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6784-55DB-4AF3-BE3B-BDB89E727D26}" type="datetimeFigureOut">
              <a:rPr lang="pt-PT" smtClean="0"/>
              <a:pPr/>
              <a:t>19/04/2017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305D-E724-45DB-AF14-26CAAE9B1552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7200" dirty="0" smtClean="0">
                <a:solidFill>
                  <a:schemeClr val="accent3">
                    <a:lumMod val="75000"/>
                  </a:schemeClr>
                </a:solidFill>
                <a:latin typeface="Alibi" pitchFamily="2" charset="0"/>
              </a:rPr>
              <a:t>Matemática</a:t>
            </a:r>
            <a:endParaRPr lang="pt-PT" sz="7200" dirty="0">
              <a:solidFill>
                <a:schemeClr val="accent3">
                  <a:lumMod val="75000"/>
                </a:schemeClr>
              </a:solidFill>
              <a:latin typeface="Alib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+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t-PT" dirty="0" smtClean="0">
                <a:solidFill>
                  <a:srgbClr val="FF0000"/>
                </a:solidFill>
              </a:rPr>
              <a:t>Semirreta</a:t>
            </a:r>
            <a:endParaRPr lang="pt-PT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131840" y="530120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96136" y="5301208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41987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5652120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7452320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3347864" y="566124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                                         B               BC            C</a:t>
            </a:r>
            <a:endParaRPr lang="pt-PT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635896" y="544522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35896" y="494116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40152" y="544522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868144" y="486916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07904" y="45091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AB</a:t>
            </a:r>
            <a:endParaRPr lang="pt-PT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45091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CB</a:t>
            </a:r>
            <a:endParaRPr lang="pt-PT" dirty="0"/>
          </a:p>
        </p:txBody>
      </p:sp>
      <p:sp>
        <p:nvSpPr>
          <p:cNvPr id="16" name="TextBox 15"/>
          <p:cNvSpPr txBox="1"/>
          <p:nvPr/>
        </p:nvSpPr>
        <p:spPr>
          <a:xfrm>
            <a:off x="4067944" y="56612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BA</a:t>
            </a:r>
            <a:endParaRPr lang="pt-PT" dirty="0"/>
          </a:p>
        </p:txBody>
      </p:sp>
      <p:sp>
        <p:nvSpPr>
          <p:cNvPr id="17" name="Oval 16"/>
          <p:cNvSpPr/>
          <p:nvPr/>
        </p:nvSpPr>
        <p:spPr>
          <a:xfrm>
            <a:off x="4572000" y="5589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Oval 17"/>
          <p:cNvSpPr/>
          <p:nvPr/>
        </p:nvSpPr>
        <p:spPr>
          <a:xfrm>
            <a:off x="6588224" y="56612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Oval 18"/>
          <p:cNvSpPr/>
          <p:nvPr/>
        </p:nvSpPr>
        <p:spPr>
          <a:xfrm>
            <a:off x="4427984" y="450912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Oval 19"/>
          <p:cNvSpPr/>
          <p:nvPr/>
        </p:nvSpPr>
        <p:spPr>
          <a:xfrm>
            <a:off x="6588224" y="4509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ounded Rectangle 20"/>
          <p:cNvSpPr/>
          <p:nvPr/>
        </p:nvSpPr>
        <p:spPr>
          <a:xfrm>
            <a:off x="179512" y="3645024"/>
            <a:ext cx="1801216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TextBox 21"/>
          <p:cNvSpPr txBox="1"/>
          <p:nvPr/>
        </p:nvSpPr>
        <p:spPr>
          <a:xfrm>
            <a:off x="251520" y="3861048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Duas semirretas com a mesma reta suprte têm o </a:t>
            </a:r>
            <a:r>
              <a:rPr lang="pt-PT" dirty="0" smtClean="0">
                <a:solidFill>
                  <a:srgbClr val="FF0000"/>
                </a:solidFill>
              </a:rPr>
              <a:t>mesmo sentido </a:t>
            </a:r>
            <a:r>
              <a:rPr lang="pt-PT" dirty="0" smtClean="0">
                <a:solidFill>
                  <a:schemeClr val="bg1"/>
                </a:solidFill>
              </a:rPr>
              <a:t>se uma contém a outra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259632" y="1052736"/>
            <a:ext cx="6048672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1835696" y="1628800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chemeClr val="bg1"/>
                </a:solidFill>
              </a:rPr>
              <a:t>Duas semirretas com retas suporte distintas têm </a:t>
            </a:r>
            <a:r>
              <a:rPr lang="pt-PT" dirty="0" smtClean="0">
                <a:solidFill>
                  <a:srgbClr val="FF0000"/>
                </a:solidFill>
              </a:rPr>
              <a:t>o mesmo sentido </a:t>
            </a:r>
            <a:r>
              <a:rPr lang="pt-PT" dirty="0" smtClean="0">
                <a:solidFill>
                  <a:schemeClr val="bg1"/>
                </a:solidFill>
              </a:rPr>
              <a:t>se forem paralelas e estiverem contidas no mesmo semiplano determinado pelas respetivas origens.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Semirretas diretamente e inversamente paralelas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As semirretas OP e XQ são diretamente paralelas mas as semirretas OP e YR são inversamente paralelas.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                                                          O           P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                                                       X            Q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                                             R            Y</a:t>
            </a:r>
            <a:endParaRPr lang="pt-PT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28184" y="3356992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28184" y="4077072"/>
            <a:ext cx="18002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28184" y="4941168"/>
            <a:ext cx="18002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860032" y="5373216"/>
            <a:ext cx="13681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292080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Oval 14"/>
          <p:cNvSpPr/>
          <p:nvPr/>
        </p:nvSpPr>
        <p:spPr>
          <a:xfrm>
            <a:off x="7380312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Oval 15"/>
          <p:cNvSpPr/>
          <p:nvPr/>
        </p:nvSpPr>
        <p:spPr>
          <a:xfrm>
            <a:off x="738031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Oval 16"/>
          <p:cNvSpPr/>
          <p:nvPr/>
        </p:nvSpPr>
        <p:spPr>
          <a:xfrm>
            <a:off x="6156176" y="3933056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Oval 17"/>
          <p:cNvSpPr/>
          <p:nvPr/>
        </p:nvSpPr>
        <p:spPr>
          <a:xfrm>
            <a:off x="6156176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Oval 18"/>
          <p:cNvSpPr/>
          <p:nvPr/>
        </p:nvSpPr>
        <p:spPr>
          <a:xfrm>
            <a:off x="6156176" y="53732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Segmento de reta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O segmento de reta é uma união de dois pontos que tem início mas não tem fim.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                           Q   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                                                      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                                                          R</a:t>
            </a:r>
            <a:endParaRPr lang="pt-PT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2780928"/>
            <a:ext cx="504056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987824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5796136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3131840" y="3284984"/>
            <a:ext cx="252028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580112" y="4077072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59832" y="321297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443711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520824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Escrita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Leitura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A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PONTO A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AB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RETA QUE CONTÉM</a:t>
                      </a:r>
                      <a:r>
                        <a:rPr lang="pt-PT" sz="1600" baseline="0" dirty="0" smtClean="0"/>
                        <a:t> OS PONTOS A E B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AB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SEMIRRETA DE ORIGEM A QUE PASSA POR B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[AB]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SEGMENTO DE RETA</a:t>
                      </a:r>
                      <a:r>
                        <a:rPr lang="pt-PT" sz="1600" baseline="0" dirty="0" smtClean="0"/>
                        <a:t> DE EXTREMOS A E B 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AB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MEDIDA DE COMPRIMENTO DE SEGMENTO DE RETA [AB]</a:t>
                      </a:r>
                      <a:endParaRPr lang="pt-PT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23528" y="63813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23528" y="5589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TRABALHO REALIZADO POR: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 </a:t>
            </a:r>
            <a:r>
              <a:rPr lang="pt-PT" dirty="0" smtClean="0"/>
              <a:t>João Silva Anjo</a:t>
            </a:r>
          </a:p>
          <a:p>
            <a:pPr algn="just"/>
            <a:r>
              <a:rPr lang="pt-PT" dirty="0" smtClean="0"/>
              <a:t> </a:t>
            </a:r>
            <a:r>
              <a:rPr lang="pt-PT" dirty="0" smtClean="0"/>
              <a:t>Francisco Cirne Paiva</a:t>
            </a:r>
          </a:p>
          <a:p>
            <a:pPr algn="just"/>
            <a:r>
              <a:rPr lang="pt-PT" dirty="0" smtClean="0"/>
              <a:t> </a:t>
            </a:r>
            <a:r>
              <a:rPr lang="pt-PT" dirty="0" smtClean="0"/>
              <a:t>Rafael dos Santos Soares Gonçalves</a:t>
            </a:r>
          </a:p>
          <a:p>
            <a:pPr algn="just"/>
            <a:r>
              <a:rPr lang="pt-PT" dirty="0" smtClean="0"/>
              <a:t> </a:t>
            </a:r>
            <a:r>
              <a:rPr lang="pt-PT" dirty="0" smtClean="0"/>
              <a:t>Pedro Rafael Baldaia Rocha</a:t>
            </a:r>
          </a:p>
        </p:txBody>
      </p:sp>
      <p:pic>
        <p:nvPicPr>
          <p:cNvPr id="1027" name="Picture 3" descr="C:\Users\Alberto\AppData\Local\Microsoft\Windows\INetCache\IE\D7GASFWH\smile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077072"/>
            <a:ext cx="3145532" cy="2327694"/>
          </a:xfrm>
          <a:prstGeom prst="rect">
            <a:avLst/>
          </a:prstGeom>
          <a:noFill/>
        </p:spPr>
      </p:pic>
      <p:pic>
        <p:nvPicPr>
          <p:cNvPr id="1028" name="Picture 4" descr="C:\Users\Alberto\AppData\Local\Microsoft\Windows\INetCache\IE\7J06C42E\smile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92985"/>
            <a:ext cx="2829694" cy="276501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 rot="2424785">
            <a:off x="2510847" y="-40557"/>
            <a:ext cx="4410336" cy="3039679"/>
          </a:xfrm>
          <a:prstGeom prst="cloudCallou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Percentagens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EX:</a:t>
            </a:r>
          </a:p>
          <a:p>
            <a:pPr>
              <a:buNone/>
            </a:pPr>
            <a:r>
              <a:rPr lang="pt-PT" dirty="0" smtClean="0"/>
              <a:t>O mineiro foi comprar uma pá. A pá custava 30€ mas estava a 15%. Quanto custava a pá já com a promoção?</a:t>
            </a:r>
            <a:endParaRPr lang="pt-PT" dirty="0"/>
          </a:p>
        </p:txBody>
      </p:sp>
      <p:pic>
        <p:nvPicPr>
          <p:cNvPr id="1026" name="Picture 2" descr="Resultado de imagem para mineiro cl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2647950" cy="26860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95936" y="609329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Vamos ver:</a:t>
            </a:r>
            <a:endParaRPr lang="pt-P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480"/>
                            </p:stCondLst>
                            <p:childTnLst>
                              <p:par>
                                <p:cTn id="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8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  <a:p>
            <a:pPr>
              <a:buNone/>
            </a:pPr>
            <a:r>
              <a:rPr lang="pt-PT" dirty="0" smtClean="0"/>
              <a:t>                                 15% de 30€</a:t>
            </a:r>
          </a:p>
        </p:txBody>
      </p:sp>
      <p:pic>
        <p:nvPicPr>
          <p:cNvPr id="4" name="Picture 2" descr="Resultado de imagem para mineiro cl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2647950" cy="2686051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 rot="2424785">
            <a:off x="2582856" y="-184573"/>
            <a:ext cx="4410336" cy="3039679"/>
          </a:xfrm>
          <a:prstGeom prst="cloudCallou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extBox 5"/>
          <p:cNvSpPr txBox="1"/>
          <p:nvPr/>
        </p:nvSpPr>
        <p:spPr>
          <a:xfrm rot="1937163">
            <a:off x="3853871" y="388588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Como vou saber quanto é que pago já com o desconto?</a:t>
            </a:r>
            <a:endParaRPr lang="pt-PT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79912" y="37890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9872" y="44371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0,15</a:t>
            </a:r>
            <a:endParaRPr lang="pt-PT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3645024"/>
            <a:ext cx="2555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 </a:t>
            </a:r>
            <a:r>
              <a:rPr lang="pt-PT" dirty="0" smtClean="0"/>
              <a:t> 0,15</a:t>
            </a:r>
          </a:p>
          <a:p>
            <a:r>
              <a:rPr lang="pt-PT" dirty="0" smtClean="0"/>
              <a:t>X 30</a:t>
            </a:r>
          </a:p>
          <a:p>
            <a:r>
              <a:rPr lang="pt-PT" dirty="0"/>
              <a:t> </a:t>
            </a:r>
            <a:r>
              <a:rPr lang="pt-PT" dirty="0" smtClean="0"/>
              <a:t>   000</a:t>
            </a:r>
          </a:p>
          <a:p>
            <a:r>
              <a:rPr lang="pt-PT" dirty="0" smtClean="0"/>
              <a:t>+045</a:t>
            </a:r>
          </a:p>
          <a:p>
            <a:r>
              <a:rPr lang="pt-PT" b="1" u="sng" dirty="0"/>
              <a:t> </a:t>
            </a:r>
            <a:r>
              <a:rPr lang="pt-PT" b="1" u="sng" dirty="0" smtClean="0"/>
              <a:t>  04,50</a:t>
            </a:r>
          </a:p>
          <a:p>
            <a:endParaRPr lang="pt-PT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88224" y="42210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16216" y="479715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19872" y="580526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30€-4,50=</a:t>
            </a:r>
            <a:r>
              <a:rPr lang="pt-P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25,50€</a:t>
            </a: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valor com o desconto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452320" y="49411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28384" y="4725144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Desconto</a:t>
            </a: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PONTOS, SEGMENTOS DE RETA ,RETAS</a:t>
            </a:r>
            <a:endParaRPr lang="pt-P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r>
              <a:rPr lang="pt-PT" dirty="0" smtClean="0">
                <a:solidFill>
                  <a:srgbClr val="FF0000"/>
                </a:solidFill>
              </a:rPr>
              <a:t>Retas concorrentes</a:t>
            </a:r>
          </a:p>
          <a:p>
            <a:endParaRPr lang="pt-P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PT" dirty="0" smtClean="0"/>
              <a:t>Duas retas são concorrentes se tiverem um e um só ponto comum.</a:t>
            </a: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r>
              <a:rPr lang="pt-PT" dirty="0" smtClean="0"/>
              <a:t> </a:t>
            </a:r>
            <a:r>
              <a:rPr lang="pt-PT" dirty="0" smtClean="0">
                <a:solidFill>
                  <a:srgbClr val="FF0000"/>
                </a:solidFill>
              </a:rPr>
              <a:t>Retas perpendiculares</a:t>
            </a:r>
            <a:endParaRPr lang="pt-PT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5856" y="1772816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7704" y="2924944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75856" y="270892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ounded Rectangle 8"/>
          <p:cNvSpPr/>
          <p:nvPr/>
        </p:nvSpPr>
        <p:spPr>
          <a:xfrm>
            <a:off x="6156176" y="1772816"/>
            <a:ext cx="244827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Box 9"/>
          <p:cNvSpPr txBox="1"/>
          <p:nvPr/>
        </p:nvSpPr>
        <p:spPr>
          <a:xfrm>
            <a:off x="6372200" y="2132856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Duas retas perpendiculares dividem o plano em quatro partes geometricamente iguais.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1916832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                  r</a:t>
            </a:r>
          </a:p>
          <a:p>
            <a:endParaRPr lang="pt-PT" dirty="0" smtClean="0"/>
          </a:p>
          <a:p>
            <a:r>
              <a:rPr lang="pt-PT" dirty="0" smtClean="0"/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r>
              <a:rPr lang="pt-PT" dirty="0" smtClean="0"/>
              <a:t> </a:t>
            </a:r>
            <a:r>
              <a:rPr lang="pt-PT" dirty="0" smtClean="0">
                <a:solidFill>
                  <a:srgbClr val="FF0000"/>
                </a:solidFill>
              </a:rPr>
              <a:t>Retas oblíquas</a:t>
            </a:r>
            <a:endParaRPr lang="pt-PT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91880" y="2492896"/>
            <a:ext cx="1296144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7944" y="198884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156176" y="1772816"/>
            <a:ext cx="244827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TextBox 11"/>
          <p:cNvSpPr txBox="1"/>
          <p:nvPr/>
        </p:nvSpPr>
        <p:spPr>
          <a:xfrm>
            <a:off x="6588224" y="2276872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Duas retas concorrentes que não são perpendiculares dizem-se oblíquas 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2060848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         r</a:t>
            </a:r>
          </a:p>
          <a:p>
            <a:endParaRPr lang="pt-PT" dirty="0" smtClean="0"/>
          </a:p>
          <a:p>
            <a:r>
              <a:rPr lang="pt-PT" dirty="0" smtClean="0"/>
              <a:t>  o</a:t>
            </a: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Retas paralelas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 </a:t>
            </a:r>
            <a:endParaRPr lang="pt-PT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987824" y="2564904"/>
            <a:ext cx="864096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491880" y="2780928"/>
            <a:ext cx="864096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084168" y="1772816"/>
            <a:ext cx="244827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6660232" y="1916832"/>
            <a:ext cx="15121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Duas retas de um plano são paralelas se não se intersetam .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Se duas retas são paralelas têm a mesma direção.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47971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                 o</a:t>
            </a: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Retas coincidentes</a:t>
            </a:r>
            <a:endParaRPr lang="pt-PT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771800" y="2636912"/>
            <a:ext cx="936104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63888" y="27089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m</a:t>
            </a:r>
            <a:endParaRPr lang="pt-PT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45811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</a:t>
            </a:r>
            <a:endParaRPr lang="pt-PT" dirty="0"/>
          </a:p>
        </p:txBody>
      </p:sp>
      <p:sp>
        <p:nvSpPr>
          <p:cNvPr id="8" name="Rounded Rectangle 7"/>
          <p:cNvSpPr/>
          <p:nvPr/>
        </p:nvSpPr>
        <p:spPr>
          <a:xfrm>
            <a:off x="6084168" y="1772816"/>
            <a:ext cx="244827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6300192" y="278092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Duas retas de um plano com dois pontos em comum são coicidentes.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Semiplano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É cada uma das partes em que fica dividido um plano por uma reta nele fixada</a:t>
            </a:r>
            <a:r>
              <a:rPr lang="pt-PT" dirty="0" smtClean="0"/>
              <a:t>.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                             </a:t>
            </a:r>
          </a:p>
          <a:p>
            <a:pPr algn="ctr">
              <a:buNone/>
            </a:pPr>
            <a:r>
              <a:rPr lang="pt-PT" sz="4400" dirty="0" smtClean="0">
                <a:solidFill>
                  <a:srgbClr val="FF0000"/>
                </a:solidFill>
              </a:rPr>
              <a:t>   </a:t>
            </a:r>
            <a:r>
              <a:rPr lang="pt-PT" sz="4400" i="1" dirty="0" smtClean="0">
                <a:solidFill>
                  <a:srgbClr val="FF0000"/>
                </a:solidFill>
              </a:rPr>
              <a:t>     </a:t>
            </a:r>
            <a:r>
              <a:rPr lang="pt-PT" sz="4400" dirty="0" smtClean="0"/>
              <a:t> </a:t>
            </a:r>
            <a:r>
              <a:rPr lang="pt-PT" dirty="0" smtClean="0"/>
              <a:t>                        </a:t>
            </a:r>
            <a:endParaRPr lang="pt-PT" dirty="0" smtClean="0"/>
          </a:p>
          <a:p>
            <a:pPr>
              <a:buNone/>
            </a:pPr>
            <a:endParaRPr lang="pt-PT" dirty="0"/>
          </a:p>
        </p:txBody>
      </p:sp>
      <p:pic>
        <p:nvPicPr>
          <p:cNvPr id="2050" name="Picture 2" descr="C:\Users\Alberto\AppData\Local\Microsoft\Windows\INetCache\IE\7J06C42E\300px-Ángulos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08920"/>
            <a:ext cx="5400600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370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Matemática</vt:lpstr>
      <vt:lpstr>Percentagens</vt:lpstr>
      <vt:lpstr>Slide 3</vt:lpstr>
      <vt:lpstr>PONTOS, SEGMENTOS DE RETA ,RETAS</vt:lpstr>
      <vt:lpstr>Slide 5</vt:lpstr>
      <vt:lpstr>Slide 6</vt:lpstr>
      <vt:lpstr>Retas paralelas</vt:lpstr>
      <vt:lpstr>Retas coincidentes</vt:lpstr>
      <vt:lpstr>Semiplano</vt:lpstr>
      <vt:lpstr>Slide 10</vt:lpstr>
      <vt:lpstr>Semirretas diretamente e inversamente paralelas</vt:lpstr>
      <vt:lpstr>Segmento de reta</vt:lpstr>
      <vt:lpstr>TRABALHO REALIZADO POR: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Alberto Anjo</dc:creator>
  <cp:lastModifiedBy>Alberto Anjo</cp:lastModifiedBy>
  <cp:revision>8</cp:revision>
  <dcterms:created xsi:type="dcterms:W3CDTF">2017-02-21T19:00:49Z</dcterms:created>
  <dcterms:modified xsi:type="dcterms:W3CDTF">2017-04-19T11:41:22Z</dcterms:modified>
</cp:coreProperties>
</file>