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81" r:id="rId2"/>
    <p:sldId id="256" r:id="rId3"/>
    <p:sldId id="260" r:id="rId4"/>
    <p:sldId id="266" r:id="rId5"/>
    <p:sldId id="267" r:id="rId6"/>
    <p:sldId id="257" r:id="rId7"/>
    <p:sldId id="259" r:id="rId8"/>
    <p:sldId id="258" r:id="rId9"/>
    <p:sldId id="280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61" r:id="rId23"/>
    <p:sldId id="262" r:id="rId24"/>
    <p:sldId id="264" r:id="rId25"/>
    <p:sldId id="263" r:id="rId26"/>
    <p:sldId id="265" r:id="rId27"/>
    <p:sldId id="283" r:id="rId28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3399"/>
    <a:srgbClr val="FF3300"/>
    <a:srgbClr val="FFCC66"/>
    <a:srgbClr val="CC99FF"/>
    <a:srgbClr val="CC0099"/>
    <a:srgbClr val="CCFF99"/>
    <a:srgbClr val="FF0000"/>
    <a:srgbClr val="00FFFF"/>
    <a:srgbClr val="CC0066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43027" autoAdjust="0"/>
    <p:restoredTop sz="95105" autoAdjust="0"/>
  </p:normalViewPr>
  <p:slideViewPr>
    <p:cSldViewPr snapToGrid="0" showGuides="1">
      <p:cViewPr>
        <p:scale>
          <a:sx n="80" d="100"/>
          <a:sy n="80" d="100"/>
        </p:scale>
        <p:origin x="2304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12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326BA0-5FBE-4BF0-92C8-494F0620B16B}" type="datetimeFigureOut">
              <a:rPr lang="pt-PT" smtClean="0"/>
              <a:t>29-04-2017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21C09E-C77A-40F0-89B1-31999A8D7EA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67139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1C09E-C77A-40F0-89B1-31999A8D7EA6}" type="slidenum">
              <a:rPr lang="pt-PT" smtClean="0"/>
              <a:t>25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511520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PT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PT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54048-8E29-464F-B8CA-EE4DA5CD84B2}" type="datetimeFigureOut">
              <a:rPr lang="pt-PT" smtClean="0"/>
              <a:t>29-04-2017</a:t>
            </a:fld>
            <a:endParaRPr lang="pt-PT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DFFB9-E74E-4982-8673-F6D351BCA13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78142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7000">
        <p14:vortex dir="r"/>
      </p:transition>
    </mc:Choice>
    <mc:Fallback xmlns="">
      <p:transition spd="slow" advClick="0" advTm="27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PT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PT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54048-8E29-464F-B8CA-EE4DA5CD84B2}" type="datetimeFigureOut">
              <a:rPr lang="pt-PT" smtClean="0"/>
              <a:t>29-04-2017</a:t>
            </a:fld>
            <a:endParaRPr lang="pt-PT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DFFB9-E74E-4982-8673-F6D351BCA13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98791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7000">
        <p14:vortex dir="r"/>
      </p:transition>
    </mc:Choice>
    <mc:Fallback xmlns="">
      <p:transition spd="slow" advClick="0" advTm="27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PT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PT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54048-8E29-464F-B8CA-EE4DA5CD84B2}" type="datetimeFigureOut">
              <a:rPr lang="pt-PT" smtClean="0"/>
              <a:t>29-04-2017</a:t>
            </a:fld>
            <a:endParaRPr lang="pt-PT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DFFB9-E74E-4982-8673-F6D351BCA13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4164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7000">
        <p14:vortex dir="r"/>
      </p:transition>
    </mc:Choice>
    <mc:Fallback xmlns="">
      <p:transition spd="slow" advClick="0" advTm="27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PT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PT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54048-8E29-464F-B8CA-EE4DA5CD84B2}" type="datetimeFigureOut">
              <a:rPr lang="pt-PT" smtClean="0"/>
              <a:t>29-04-2017</a:t>
            </a:fld>
            <a:endParaRPr lang="pt-PT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DFFB9-E74E-4982-8673-F6D351BCA13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11252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7000">
        <p14:vortex dir="r"/>
      </p:transition>
    </mc:Choice>
    <mc:Fallback xmlns="">
      <p:transition spd="slow" advClick="0" advTm="27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PT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54048-8E29-464F-B8CA-EE4DA5CD84B2}" type="datetimeFigureOut">
              <a:rPr lang="pt-PT" smtClean="0"/>
              <a:t>29-04-2017</a:t>
            </a:fld>
            <a:endParaRPr lang="pt-PT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DFFB9-E74E-4982-8673-F6D351BCA13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01649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7000">
        <p14:vortex dir="r"/>
      </p:transition>
    </mc:Choice>
    <mc:Fallback xmlns="">
      <p:transition spd="slow" advClick="0" advTm="27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PT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PT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PT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54048-8E29-464F-B8CA-EE4DA5CD84B2}" type="datetimeFigureOut">
              <a:rPr lang="pt-PT" smtClean="0"/>
              <a:t>29-04-2017</a:t>
            </a:fld>
            <a:endParaRPr lang="pt-PT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DFFB9-E74E-4982-8673-F6D351BCA13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01379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7000">
        <p14:vortex dir="r"/>
      </p:transition>
    </mc:Choice>
    <mc:Fallback xmlns="">
      <p:transition spd="slow" advClick="0" advTm="27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PT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PT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PT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54048-8E29-464F-B8CA-EE4DA5CD84B2}" type="datetimeFigureOut">
              <a:rPr lang="pt-PT" smtClean="0"/>
              <a:t>29-04-2017</a:t>
            </a:fld>
            <a:endParaRPr lang="pt-PT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DFFB9-E74E-4982-8673-F6D351BCA13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78147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7000">
        <p14:vortex dir="r"/>
      </p:transition>
    </mc:Choice>
    <mc:Fallback xmlns="">
      <p:transition spd="slow" advClick="0" advTm="27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PT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54048-8E29-464F-B8CA-EE4DA5CD84B2}" type="datetimeFigureOut">
              <a:rPr lang="pt-PT" smtClean="0"/>
              <a:t>29-04-2017</a:t>
            </a:fld>
            <a:endParaRPr lang="pt-PT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DFFB9-E74E-4982-8673-F6D351BCA13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8637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7000">
        <p14:vortex dir="r"/>
      </p:transition>
    </mc:Choice>
    <mc:Fallback xmlns="">
      <p:transition spd="slow" advClick="0" advTm="27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54048-8E29-464F-B8CA-EE4DA5CD84B2}" type="datetimeFigureOut">
              <a:rPr lang="pt-PT" smtClean="0"/>
              <a:t>29-04-2017</a:t>
            </a:fld>
            <a:endParaRPr lang="pt-PT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DFFB9-E74E-4982-8673-F6D351BCA13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8236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7000">
        <p14:vortex dir="r"/>
      </p:transition>
    </mc:Choice>
    <mc:Fallback xmlns="">
      <p:transition spd="slow" advClick="0" advTm="27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PT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PT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54048-8E29-464F-B8CA-EE4DA5CD84B2}" type="datetimeFigureOut">
              <a:rPr lang="pt-PT" smtClean="0"/>
              <a:t>29-04-2017</a:t>
            </a:fld>
            <a:endParaRPr lang="pt-PT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DFFB9-E74E-4982-8673-F6D351BCA13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27098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7000">
        <p14:vortex dir="r"/>
      </p:transition>
    </mc:Choice>
    <mc:Fallback xmlns="">
      <p:transition spd="slow" advClick="0" advTm="27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PT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54048-8E29-464F-B8CA-EE4DA5CD84B2}" type="datetimeFigureOut">
              <a:rPr lang="pt-PT" smtClean="0"/>
              <a:t>29-04-2017</a:t>
            </a:fld>
            <a:endParaRPr lang="pt-PT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DFFB9-E74E-4982-8673-F6D351BCA13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8021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7000">
        <p14:vortex dir="r"/>
      </p:transition>
    </mc:Choice>
    <mc:Fallback xmlns="">
      <p:transition spd="slow" advClick="0" advTm="27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40000"/>
                <a:lumOff val="60000"/>
              </a:schemeClr>
            </a:gs>
            <a:gs pos="46000">
              <a:srgbClr val="99CCFF"/>
            </a:gs>
            <a:gs pos="36000">
              <a:srgbClr val="9966FF"/>
            </a:gs>
            <a:gs pos="41000">
              <a:srgbClr val="CC99FF"/>
            </a:gs>
            <a:gs pos="49000">
              <a:srgbClr val="99CCFF"/>
            </a:gs>
            <a:gs pos="100000">
              <a:srgbClr val="CCCCF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PT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PT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54048-8E29-464F-B8CA-EE4DA5CD84B2}" type="datetimeFigureOut">
              <a:rPr lang="pt-PT" smtClean="0"/>
              <a:t>29-04-2017</a:t>
            </a:fld>
            <a:endParaRPr lang="pt-PT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CDFFB9-E74E-4982-8673-F6D351BCA13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89631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4000" advClick="0" advTm="27000">
        <p14:vortex dir="r"/>
      </p:transition>
    </mc:Choice>
    <mc:Fallback xmlns="">
      <p:transition spd="slow" advClick="0" advTm="27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1.png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7.mp3"/><Relationship Id="rId7" Type="http://schemas.openxmlformats.org/officeDocument/2006/relationships/image" Target="../media/image43.pn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13" Type="http://schemas.openxmlformats.org/officeDocument/2006/relationships/image" Target="../media/image20.jpg"/><Relationship Id="rId3" Type="http://schemas.openxmlformats.org/officeDocument/2006/relationships/image" Target="../media/image10.jpg"/><Relationship Id="rId7" Type="http://schemas.openxmlformats.org/officeDocument/2006/relationships/image" Target="../media/image14.jpg"/><Relationship Id="rId12" Type="http://schemas.openxmlformats.org/officeDocument/2006/relationships/image" Target="../media/image19.jpg"/><Relationship Id="rId2" Type="http://schemas.openxmlformats.org/officeDocument/2006/relationships/image" Target="../media/image9.jpeg"/><Relationship Id="rId16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g"/><Relationship Id="rId11" Type="http://schemas.openxmlformats.org/officeDocument/2006/relationships/image" Target="../media/image18.jpg"/><Relationship Id="rId5" Type="http://schemas.openxmlformats.org/officeDocument/2006/relationships/image" Target="../media/image12.gif"/><Relationship Id="rId15" Type="http://schemas.openxmlformats.org/officeDocument/2006/relationships/image" Target="../media/image22.jpeg"/><Relationship Id="rId10" Type="http://schemas.openxmlformats.org/officeDocument/2006/relationships/image" Target="../media/image17.jpg"/><Relationship Id="rId4" Type="http://schemas.openxmlformats.org/officeDocument/2006/relationships/image" Target="../media/image11.jpg"/><Relationship Id="rId9" Type="http://schemas.openxmlformats.org/officeDocument/2006/relationships/image" Target="../media/image16.jpeg"/><Relationship Id="rId1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ângulo 2"/>
          <p:cNvSpPr/>
          <p:nvPr/>
        </p:nvSpPr>
        <p:spPr>
          <a:xfrm>
            <a:off x="6555514" y="4376947"/>
            <a:ext cx="462543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PT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EB1/JI – CORIM</a:t>
            </a:r>
          </a:p>
          <a:p>
            <a:pPr algn="ctr"/>
            <a:r>
              <a:rPr lang="pt-PT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2016/2017</a:t>
            </a:r>
            <a:endParaRPr lang="pt-PT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4" name="Você é a melhor coisa que aconteceu na minha vida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981.632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48325" y="28670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146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8000">
        <p14:vortex dir="r"/>
        <p:sndAc>
          <p:stSnd>
            <p:snd r:embed="rId4" name="chimes.wav"/>
          </p:stSnd>
        </p:sndAc>
      </p:transition>
    </mc:Choice>
    <mc:Fallback>
      <p:transition spd="slow" advClick="0" advTm="8000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6" t="8315" r="9703" b="7688"/>
          <a:stretch/>
        </p:blipFill>
        <p:spPr>
          <a:xfrm>
            <a:off x="6795337" y="188538"/>
            <a:ext cx="5016399" cy="6480923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489950" y="-11459"/>
            <a:ext cx="5299849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12000" b="1" cap="none" spc="0" dirty="0" smtClean="0">
                <a:ln/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Imagina</a:t>
            </a:r>
            <a:endParaRPr lang="pt-BR" sz="12000" b="1" cap="none" spc="0" dirty="0">
              <a:ln/>
              <a:solidFill>
                <a:schemeClr val="tx1">
                  <a:lumMod val="65000"/>
                  <a:lumOff val="35000"/>
                </a:schemeClr>
              </a:solidFill>
              <a:effectLst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559268" y="1671731"/>
            <a:ext cx="180049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8000" b="1" cap="none" spc="0" dirty="0" smtClean="0">
                <a:ln/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que</a:t>
            </a:r>
            <a:endParaRPr lang="pt-BR" sz="8000" b="1" cap="none" spc="0" dirty="0">
              <a:ln/>
              <a:solidFill>
                <a:schemeClr val="tx1">
                  <a:lumMod val="65000"/>
                  <a:lumOff val="35000"/>
                </a:schemeClr>
              </a:solidFill>
              <a:effectLst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2652437" y="1671730"/>
            <a:ext cx="294022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8000" b="1" cap="none" spc="0" dirty="0" smtClean="0">
                <a:ln/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somos</a:t>
            </a:r>
            <a:endParaRPr lang="pt-BR" sz="8000" b="1" cap="none" spc="0" dirty="0">
              <a:ln/>
              <a:solidFill>
                <a:schemeClr val="tx1">
                  <a:lumMod val="65000"/>
                  <a:lumOff val="35000"/>
                </a:schemeClr>
              </a:solidFill>
              <a:effectLst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133280" y="2949003"/>
            <a:ext cx="207621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8000" b="1" cap="none" spc="0" dirty="0" smtClean="0">
                <a:ln/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uma</a:t>
            </a:r>
            <a:endParaRPr lang="pt-BR" sz="8000" b="1" cap="none" spc="0" dirty="0">
              <a:ln/>
              <a:solidFill>
                <a:schemeClr val="tx1">
                  <a:lumMod val="65000"/>
                  <a:lumOff val="35000"/>
                </a:schemeClr>
              </a:solidFill>
              <a:effectLst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2278808" y="2949003"/>
            <a:ext cx="235404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8000" b="1" cap="none" spc="0" dirty="0" smtClean="0">
                <a:ln/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folha</a:t>
            </a:r>
            <a:endParaRPr lang="pt-BR" sz="8000" b="1" cap="none" spc="0" dirty="0">
              <a:ln/>
              <a:solidFill>
                <a:schemeClr val="tx1">
                  <a:lumMod val="65000"/>
                  <a:lumOff val="35000"/>
                </a:schemeClr>
              </a:solidFill>
              <a:effectLst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4732727" y="2949002"/>
            <a:ext cx="125066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8000" b="1" cap="none" spc="0" dirty="0" smtClean="0">
                <a:ln/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de</a:t>
            </a:r>
            <a:endParaRPr lang="pt-BR" sz="8000" b="1" cap="none" spc="0" dirty="0">
              <a:ln/>
              <a:solidFill>
                <a:schemeClr val="tx1">
                  <a:lumMod val="65000"/>
                  <a:lumOff val="35000"/>
                </a:schemeClr>
              </a:solidFill>
              <a:effectLst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1171385" y="4324414"/>
            <a:ext cx="3748142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12000" b="1" cap="none" spc="0" dirty="0" smtClean="0">
                <a:ln/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papel</a:t>
            </a:r>
            <a:endParaRPr lang="pt-BR" sz="12000" b="1" cap="none" spc="0" dirty="0">
              <a:ln/>
              <a:solidFill>
                <a:schemeClr val="tx1">
                  <a:lumMod val="65000"/>
                  <a:lumOff val="3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11864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20000">
        <p14:vortex dir="r"/>
      </p:transition>
    </mc:Choice>
    <mc:Fallback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6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8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2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4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920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300"/>
                            </p:stCondLst>
                            <p:childTnLst>
                              <p:par>
                                <p:cTn id="3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2700"/>
                            </p:stCondLst>
                            <p:childTnLst>
                              <p:par>
                                <p:cTn id="39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1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0" y="0"/>
            <a:ext cx="11934497" cy="68634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11000" b="1" dirty="0" smtClean="0">
                <a:ln/>
                <a:solidFill>
                  <a:schemeClr val="tx1">
                    <a:lumMod val="65000"/>
                    <a:lumOff val="35000"/>
                  </a:schemeClr>
                </a:solidFill>
              </a:rPr>
              <a:t>Por cada atitude incorreta</a:t>
            </a:r>
          </a:p>
          <a:p>
            <a:pPr algn="ctr"/>
            <a:r>
              <a:rPr lang="pt-BR" sz="11000" b="1" dirty="0" smtClean="0">
                <a:ln/>
                <a:solidFill>
                  <a:schemeClr val="tx1">
                    <a:lumMod val="65000"/>
                    <a:lumOff val="35000"/>
                  </a:schemeClr>
                </a:solidFill>
              </a:rPr>
              <a:t>é um vinco que fica na folha</a:t>
            </a:r>
            <a:endParaRPr lang="pt-BR" sz="11000" b="1" dirty="0">
              <a:ln/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336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15000">
        <p14:vortex dir="r"/>
      </p:transition>
    </mc:Choice>
    <mc:Fallback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3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6369268" y="206594"/>
            <a:ext cx="528144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9600" b="1" dirty="0" smtClean="0">
                <a:ln/>
                <a:solidFill>
                  <a:schemeClr val="tx1">
                    <a:lumMod val="75000"/>
                    <a:lumOff val="25000"/>
                  </a:schemeClr>
                </a:solidFill>
              </a:rPr>
              <a:t>Se te</a:t>
            </a:r>
            <a:endParaRPr lang="pt-BR" sz="9600" b="1" dirty="0">
              <a:ln/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4"/>
          <a:srcRect l="12593" t="2511" r="3850"/>
          <a:stretch/>
        </p:blipFill>
        <p:spPr>
          <a:xfrm>
            <a:off x="441434" y="206594"/>
            <a:ext cx="5029200" cy="6444811"/>
          </a:xfrm>
          <a:prstGeom prst="rect">
            <a:avLst/>
          </a:prstGeom>
        </p:spPr>
      </p:pic>
      <p:sp>
        <p:nvSpPr>
          <p:cNvPr id="4" name="Seta para baixo 3"/>
          <p:cNvSpPr/>
          <p:nvPr/>
        </p:nvSpPr>
        <p:spPr>
          <a:xfrm rot="4074811">
            <a:off x="5843417" y="2885050"/>
            <a:ext cx="2743200" cy="4420003"/>
          </a:xfrm>
          <a:prstGeom prst="downArrow">
            <a:avLst>
              <a:gd name="adj1" fmla="val 24311"/>
              <a:gd name="adj2" fmla="val 5323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" name="Retângulo 4"/>
          <p:cNvSpPr/>
          <p:nvPr/>
        </p:nvSpPr>
        <p:spPr>
          <a:xfrm>
            <a:off x="6697115" y="2208300"/>
            <a:ext cx="462575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9600" b="1" dirty="0" smtClean="0">
                <a:ln/>
                <a:solidFill>
                  <a:schemeClr val="tx1">
                    <a:lumMod val="75000"/>
                    <a:lumOff val="25000"/>
                  </a:schemeClr>
                </a:solidFill>
              </a:rPr>
              <a:t>insultam</a:t>
            </a:r>
            <a:endParaRPr lang="pt-PT" sz="9600" b="1" dirty="0">
              <a:ln/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MANU SILVA - SABE COMO É ( BULLYING ) ♫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27.51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482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17000">
        <p14:vortex dir="r"/>
      </p:transition>
    </mc:Choice>
    <mc:Fallback>
      <p:transition spd="slow" advClick="0" advTm="1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3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4" grpId="0" animBg="1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3792" r="12197" b="9081"/>
          <a:stretch/>
        </p:blipFill>
        <p:spPr>
          <a:xfrm>
            <a:off x="200857" y="94549"/>
            <a:ext cx="4698125" cy="6668902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9050477" y="2246794"/>
            <a:ext cx="138691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9600" b="1" dirty="0" smtClean="0">
                <a:ln/>
                <a:solidFill>
                  <a:schemeClr val="tx1">
                    <a:lumMod val="75000"/>
                    <a:lumOff val="25000"/>
                  </a:schemeClr>
                </a:solidFill>
              </a:rPr>
              <a:t>Se</a:t>
            </a:r>
            <a:endParaRPr lang="pt-BR" sz="9600" b="1" cap="none" spc="0" dirty="0">
              <a:ln/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0668399" y="2246794"/>
            <a:ext cx="121642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9600" b="1" cap="none" spc="0" dirty="0" smtClean="0">
                <a:ln/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te</a:t>
            </a:r>
            <a:endParaRPr lang="pt-BR" sz="9600" b="1" cap="none" spc="0" dirty="0">
              <a:ln/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5129986" y="3402505"/>
            <a:ext cx="428591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9600" b="1" cap="none" spc="0" dirty="0" smtClean="0">
                <a:ln/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criticam</a:t>
            </a:r>
            <a:endParaRPr lang="pt-BR" sz="9600" b="1" cap="none" spc="0" dirty="0">
              <a:ln/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9646907" y="3317875"/>
            <a:ext cx="237597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9600" b="1" dirty="0" smtClean="0">
                <a:ln/>
                <a:solidFill>
                  <a:schemeClr val="tx1">
                    <a:lumMod val="75000"/>
                    <a:lumOff val="25000"/>
                  </a:schemeClr>
                </a:solidFill>
              </a:rPr>
              <a:t>pela</a:t>
            </a:r>
            <a:endParaRPr lang="pt-BR" sz="9600" b="1" cap="none" spc="0" dirty="0">
              <a:ln/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6096000" y="4675206"/>
            <a:ext cx="452482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9600" b="1" dirty="0" smtClean="0">
                <a:ln/>
                <a:solidFill>
                  <a:schemeClr val="tx1">
                    <a:lumMod val="75000"/>
                    <a:lumOff val="25000"/>
                  </a:schemeClr>
                </a:solidFill>
              </a:rPr>
              <a:t>negativa</a:t>
            </a:r>
            <a:endParaRPr lang="pt-BR" sz="9600" b="1" cap="none" spc="0" dirty="0">
              <a:ln/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  <p:sp>
        <p:nvSpPr>
          <p:cNvPr id="9" name="Seta para baixo 8"/>
          <p:cNvSpPr/>
          <p:nvPr/>
        </p:nvSpPr>
        <p:spPr>
          <a:xfrm rot="6817176">
            <a:off x="5276590" y="36793"/>
            <a:ext cx="2743200" cy="4420003"/>
          </a:xfrm>
          <a:prstGeom prst="downArrow">
            <a:avLst>
              <a:gd name="adj1" fmla="val 24311"/>
              <a:gd name="adj2" fmla="val 5323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10500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16000">
        <p14:vortex dir="r"/>
      </p:transition>
    </mc:Choice>
    <mc:Fallback>
      <p:transition spd="slow" advClick="0" advTm="1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100"/>
                            </p:stCondLst>
                            <p:childTnLst>
                              <p:par>
                                <p:cTn id="14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200"/>
                            </p:stCondLst>
                            <p:childTnLst>
                              <p:par>
                                <p:cTn id="19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900"/>
                            </p:stCondLst>
                            <p:childTnLst>
                              <p:par>
                                <p:cTn id="24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2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600"/>
                            </p:stCondLst>
                            <p:childTnLst>
                              <p:par>
                                <p:cTn id="3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3" t="12759" r="13422" b="7586"/>
          <a:stretch/>
        </p:blipFill>
        <p:spPr>
          <a:xfrm>
            <a:off x="6662873" y="0"/>
            <a:ext cx="5319577" cy="6801599"/>
          </a:xfrm>
          <a:prstGeom prst="rect">
            <a:avLst/>
          </a:prstGeom>
        </p:spPr>
      </p:pic>
      <p:sp>
        <p:nvSpPr>
          <p:cNvPr id="4" name="Seta para baixo 3"/>
          <p:cNvSpPr/>
          <p:nvPr/>
        </p:nvSpPr>
        <p:spPr>
          <a:xfrm rot="18148755">
            <a:off x="3638738" y="1954773"/>
            <a:ext cx="2743200" cy="4420003"/>
          </a:xfrm>
          <a:prstGeom prst="downArrow">
            <a:avLst>
              <a:gd name="adj1" fmla="val 24311"/>
              <a:gd name="adj2" fmla="val 5323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" name="Retângulo 4"/>
          <p:cNvSpPr/>
          <p:nvPr/>
        </p:nvSpPr>
        <p:spPr>
          <a:xfrm>
            <a:off x="911299" y="124053"/>
            <a:ext cx="138691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9600" b="1" dirty="0" smtClean="0">
                <a:ln/>
                <a:solidFill>
                  <a:schemeClr val="tx1">
                    <a:lumMod val="75000"/>
                    <a:lumOff val="25000"/>
                  </a:schemeClr>
                </a:solidFill>
              </a:rPr>
              <a:t>Se</a:t>
            </a:r>
            <a:endParaRPr lang="pt-BR" sz="9600" b="1" cap="none" spc="0" dirty="0">
              <a:ln/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3012687" y="213895"/>
            <a:ext cx="121642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9600" b="1" cap="none" spc="0" dirty="0" smtClean="0">
                <a:ln/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te</a:t>
            </a:r>
            <a:endParaRPr lang="pt-BR" sz="9600" b="1" cap="none" spc="0" dirty="0">
              <a:ln/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800895" y="1404505"/>
            <a:ext cx="442358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9600" b="1" cap="none" spc="0" dirty="0" smtClean="0">
                <a:ln/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excluem</a:t>
            </a:r>
            <a:endParaRPr lang="pt-BR" sz="9600" b="1" cap="none" spc="0" dirty="0">
              <a:ln/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800895" y="3223058"/>
            <a:ext cx="194316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9600" b="1" cap="none" spc="0" dirty="0" smtClean="0">
                <a:ln/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das</a:t>
            </a:r>
            <a:endParaRPr lang="pt-BR" sz="9600" b="1" cap="none" spc="0" dirty="0">
              <a:ln/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0" y="5288340"/>
            <a:ext cx="645337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9600" b="1" cap="none" spc="0" dirty="0" smtClean="0">
                <a:ln/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brincadeiras</a:t>
            </a:r>
            <a:endParaRPr lang="pt-BR" sz="9600" b="1" cap="none" spc="0" dirty="0">
              <a:ln/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84541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16000">
        <p14:vortex dir="r"/>
      </p:transition>
    </mc:Choice>
    <mc:Fallback>
      <p:transition spd="slow" advClick="0" advTm="1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1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2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6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650"/>
                            </p:stCondLst>
                            <p:childTnLst>
                              <p:par>
                                <p:cTn id="3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9" t="23307" r="15713" b="11954"/>
          <a:stretch/>
        </p:blipFill>
        <p:spPr>
          <a:xfrm>
            <a:off x="6267400" y="213945"/>
            <a:ext cx="5722061" cy="6558455"/>
          </a:xfrm>
          <a:prstGeom prst="rect">
            <a:avLst/>
          </a:prstGeom>
        </p:spPr>
      </p:pic>
      <p:sp>
        <p:nvSpPr>
          <p:cNvPr id="4" name="Seta para baixo 3"/>
          <p:cNvSpPr/>
          <p:nvPr/>
        </p:nvSpPr>
        <p:spPr>
          <a:xfrm rot="17458045">
            <a:off x="3039647" y="-788427"/>
            <a:ext cx="2743200" cy="4420003"/>
          </a:xfrm>
          <a:prstGeom prst="downArrow">
            <a:avLst>
              <a:gd name="adj1" fmla="val 24311"/>
              <a:gd name="adj2" fmla="val 5323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" name="Retângulo 4"/>
          <p:cNvSpPr/>
          <p:nvPr/>
        </p:nvSpPr>
        <p:spPr>
          <a:xfrm>
            <a:off x="345572" y="29141"/>
            <a:ext cx="138691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9600" b="1" cap="none" spc="0" dirty="0" smtClean="0">
                <a:ln/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Se</a:t>
            </a:r>
            <a:endParaRPr lang="pt-BR" sz="9600" b="1" cap="none" spc="0" dirty="0">
              <a:ln/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345572" y="1128059"/>
            <a:ext cx="348819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9600" b="1" cap="none" spc="0" dirty="0" smtClean="0">
                <a:ln/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gozam</a:t>
            </a:r>
            <a:endParaRPr lang="pt-BR" sz="9600" b="1" cap="none" spc="0" dirty="0">
              <a:ln/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306779" y="2492855"/>
            <a:ext cx="396711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9600" b="1" cap="none" spc="0" dirty="0" smtClean="0">
                <a:ln/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contigo</a:t>
            </a:r>
            <a:endParaRPr lang="pt-BR" sz="9600" b="1" cap="none" spc="0" dirty="0">
              <a:ln/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345572" y="3697838"/>
            <a:ext cx="194476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9600" b="1" cap="none" spc="0" dirty="0" smtClean="0">
                <a:ln/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por</a:t>
            </a:r>
            <a:endParaRPr lang="pt-BR" sz="9600" b="1" cap="none" spc="0" dirty="0">
              <a:ln/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2600700" y="3730545"/>
            <a:ext cx="259398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9600" b="1" cap="none" spc="0" dirty="0" smtClean="0">
                <a:ln/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tudo</a:t>
            </a:r>
            <a:endParaRPr lang="pt-BR" sz="9600" b="1" cap="none" spc="0" dirty="0">
              <a:ln/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5462371" y="3697838"/>
            <a:ext cx="80502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9600" b="1" cap="none" spc="0" dirty="0" smtClean="0">
                <a:ln/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e</a:t>
            </a:r>
            <a:endParaRPr lang="pt-BR" sz="9600" b="1" cap="none" spc="0" dirty="0">
              <a:ln/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333306" y="5062833"/>
            <a:ext cx="194476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9600" b="1" cap="none" spc="0" dirty="0" smtClean="0">
                <a:ln/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por</a:t>
            </a:r>
            <a:endParaRPr lang="pt-BR" sz="9600" b="1" cap="none" spc="0" dirty="0">
              <a:ln/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3100786" y="5062833"/>
            <a:ext cx="272061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9600" b="1" cap="none" spc="0" dirty="0" smtClean="0">
                <a:ln/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nada</a:t>
            </a:r>
            <a:endParaRPr lang="pt-BR" sz="9600" b="1" cap="none" spc="0" dirty="0">
              <a:ln/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81431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15000">
        <p14:vortex dir="r"/>
      </p:transition>
    </mc:Choice>
    <mc:Fallback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5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25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5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65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3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8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400"/>
                            </p:stCondLst>
                            <p:childTnLst>
                              <p:par>
                                <p:cTn id="4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050"/>
                            </p:stCondLst>
                            <p:childTnLst>
                              <p:par>
                                <p:cTn id="4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25" t="25986" r="16764" b="19539"/>
          <a:stretch/>
        </p:blipFill>
        <p:spPr>
          <a:xfrm>
            <a:off x="179735" y="161596"/>
            <a:ext cx="5559771" cy="6534807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7113791" y="309908"/>
            <a:ext cx="271362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9600" b="1" cap="none" spc="0" dirty="0" smtClean="0">
                <a:ln/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Tudo</a:t>
            </a:r>
            <a:endParaRPr lang="pt-BR" sz="9600" b="1" cap="none" spc="0" dirty="0">
              <a:ln/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9849170" y="279057"/>
            <a:ext cx="204068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9600" b="1" cap="none" spc="0" dirty="0" smtClean="0">
                <a:ln/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isto</a:t>
            </a:r>
            <a:endParaRPr lang="pt-BR" sz="9600" b="1" cap="none" spc="0" dirty="0">
              <a:ln/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7269618" y="1569660"/>
            <a:ext cx="292259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9600" b="1" cap="none" spc="0" dirty="0" smtClean="0">
                <a:ln/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deixa</a:t>
            </a:r>
            <a:endParaRPr lang="pt-BR" sz="9600" b="1" cap="none" spc="0" dirty="0">
              <a:ln/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7269618" y="2740919"/>
            <a:ext cx="381963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9600" b="1" cap="none" spc="0" dirty="0" smtClean="0">
                <a:ln/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marcas</a:t>
            </a:r>
            <a:endParaRPr lang="pt-BR" sz="9600" b="1" cap="none" spc="0" dirty="0">
              <a:ln/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7170508" y="3823298"/>
            <a:ext cx="145264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9600" b="1" cap="none" spc="0" dirty="0" smtClean="0">
                <a:ln/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na</a:t>
            </a:r>
            <a:endParaRPr lang="pt-BR" sz="9600" b="1" cap="none" spc="0" dirty="0">
              <a:ln/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9048567" y="3949704"/>
            <a:ext cx="278852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9600" b="1" cap="none" spc="0" dirty="0" smtClean="0">
                <a:ln/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folha</a:t>
            </a:r>
            <a:endParaRPr lang="pt-BR" sz="9600" b="1" cap="none" spc="0" dirty="0">
              <a:ln/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7113791" y="5147401"/>
            <a:ext cx="146546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9600" b="1" cap="none" spc="0" dirty="0" smtClean="0">
                <a:ln/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de</a:t>
            </a:r>
            <a:endParaRPr lang="pt-BR" sz="9600" b="1" cap="none" spc="0" dirty="0">
              <a:ln/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8805795" y="5147401"/>
            <a:ext cx="303640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9600" b="1" cap="none" spc="0" dirty="0" smtClean="0">
                <a:ln/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papel</a:t>
            </a:r>
            <a:endParaRPr lang="pt-BR" sz="9600" b="1" cap="none" spc="0" dirty="0">
              <a:ln/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  <p:sp>
        <p:nvSpPr>
          <p:cNvPr id="12" name="Seta para baixo 11"/>
          <p:cNvSpPr/>
          <p:nvPr/>
        </p:nvSpPr>
        <p:spPr>
          <a:xfrm rot="18910445">
            <a:off x="407939" y="51717"/>
            <a:ext cx="1303524" cy="1670557"/>
          </a:xfrm>
          <a:prstGeom prst="downArrow">
            <a:avLst>
              <a:gd name="adj1" fmla="val 26124"/>
              <a:gd name="adj2" fmla="val 5711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3" name="Seta para baixo 12"/>
          <p:cNvSpPr/>
          <p:nvPr/>
        </p:nvSpPr>
        <p:spPr>
          <a:xfrm rot="2810226">
            <a:off x="4273883" y="211518"/>
            <a:ext cx="1303524" cy="1670557"/>
          </a:xfrm>
          <a:prstGeom prst="downArrow">
            <a:avLst>
              <a:gd name="adj1" fmla="val 26124"/>
              <a:gd name="adj2" fmla="val 5711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4" name="Seta para baixo 13"/>
          <p:cNvSpPr/>
          <p:nvPr/>
        </p:nvSpPr>
        <p:spPr>
          <a:xfrm rot="13848364">
            <a:off x="466982" y="5096952"/>
            <a:ext cx="1303524" cy="1670557"/>
          </a:xfrm>
          <a:prstGeom prst="downArrow">
            <a:avLst>
              <a:gd name="adj1" fmla="val 26124"/>
              <a:gd name="adj2" fmla="val 5711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5" name="Seta para baixo 14"/>
          <p:cNvSpPr/>
          <p:nvPr/>
        </p:nvSpPr>
        <p:spPr>
          <a:xfrm rot="8766296">
            <a:off x="4335130" y="4986374"/>
            <a:ext cx="1303524" cy="1670557"/>
          </a:xfrm>
          <a:prstGeom prst="downArrow">
            <a:avLst>
              <a:gd name="adj1" fmla="val 26124"/>
              <a:gd name="adj2" fmla="val 5711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26383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23000">
        <p14:vortex dir="r"/>
      </p:transition>
    </mc:Choice>
    <mc:Fallback>
      <p:transition spd="slow" advClick="0" advTm="2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6" presetClass="entr" presetSubtype="0" repeatCount="indefinite" fill="hold" grpId="0" nodeType="after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700"/>
                            </p:stCondLst>
                            <p:childTnLst>
                              <p:par>
                                <p:cTn id="26" presetID="26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700"/>
                            </p:stCondLst>
                            <p:childTnLst>
                              <p:par>
                                <p:cTn id="43" presetID="26" presetClass="entr" presetSubtype="0" repeatCount="indefinite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800"/>
                            </p:stCondLst>
                            <p:childTnLst>
                              <p:par>
                                <p:cTn id="60" presetID="26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800"/>
                            </p:stCondLst>
                            <p:childTnLst>
                              <p:par>
                                <p:cTn id="77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1100"/>
                            </p:stCondLst>
                            <p:childTnLst>
                              <p:par>
                                <p:cTn id="81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8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2400"/>
                            </p:stCondLst>
                            <p:childTnLst>
                              <p:par>
                                <p:cTn id="85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8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3800"/>
                            </p:stCondLst>
                            <p:childTnLst>
                              <p:par>
                                <p:cTn id="89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9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300"/>
                            </p:stCondLst>
                            <p:childTnLst>
                              <p:par>
                                <p:cTn id="93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9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6400"/>
                            </p:stCondLst>
                            <p:childTnLst>
                              <p:par>
                                <p:cTn id="97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9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7800"/>
                            </p:stCondLst>
                            <p:childTnLst>
                              <p:par>
                                <p:cTn id="101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0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8900"/>
                            </p:stCondLst>
                            <p:childTnLst>
                              <p:par>
                                <p:cTn id="105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0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 animBg="1"/>
      <p:bldP spid="13" grpId="0" animBg="1"/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0" t="34072" r="26334" b="19540"/>
          <a:stretch/>
        </p:blipFill>
        <p:spPr>
          <a:xfrm>
            <a:off x="133456" y="128337"/>
            <a:ext cx="4629640" cy="6569017"/>
          </a:xfrm>
          <a:prstGeom prst="rect">
            <a:avLst/>
          </a:prstGeom>
        </p:spPr>
      </p:pic>
      <p:sp>
        <p:nvSpPr>
          <p:cNvPr id="10" name="Retângulo 9"/>
          <p:cNvSpPr/>
          <p:nvPr/>
        </p:nvSpPr>
        <p:spPr>
          <a:xfrm>
            <a:off x="4888660" y="500094"/>
            <a:ext cx="93006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9600" b="1" cap="none" spc="0" dirty="0" smtClean="0">
                <a:ln/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A</a:t>
            </a:r>
            <a:endParaRPr lang="pt-BR" sz="9600" b="1" cap="none" spc="0" dirty="0">
              <a:ln/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5982148" y="488373"/>
            <a:ext cx="278852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9600" b="1" cap="none" spc="0" dirty="0" smtClean="0">
                <a:ln/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folha</a:t>
            </a:r>
            <a:endParaRPr lang="pt-BR" sz="9600" b="1" cap="none" spc="0" dirty="0">
              <a:ln/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8903127" y="560922"/>
            <a:ext cx="110639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9600" b="1" cap="none" spc="0" dirty="0" smtClean="0">
                <a:ln/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já</a:t>
            </a:r>
            <a:endParaRPr lang="pt-BR" sz="9600" b="1" cap="none" spc="0" dirty="0">
              <a:ln/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  <p:sp>
        <p:nvSpPr>
          <p:cNvPr id="15" name="Retângulo 14"/>
          <p:cNvSpPr/>
          <p:nvPr/>
        </p:nvSpPr>
        <p:spPr>
          <a:xfrm>
            <a:off x="9888420" y="560922"/>
            <a:ext cx="230358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9600" b="1" cap="none" spc="0" dirty="0" smtClean="0">
                <a:ln/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está</a:t>
            </a:r>
            <a:endParaRPr lang="pt-BR" sz="9600" b="1" cap="none" spc="0" dirty="0">
              <a:ln/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  <p:sp>
        <p:nvSpPr>
          <p:cNvPr id="16" name="Retângulo 15"/>
          <p:cNvSpPr/>
          <p:nvPr/>
        </p:nvSpPr>
        <p:spPr>
          <a:xfrm>
            <a:off x="5413800" y="2110110"/>
            <a:ext cx="186858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9600" b="1" cap="none" spc="0" dirty="0" smtClean="0">
                <a:ln/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tão</a:t>
            </a:r>
            <a:endParaRPr lang="pt-BR" sz="9600" b="1" cap="none" spc="0" dirty="0">
              <a:ln/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7308215" y="2118213"/>
            <a:ext cx="459709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9600" b="1" cap="none" spc="0" dirty="0" smtClean="0">
                <a:ln/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marcada</a:t>
            </a:r>
            <a:endParaRPr lang="pt-BR" sz="9600" b="1" cap="none" spc="0" dirty="0">
              <a:ln/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  <p:sp>
        <p:nvSpPr>
          <p:cNvPr id="17" name="Retângulo 16"/>
          <p:cNvSpPr/>
          <p:nvPr/>
        </p:nvSpPr>
        <p:spPr>
          <a:xfrm>
            <a:off x="5413800" y="3412845"/>
            <a:ext cx="212590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9600" b="1" cap="none" spc="0" dirty="0" smtClean="0">
                <a:ln/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que</a:t>
            </a:r>
            <a:endParaRPr lang="pt-BR" sz="9600" b="1" cap="none" spc="0" dirty="0">
              <a:ln/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  <p:sp>
        <p:nvSpPr>
          <p:cNvPr id="18" name="Retângulo 17"/>
          <p:cNvSpPr/>
          <p:nvPr/>
        </p:nvSpPr>
        <p:spPr>
          <a:xfrm>
            <a:off x="8072570" y="3425849"/>
            <a:ext cx="363170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9600" b="1" cap="none" spc="0" dirty="0" smtClean="0">
                <a:ln/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parece</a:t>
            </a:r>
            <a:endParaRPr lang="pt-BR" sz="9600" b="1" cap="none" spc="0" dirty="0">
              <a:ln/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  <p:sp>
        <p:nvSpPr>
          <p:cNvPr id="19" name="Retângulo 18"/>
          <p:cNvSpPr/>
          <p:nvPr/>
        </p:nvSpPr>
        <p:spPr>
          <a:xfrm>
            <a:off x="6955336" y="4659829"/>
            <a:ext cx="3518079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15000" b="1" dirty="0">
                <a:ln/>
                <a:solidFill>
                  <a:schemeClr val="tx1">
                    <a:lumMod val="75000"/>
                    <a:lumOff val="25000"/>
                  </a:schemeClr>
                </a:solidFill>
              </a:rPr>
              <a:t>l</a:t>
            </a:r>
            <a:r>
              <a:rPr lang="pt-BR" sz="15000" b="1" cap="none" spc="0" dirty="0" smtClean="0">
                <a:ln/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ixo.</a:t>
            </a:r>
            <a:endParaRPr lang="pt-BR" sz="15000" b="1" cap="none" spc="0" dirty="0">
              <a:ln/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32689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15000">
        <p14:vortex dir="r"/>
      </p:transition>
    </mc:Choice>
    <mc:Fallback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2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4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8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4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150"/>
                            </p:stCondLst>
                            <p:childTnLst>
                              <p:par>
                                <p:cTn id="4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4" grpId="0"/>
      <p:bldP spid="15" grpId="0"/>
      <p:bldP spid="16" grpId="0"/>
      <p:bldP spid="2" grpId="0"/>
      <p:bldP spid="17" grpId="0"/>
      <p:bldP spid="18" grpId="0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0" t="8505" r="9132" b="8046"/>
          <a:stretch/>
        </p:blipFill>
        <p:spPr>
          <a:xfrm>
            <a:off x="78460" y="264060"/>
            <a:ext cx="3586985" cy="4815994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3619177" y="-57976"/>
            <a:ext cx="217880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8800" b="1" cap="none" spc="0" dirty="0" smtClean="0">
                <a:ln/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Mas</a:t>
            </a:r>
            <a:endParaRPr lang="pt-BR" sz="8800" b="1" cap="none" spc="0" dirty="0">
              <a:ln/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5784583" y="-48005"/>
            <a:ext cx="195438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8800" b="1" cap="none" spc="0" dirty="0" smtClean="0">
                <a:ln/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não</a:t>
            </a:r>
            <a:endParaRPr lang="pt-BR" sz="8800" b="1" cap="none" spc="0" dirty="0">
              <a:ln/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7706922" y="-5766"/>
            <a:ext cx="445647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8800" b="1" cap="none" spc="0" dirty="0" smtClean="0">
                <a:ln/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esqueças</a:t>
            </a:r>
            <a:endParaRPr lang="pt-BR" sz="8800" b="1" cap="none" spc="0" dirty="0">
              <a:ln/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5323190" y="1121104"/>
            <a:ext cx="139653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8800" b="1" cap="none" spc="0" dirty="0" smtClean="0">
                <a:ln/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do</a:t>
            </a:r>
            <a:endParaRPr lang="pt-BR" sz="8800" b="1" cap="none" spc="0" dirty="0">
              <a:ln/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4602543" y="2039143"/>
            <a:ext cx="588975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8800" b="1" cap="none" spc="0" dirty="0" smtClean="0">
                <a:ln/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imaginamos</a:t>
            </a:r>
            <a:endParaRPr lang="pt-BR" sz="8800" b="1" cap="none" spc="0" dirty="0">
              <a:ln/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3776670" y="3185635"/>
            <a:ext cx="86914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8800" b="1" cap="none" spc="0" dirty="0" smtClean="0">
                <a:ln/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A</a:t>
            </a:r>
            <a:endParaRPr lang="pt-BR" sz="8800" b="1" cap="none" spc="0" dirty="0">
              <a:ln/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4802081" y="3165997"/>
            <a:ext cx="257211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8800" b="1" cap="none" spc="0" dirty="0" smtClean="0">
                <a:ln/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folha</a:t>
            </a:r>
            <a:endParaRPr lang="pt-BR" sz="8800" b="1" cap="none" spc="0" dirty="0">
              <a:ln/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7374195" y="3183629"/>
            <a:ext cx="135806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8800" b="1" cap="none" spc="0" dirty="0" smtClean="0">
                <a:ln/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de</a:t>
            </a:r>
            <a:endParaRPr lang="pt-BR" sz="8800" b="1" cap="none" spc="0" dirty="0">
              <a:ln/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8990325" y="3062861"/>
            <a:ext cx="279916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8800" b="1" cap="none" spc="0" dirty="0" smtClean="0">
                <a:ln/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papel</a:t>
            </a:r>
            <a:endParaRPr lang="pt-BR" sz="8800" b="1" cap="none" spc="0" dirty="0">
              <a:ln/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3753150" y="4155674"/>
            <a:ext cx="321594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8800" b="1" cap="none" spc="0" dirty="0" smtClean="0">
                <a:ln/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somos</a:t>
            </a:r>
            <a:endParaRPr lang="pt-BR" sz="8800" b="1" cap="none" spc="0" dirty="0">
              <a:ln/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  <p:sp>
        <p:nvSpPr>
          <p:cNvPr id="15" name="Retângulo 14"/>
          <p:cNvSpPr/>
          <p:nvPr/>
        </p:nvSpPr>
        <p:spPr>
          <a:xfrm>
            <a:off x="7338804" y="4094119"/>
            <a:ext cx="240963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9600" b="1" dirty="0" smtClean="0">
                <a:ln/>
                <a:solidFill>
                  <a:schemeClr val="tx1">
                    <a:lumMod val="75000"/>
                    <a:lumOff val="25000"/>
                  </a:schemeClr>
                </a:solidFill>
              </a:rPr>
              <a:t>NÓS</a:t>
            </a:r>
            <a:endParaRPr lang="pt-BR" sz="9600" b="1" cap="none" spc="0" dirty="0">
              <a:ln/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  <p:sp>
        <p:nvSpPr>
          <p:cNvPr id="16" name="Retângulo 15"/>
          <p:cNvSpPr/>
          <p:nvPr/>
        </p:nvSpPr>
        <p:spPr>
          <a:xfrm>
            <a:off x="17276" y="5246809"/>
            <a:ext cx="75212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8800" b="1" cap="none" spc="0" dirty="0" smtClean="0">
                <a:ln/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e</a:t>
            </a:r>
            <a:endParaRPr lang="pt-BR" sz="8800" b="1" cap="none" spc="0" dirty="0">
              <a:ln/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  <p:sp>
        <p:nvSpPr>
          <p:cNvPr id="17" name="Retângulo 16"/>
          <p:cNvSpPr/>
          <p:nvPr/>
        </p:nvSpPr>
        <p:spPr>
          <a:xfrm>
            <a:off x="769405" y="5282754"/>
            <a:ext cx="409439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8800" b="1" cap="none" spc="0" dirty="0" smtClean="0">
                <a:ln/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nenhum</a:t>
            </a:r>
            <a:endParaRPr lang="pt-PT" sz="8800" b="1" cap="none" spc="0" dirty="0">
              <a:ln/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  <p:sp>
        <p:nvSpPr>
          <p:cNvPr id="18" name="Retângulo 17"/>
          <p:cNvSpPr/>
          <p:nvPr/>
        </p:nvSpPr>
        <p:spPr>
          <a:xfrm>
            <a:off x="4823693" y="5282528"/>
            <a:ext cx="135806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8800" b="1" cap="none" spc="0" dirty="0" smtClean="0">
                <a:ln/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de</a:t>
            </a:r>
            <a:endParaRPr lang="pt-BR" sz="8800" b="1" cap="none" spc="0" dirty="0">
              <a:ln/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  <p:sp>
        <p:nvSpPr>
          <p:cNvPr id="19" name="Retângulo 18"/>
          <p:cNvSpPr/>
          <p:nvPr/>
        </p:nvSpPr>
        <p:spPr>
          <a:xfrm>
            <a:off x="6133039" y="5205288"/>
            <a:ext cx="240963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9600" b="1" cap="none" spc="0" dirty="0" smtClean="0">
                <a:ln/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NÓS</a:t>
            </a:r>
            <a:endParaRPr lang="pt-PT" sz="9600" b="1" cap="none" spc="0" dirty="0">
              <a:ln/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  <p:sp>
        <p:nvSpPr>
          <p:cNvPr id="20" name="Retângulo 19"/>
          <p:cNvSpPr/>
          <p:nvPr/>
        </p:nvSpPr>
        <p:spPr>
          <a:xfrm>
            <a:off x="8521006" y="5205288"/>
            <a:ext cx="78579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9600" b="1" cap="none" spc="0" dirty="0" smtClean="0">
                <a:ln/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É</a:t>
            </a:r>
            <a:endParaRPr lang="pt-BR" sz="9600" b="1" cap="none" spc="0" dirty="0">
              <a:ln/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  <p:sp>
        <p:nvSpPr>
          <p:cNvPr id="21" name="Retângulo 20"/>
          <p:cNvSpPr/>
          <p:nvPr/>
        </p:nvSpPr>
        <p:spPr>
          <a:xfrm>
            <a:off x="9260423" y="5205024"/>
            <a:ext cx="290297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9600" b="1" cap="none" spc="0" dirty="0" smtClean="0">
                <a:ln/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LIXO!</a:t>
            </a:r>
            <a:endParaRPr lang="pt-BR" sz="9600" b="1" cap="none" spc="0" dirty="0">
              <a:ln/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  <p:sp>
        <p:nvSpPr>
          <p:cNvPr id="22" name="Retângulo 21"/>
          <p:cNvSpPr/>
          <p:nvPr/>
        </p:nvSpPr>
        <p:spPr>
          <a:xfrm>
            <a:off x="7239789" y="1034794"/>
            <a:ext cx="1964000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8800" b="1" cap="none" spc="0" dirty="0" smtClean="0">
                <a:ln/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que</a:t>
            </a:r>
            <a:endParaRPr lang="pt-BR" sz="8800" b="1" cap="none" spc="0" dirty="0">
              <a:ln/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53789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18000">
        <p14:vortex dir="r"/>
      </p:transition>
    </mc:Choice>
    <mc:Fallback>
      <p:transition spd="slow" advClick="0" advTm="1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5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500"/>
                            </p:stCondLst>
                            <p:childTnLst>
                              <p:par>
                                <p:cTn id="5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9500"/>
                            </p:stCondLst>
                            <p:childTnLst>
                              <p:par>
                                <p:cTn id="6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0"/>
                            </p:stCondLst>
                            <p:childTnLst>
                              <p:par>
                                <p:cTn id="6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500"/>
                            </p:stCondLst>
                            <p:childTnLst>
                              <p:par>
                                <p:cTn id="6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1000"/>
                            </p:stCondLst>
                            <p:childTnLst>
                              <p:par>
                                <p:cTn id="7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2000"/>
                            </p:stCondLst>
                            <p:childTnLst>
                              <p:par>
                                <p:cTn id="7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600176" y="10350"/>
            <a:ext cx="209544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8800" b="1" dirty="0" smtClean="0">
                <a:ln/>
                <a:solidFill>
                  <a:schemeClr val="tx1">
                    <a:lumMod val="75000"/>
                    <a:lumOff val="25000"/>
                  </a:schemeClr>
                </a:solidFill>
              </a:rPr>
              <a:t>Um </a:t>
            </a:r>
            <a:endParaRPr lang="pt-BR" sz="8800" b="1" dirty="0">
              <a:ln/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3156554" y="78938"/>
            <a:ext cx="162576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8800" b="1" cap="none" spc="0" dirty="0" smtClean="0">
                <a:ln/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dia</a:t>
            </a:r>
            <a:endParaRPr lang="pt-BR" sz="8800" b="1" cap="none" spc="0" dirty="0">
              <a:ln/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5515890" y="10350"/>
            <a:ext cx="593149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8800" b="1" cap="none" spc="0" dirty="0" smtClean="0">
                <a:ln/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percebemos</a:t>
            </a:r>
            <a:endParaRPr lang="pt-BR" sz="8800" b="1" cap="none" spc="0" dirty="0">
              <a:ln/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577334" y="1038970"/>
            <a:ext cx="1964000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8800" b="1" cap="none" spc="0" dirty="0" smtClean="0">
                <a:ln/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que</a:t>
            </a:r>
            <a:endParaRPr lang="pt-BR" sz="8800" b="1" cap="none" spc="0" dirty="0">
              <a:ln/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2729186" y="1038970"/>
            <a:ext cx="195438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8800" b="1" cap="none" spc="0" dirty="0" smtClean="0">
                <a:ln/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não</a:t>
            </a:r>
            <a:endParaRPr lang="pt-BR" sz="8800" b="1" cap="none" spc="0" dirty="0">
              <a:ln/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4922639" y="1085171"/>
            <a:ext cx="469641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8800" b="1" cap="none" spc="0" dirty="0" smtClean="0">
                <a:ln/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devíamos</a:t>
            </a:r>
            <a:endParaRPr lang="pt-BR" sz="8800" b="1" cap="none" spc="0" dirty="0">
              <a:ln/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9889742" y="1068376"/>
            <a:ext cx="153022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8800" b="1" cap="none" spc="0" dirty="0" smtClean="0">
                <a:ln/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ter</a:t>
            </a:r>
            <a:endParaRPr lang="pt-BR" sz="8800" b="1" cap="none" spc="0" dirty="0">
              <a:ln/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1202043" y="2126402"/>
            <a:ext cx="235314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8800" b="1" cap="none" spc="0" dirty="0" smtClean="0">
                <a:ln/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feito</a:t>
            </a:r>
            <a:endParaRPr lang="pt-BR" sz="8800" b="1" cap="none" spc="0" dirty="0">
              <a:ln/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4492004" y="2113791"/>
            <a:ext cx="2784930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8800" b="1" dirty="0" smtClean="0">
                <a:ln/>
                <a:solidFill>
                  <a:schemeClr val="tx1">
                    <a:lumMod val="75000"/>
                    <a:lumOff val="25000"/>
                  </a:schemeClr>
                </a:solidFill>
              </a:rPr>
              <a:t>todas</a:t>
            </a:r>
            <a:endParaRPr lang="pt-BR" sz="8800" b="1" cap="none" spc="0" dirty="0">
              <a:ln/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8213750" y="2126402"/>
            <a:ext cx="266130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8800" b="1" cap="none" spc="0" dirty="0" smtClean="0">
                <a:ln/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essas</a:t>
            </a:r>
            <a:endParaRPr lang="pt-BR" sz="8800" b="1" cap="none" spc="0" dirty="0">
              <a:ln/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0" y="3188612"/>
            <a:ext cx="12192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9600" b="1" dirty="0">
                <a:ln/>
                <a:solidFill>
                  <a:schemeClr val="tx1">
                    <a:lumMod val="75000"/>
                    <a:lumOff val="25000"/>
                  </a:schemeClr>
                </a:solidFill>
              </a:rPr>
              <a:t>m</a:t>
            </a:r>
            <a:r>
              <a:rPr lang="pt-BR" sz="9600" b="1" dirty="0" smtClean="0">
                <a:ln/>
                <a:solidFill>
                  <a:schemeClr val="tx1">
                    <a:lumMod val="75000"/>
                    <a:lumOff val="25000"/>
                  </a:schemeClr>
                </a:solidFill>
              </a:rPr>
              <a:t>aldades.</a:t>
            </a:r>
            <a:endParaRPr lang="pt-BR" sz="9600" b="1" cap="none" spc="0" dirty="0">
              <a:ln/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  <p:sp>
        <p:nvSpPr>
          <p:cNvPr id="15" name="Retângulo 14"/>
          <p:cNvSpPr/>
          <p:nvPr/>
        </p:nvSpPr>
        <p:spPr>
          <a:xfrm>
            <a:off x="386665" y="4148644"/>
            <a:ext cx="472238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8800" b="1" cap="none" spc="0" dirty="0" smtClean="0">
                <a:ln/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Tentamos</a:t>
            </a:r>
            <a:endParaRPr lang="pt-BR" sz="8800" b="1" cap="none" spc="0" dirty="0">
              <a:ln/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  <p:sp>
        <p:nvSpPr>
          <p:cNvPr id="16" name="Retângulo 15"/>
          <p:cNvSpPr/>
          <p:nvPr/>
        </p:nvSpPr>
        <p:spPr>
          <a:xfrm>
            <a:off x="5328961" y="4148644"/>
            <a:ext cx="355026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8800" b="1" cap="none" spc="0" dirty="0" smtClean="0">
                <a:ln/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corrigir</a:t>
            </a:r>
            <a:endParaRPr lang="pt-BR" sz="8800" b="1" cap="none" spc="0" dirty="0">
              <a:ln/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  <p:sp>
        <p:nvSpPr>
          <p:cNvPr id="18" name="Retângulo 17"/>
          <p:cNvSpPr/>
          <p:nvPr/>
        </p:nvSpPr>
        <p:spPr>
          <a:xfrm>
            <a:off x="8939038" y="4148644"/>
            <a:ext cx="790601" cy="144655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8800" b="1" dirty="0">
                <a:ln/>
                <a:solidFill>
                  <a:schemeClr val="tx1">
                    <a:lumMod val="75000"/>
                    <a:lumOff val="25000"/>
                  </a:schemeClr>
                </a:solidFill>
              </a:rPr>
              <a:t>o</a:t>
            </a:r>
          </a:p>
        </p:txBody>
      </p:sp>
      <p:sp>
        <p:nvSpPr>
          <p:cNvPr id="19" name="Retângulo 18"/>
          <p:cNvSpPr/>
          <p:nvPr/>
        </p:nvSpPr>
        <p:spPr>
          <a:xfrm>
            <a:off x="9703873" y="4148644"/>
            <a:ext cx="223009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8800" b="1" dirty="0">
                <a:ln/>
                <a:solidFill>
                  <a:schemeClr val="tx1">
                    <a:lumMod val="75000"/>
                    <a:lumOff val="25000"/>
                  </a:schemeClr>
                </a:solidFill>
              </a:rPr>
              <a:t>m</a:t>
            </a:r>
            <a:r>
              <a:rPr lang="pt-BR" sz="8800" b="1" cap="none" spc="0" dirty="0" smtClean="0">
                <a:ln/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al,</a:t>
            </a:r>
            <a:endParaRPr lang="pt-BR" sz="8800" b="1" cap="none" spc="0" dirty="0">
              <a:ln/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  <p:sp>
        <p:nvSpPr>
          <p:cNvPr id="20" name="Retângulo 19"/>
          <p:cNvSpPr/>
          <p:nvPr/>
        </p:nvSpPr>
        <p:spPr>
          <a:xfrm>
            <a:off x="560322" y="5292053"/>
            <a:ext cx="412324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8800" b="1" cap="none" spc="0" dirty="0" smtClean="0">
                <a:ln/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alisando</a:t>
            </a:r>
            <a:endParaRPr lang="pt-BR" sz="8800" b="1" cap="none" spc="0" dirty="0">
              <a:ln/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  <p:sp>
        <p:nvSpPr>
          <p:cNvPr id="21" name="Retângulo 20"/>
          <p:cNvSpPr/>
          <p:nvPr/>
        </p:nvSpPr>
        <p:spPr>
          <a:xfrm>
            <a:off x="4995496" y="5292053"/>
            <a:ext cx="74251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8800" b="1" cap="none" spc="0" dirty="0" smtClean="0">
                <a:ln/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a</a:t>
            </a:r>
            <a:endParaRPr lang="pt-BR" sz="8800" b="1" cap="none" spc="0" dirty="0">
              <a:ln/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  <p:sp>
        <p:nvSpPr>
          <p:cNvPr id="22" name="Retângulo 21"/>
          <p:cNvSpPr/>
          <p:nvPr/>
        </p:nvSpPr>
        <p:spPr>
          <a:xfrm>
            <a:off x="5858114" y="5333964"/>
            <a:ext cx="257211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8800" b="1" cap="none" spc="0" dirty="0" smtClean="0">
                <a:ln/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folha</a:t>
            </a:r>
            <a:endParaRPr lang="pt-BR" sz="8800" b="1" cap="none" spc="0" dirty="0">
              <a:ln/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  <p:sp>
        <p:nvSpPr>
          <p:cNvPr id="23" name="Retângulo 22"/>
          <p:cNvSpPr/>
          <p:nvPr/>
        </p:nvSpPr>
        <p:spPr>
          <a:xfrm>
            <a:off x="8556870" y="5304664"/>
            <a:ext cx="48603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8800" b="1" cap="none" spc="0" dirty="0" smtClean="0">
                <a:ln/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.</a:t>
            </a:r>
            <a:endParaRPr lang="pt-BR" sz="8800" b="1" cap="none" spc="0" dirty="0">
              <a:ln/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  <p:sp>
        <p:nvSpPr>
          <p:cNvPr id="24" name="Retângulo 23"/>
          <p:cNvSpPr/>
          <p:nvPr/>
        </p:nvSpPr>
        <p:spPr>
          <a:xfrm>
            <a:off x="9099141" y="5304664"/>
            <a:ext cx="48603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8800" b="1" cap="none" spc="0" dirty="0" smtClean="0">
                <a:ln/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.</a:t>
            </a:r>
            <a:endParaRPr lang="pt-BR" sz="8800" b="1" cap="none" spc="0" dirty="0">
              <a:ln/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  <p:sp>
        <p:nvSpPr>
          <p:cNvPr id="25" name="Retângulo 24"/>
          <p:cNvSpPr/>
          <p:nvPr/>
        </p:nvSpPr>
        <p:spPr>
          <a:xfrm>
            <a:off x="9646726" y="5292053"/>
            <a:ext cx="48603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8800" b="1" cap="none" spc="0" dirty="0" smtClean="0">
                <a:ln/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.</a:t>
            </a:r>
            <a:endParaRPr lang="pt-BR" sz="8800" b="1" cap="none" spc="0" dirty="0">
              <a:ln/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641773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18000">
        <p14:vortex dir="r"/>
      </p:transition>
    </mc:Choice>
    <mc:Fallback>
      <p:transition spd="slow" advClick="0" advTm="1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000"/>
                            </p:stCondLst>
                            <p:childTnLst>
                              <p:par>
                                <p:cTn id="7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500"/>
                            </p:stCondLst>
                            <p:childTnLst>
                              <p:par>
                                <p:cTn id="7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8000"/>
                            </p:stCondLst>
                            <p:childTnLst>
                              <p:par>
                                <p:cTn id="8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500"/>
                            </p:stCondLst>
                            <p:childTnLst>
                              <p:par>
                                <p:cTn id="8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9000"/>
                            </p:stCondLst>
                            <p:childTnLst>
                              <p:par>
                                <p:cTn id="9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9500"/>
                            </p:stCondLst>
                            <p:childTnLst>
                              <p:par>
                                <p:cTn id="9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1500"/>
                            </p:stCondLst>
                            <p:childTnLst>
                              <p:par>
                                <p:cTn id="1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59" y="0"/>
            <a:ext cx="11877668" cy="6827696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 rot="20462572">
            <a:off x="433208" y="983568"/>
            <a:ext cx="3327257" cy="92215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lIns="91440" tIns="45720" rIns="91440" bIns="45720">
            <a:prstTxWarp prst="textArchUp">
              <a:avLst>
                <a:gd name="adj" fmla="val 9188068"/>
              </a:avLst>
            </a:prstTxWarp>
            <a:spAutoFit/>
          </a:bodyPr>
          <a:lstStyle/>
          <a:p>
            <a:pPr algn="ctr"/>
            <a:r>
              <a:rPr lang="pt-BR" sz="96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6699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</a:t>
            </a:r>
            <a:r>
              <a:rPr lang="pt-BR" sz="96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o</a:t>
            </a:r>
            <a:r>
              <a:rPr lang="pt-BR" sz="96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3399FF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d</a:t>
            </a:r>
            <a:r>
              <a:rPr lang="pt-BR" sz="96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3399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o</a:t>
            </a:r>
            <a:r>
              <a:rPr lang="pt-BR" sz="96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s</a:t>
            </a:r>
            <a:endParaRPr lang="pt-BR" sz="96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7" name="Retângulo 6"/>
          <p:cNvSpPr/>
          <p:nvPr/>
        </p:nvSpPr>
        <p:spPr>
          <a:xfrm rot="1082512">
            <a:off x="7248250" y="1056777"/>
            <a:ext cx="4421086" cy="69688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9743503"/>
              </a:avLst>
            </a:prstTxWarp>
            <a:spAutoFit/>
          </a:bodyPr>
          <a:lstStyle/>
          <a:p>
            <a:pPr algn="ctr"/>
            <a:r>
              <a:rPr lang="pt-BR" sz="96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CC0066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D</a:t>
            </a:r>
            <a:r>
              <a:rPr lang="pt-BR" sz="96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FFFF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i</a:t>
            </a:r>
            <a:r>
              <a:rPr lang="pt-BR" sz="96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f</a:t>
            </a:r>
            <a:r>
              <a:rPr lang="pt-BR" sz="96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e</a:t>
            </a:r>
            <a:r>
              <a:rPr lang="pt-BR" sz="96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r</a:t>
            </a:r>
            <a:r>
              <a:rPr lang="pt-BR" sz="96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e</a:t>
            </a:r>
            <a:r>
              <a:rPr lang="pt-BR" sz="96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4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n</a:t>
            </a:r>
            <a:r>
              <a:rPr lang="pt-BR" sz="96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</a:t>
            </a:r>
            <a:r>
              <a:rPr lang="pt-BR" sz="96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e</a:t>
            </a:r>
            <a:r>
              <a:rPr lang="pt-BR" sz="96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s</a:t>
            </a:r>
            <a:endParaRPr lang="pt-BR" sz="96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8" name="Retângulo 7"/>
          <p:cNvSpPr/>
          <p:nvPr/>
        </p:nvSpPr>
        <p:spPr>
          <a:xfrm rot="1092252">
            <a:off x="595016" y="5001272"/>
            <a:ext cx="2693494" cy="1164461"/>
          </a:xfrm>
          <a:prstGeom prst="rect">
            <a:avLst/>
          </a:prstGeom>
        </p:spPr>
        <p:txBody>
          <a:bodyPr wrap="none">
            <a:prstTxWarp prst="textArchDown">
              <a:avLst>
                <a:gd name="adj" fmla="val 21478586"/>
              </a:avLst>
            </a:prstTxWarp>
            <a:spAutoFit/>
          </a:bodyPr>
          <a:lstStyle/>
          <a:p>
            <a:pPr algn="ctr"/>
            <a:r>
              <a:rPr lang="pt-BR" sz="96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</a:t>
            </a:r>
            <a:r>
              <a:rPr lang="pt-BR" sz="96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CCFF99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o</a:t>
            </a:r>
            <a:r>
              <a:rPr lang="pt-BR" sz="96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CC0099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d</a:t>
            </a:r>
            <a:r>
              <a:rPr lang="pt-BR" sz="96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CC99FF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o</a:t>
            </a:r>
            <a:r>
              <a:rPr lang="pt-BR" sz="96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CC66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s</a:t>
            </a:r>
            <a:endParaRPr lang="pt-BR" sz="96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CC66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8964118" y="6056026"/>
            <a:ext cx="989351" cy="233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" name="Retângulo 2"/>
          <p:cNvSpPr/>
          <p:nvPr/>
        </p:nvSpPr>
        <p:spPr>
          <a:xfrm>
            <a:off x="10941269" y="5366480"/>
            <a:ext cx="507860" cy="68954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Retângulo 9"/>
          <p:cNvSpPr/>
          <p:nvPr/>
        </p:nvSpPr>
        <p:spPr>
          <a:xfrm>
            <a:off x="10105698" y="5257801"/>
            <a:ext cx="1540202" cy="925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9" name="Retângulo 8"/>
          <p:cNvSpPr/>
          <p:nvPr/>
        </p:nvSpPr>
        <p:spPr>
          <a:xfrm rot="19852487">
            <a:off x="8423283" y="4988487"/>
            <a:ext cx="3579914" cy="923330"/>
          </a:xfrm>
          <a:prstGeom prst="rect">
            <a:avLst/>
          </a:prstGeom>
        </p:spPr>
        <p:txBody>
          <a:bodyPr wrap="none">
            <a:prstTxWarp prst="textArchDown">
              <a:avLst>
                <a:gd name="adj" fmla="val 19798083"/>
              </a:avLst>
            </a:prstTxWarp>
            <a:spAutoFit/>
          </a:bodyPr>
          <a:lstStyle/>
          <a:p>
            <a:pPr algn="ctr"/>
            <a:r>
              <a:rPr lang="pt-BR" sz="96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I</a:t>
            </a:r>
            <a:r>
              <a:rPr lang="pt-BR" sz="96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g</a:t>
            </a:r>
            <a:r>
              <a:rPr lang="pt-BR" sz="96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u</a:t>
            </a:r>
            <a:r>
              <a:rPr lang="pt-BR" sz="96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a</a:t>
            </a:r>
            <a:r>
              <a:rPr lang="pt-BR" sz="96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i</a:t>
            </a:r>
            <a:r>
              <a:rPr lang="pt-BR" sz="96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3399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s</a:t>
            </a:r>
            <a:endParaRPr lang="pt-BR" sz="96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3399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64810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15000">
        <p14:vortex dir="r"/>
      </p:transition>
    </mc:Choice>
    <mc:Fallback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8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600"/>
                            </p:stCondLst>
                            <p:childTnLst>
                              <p:par>
                                <p:cTn id="3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9400"/>
                            </p:stCondLst>
                            <p:childTnLst>
                              <p:par>
                                <p:cTn id="5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44829" y="-79418"/>
            <a:ext cx="12102341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7200" b="1" cap="none" spc="0" dirty="0" smtClean="0">
                <a:ln/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A folha está melhor, mas as marcas nunca mais vão sair.</a:t>
            </a:r>
            <a:endParaRPr lang="pt-BR" sz="7200" b="1" cap="none" spc="0" dirty="0">
              <a:ln/>
              <a:solidFill>
                <a:schemeClr val="tx1">
                  <a:lumMod val="65000"/>
                  <a:lumOff val="35000"/>
                </a:schemeClr>
              </a:solidFill>
              <a:effectLst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8020">
            <a:off x="405513" y="2228906"/>
            <a:ext cx="2630787" cy="3507716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738" y="3165527"/>
            <a:ext cx="2500722" cy="3334295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5914">
            <a:off x="5378875" y="2519969"/>
            <a:ext cx="2630787" cy="3507715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7" t="516" b="1"/>
          <a:stretch/>
        </p:blipFill>
        <p:spPr>
          <a:xfrm>
            <a:off x="8167368" y="1965503"/>
            <a:ext cx="3495242" cy="4797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371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15000">
        <p14:vortex dir="r"/>
      </p:transition>
    </mc:Choice>
    <mc:Fallback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9091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58846"/>
            <a:ext cx="12192000" cy="67403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5400" b="1" cap="none" spc="0" dirty="0" smtClean="0">
                <a:ln/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É precisamente o que acontece com as pessoas.</a:t>
            </a:r>
          </a:p>
          <a:p>
            <a:pPr algn="ctr"/>
            <a:r>
              <a:rPr lang="pt-BR" sz="5400" b="1" dirty="0" smtClean="0">
                <a:ln/>
                <a:solidFill>
                  <a:schemeClr val="tx1">
                    <a:lumMod val="95000"/>
                    <a:lumOff val="5000"/>
                  </a:schemeClr>
                </a:solidFill>
              </a:rPr>
              <a:t>Podemos não falar no que se passou, até podemos tentar esquecer, mas quando olhamos para dentro de nós as marcas estão lá!</a:t>
            </a:r>
          </a:p>
          <a:p>
            <a:pPr algn="ctr"/>
            <a:r>
              <a:rPr lang="pt-BR" sz="5400" b="1" dirty="0" smtClean="0">
                <a:ln/>
                <a:solidFill>
                  <a:schemeClr val="tx1">
                    <a:lumMod val="95000"/>
                    <a:lumOff val="5000"/>
                  </a:schemeClr>
                </a:solidFill>
              </a:rPr>
              <a:t>Tudo o que nos fazem ou que acontece  na nossa vida, jamais é esquecido.</a:t>
            </a:r>
            <a:endParaRPr lang="pt-BR" sz="5400" b="1" cap="none" spc="0" dirty="0">
              <a:ln/>
              <a:solidFill>
                <a:schemeClr val="tx1">
                  <a:lumMod val="95000"/>
                  <a:lumOff val="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67785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18000">
        <p14:vortex dir="r"/>
      </p:transition>
    </mc:Choice>
    <mc:Fallback>
      <p:transition spd="slow" advClick="0" advTm="1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8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2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-45516"/>
            <a:ext cx="12192000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60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Se achas que é muito difícil, só tens que te lembrar destas palavras...</a:t>
            </a:r>
            <a:endParaRPr lang="pt-BR" sz="60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243483" y="1944093"/>
            <a:ext cx="237372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7200" b="1" cap="none" spc="0" dirty="0" smtClean="0">
                <a:ln/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Antes</a:t>
            </a:r>
            <a:endParaRPr lang="pt-BR" sz="7200" b="1" cap="none" spc="0" dirty="0">
              <a:ln/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2710342" y="1895882"/>
            <a:ext cx="114486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7200" b="1" cap="none" spc="0" dirty="0" smtClean="0">
                <a:ln/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de</a:t>
            </a:r>
            <a:endParaRPr lang="pt-BR" sz="7200" b="1" cap="none" spc="0" dirty="0">
              <a:ln/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4072658" y="1895882"/>
            <a:ext cx="288341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7200" b="1" cap="none" spc="0" dirty="0" smtClean="0">
                <a:ln/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fazeres</a:t>
            </a:r>
            <a:endParaRPr lang="pt-BR" sz="7200" b="1" cap="none" spc="0" dirty="0">
              <a:ln/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7101181" y="1931858"/>
            <a:ext cx="179145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7200" b="1" cap="none" spc="0" dirty="0" smtClean="0">
                <a:ln/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algo</a:t>
            </a:r>
            <a:endParaRPr lang="pt-BR" sz="7200" b="1" cap="none" spc="0" dirty="0">
              <a:ln/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8985349" y="1931073"/>
            <a:ext cx="63991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7200" b="1" cap="none" spc="0" dirty="0" smtClean="0">
                <a:ln/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a</a:t>
            </a:r>
            <a:endParaRPr lang="pt-BR" sz="7200" b="1" cap="none" spc="0" dirty="0">
              <a:ln/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9648338" y="1937891"/>
            <a:ext cx="231178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7200" b="1" cap="none" spc="0" dirty="0" smtClean="0">
                <a:ln/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outro</a:t>
            </a:r>
            <a:endParaRPr lang="pt-BR" sz="7200" b="1" cap="none" spc="0" dirty="0">
              <a:ln/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251567" y="2950972"/>
            <a:ext cx="134684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7200" b="1" cap="none" spc="0" dirty="0" smtClean="0">
                <a:ln/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ser</a:t>
            </a:r>
            <a:endParaRPr lang="pt-BR" sz="7200" b="1" cap="none" spc="0" dirty="0">
              <a:ln/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1652008" y="2959752"/>
            <a:ext cx="359996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7200" b="1" dirty="0">
                <a:ln/>
                <a:solidFill>
                  <a:schemeClr val="tx1">
                    <a:lumMod val="75000"/>
                    <a:lumOff val="25000"/>
                  </a:schemeClr>
                </a:solidFill>
              </a:rPr>
              <a:t>h</a:t>
            </a:r>
            <a:r>
              <a:rPr lang="pt-BR" sz="7200" b="1" cap="none" spc="0" dirty="0" smtClean="0">
                <a:ln/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umano,</a:t>
            </a:r>
            <a:endParaRPr lang="pt-BR" sz="7200" b="1" cap="none" spc="0" dirty="0">
              <a:ln/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5495830" y="2947043"/>
            <a:ext cx="269811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7200" b="1" dirty="0">
                <a:ln/>
                <a:solidFill>
                  <a:schemeClr val="tx1">
                    <a:lumMod val="75000"/>
                    <a:lumOff val="25000"/>
                  </a:schemeClr>
                </a:solidFill>
              </a:rPr>
              <a:t>p</a:t>
            </a:r>
            <a:r>
              <a:rPr lang="pt-BR" sz="7200" b="1" cap="none" spc="0" dirty="0" smtClean="0">
                <a:ln/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õe-te</a:t>
            </a:r>
            <a:endParaRPr lang="pt-BR" sz="7200" b="1" cap="none" spc="0" dirty="0">
              <a:ln/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8287039" y="2947042"/>
            <a:ext cx="117692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7200" b="1" cap="none" spc="0" dirty="0" smtClean="0">
                <a:ln/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no</a:t>
            </a:r>
            <a:endParaRPr lang="pt-BR" sz="7200" b="1" cap="none" spc="0" dirty="0">
              <a:ln/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9709498" y="2947041"/>
            <a:ext cx="211173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7200" b="1" cap="none" spc="0" dirty="0" smtClean="0">
                <a:ln/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lugar</a:t>
            </a:r>
            <a:endParaRPr lang="pt-BR" sz="7200" b="1" cap="none" spc="0" dirty="0">
              <a:ln/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  <p:sp>
        <p:nvSpPr>
          <p:cNvPr id="15" name="Retângulo 14"/>
          <p:cNvSpPr/>
          <p:nvPr/>
        </p:nvSpPr>
        <p:spPr>
          <a:xfrm>
            <a:off x="177256" y="4137119"/>
            <a:ext cx="183575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7200" b="1" cap="none" spc="0" dirty="0" smtClean="0">
                <a:ln/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dele</a:t>
            </a:r>
            <a:endParaRPr lang="pt-BR" sz="7200" b="1" cap="none" spc="0" dirty="0">
              <a:ln/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  <p:sp>
        <p:nvSpPr>
          <p:cNvPr id="16" name="Retângulo 15"/>
          <p:cNvSpPr/>
          <p:nvPr/>
        </p:nvSpPr>
        <p:spPr>
          <a:xfrm>
            <a:off x="2037487" y="4134772"/>
            <a:ext cx="64953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7200" b="1" cap="none" spc="0" dirty="0" smtClean="0">
                <a:ln/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e</a:t>
            </a:r>
            <a:endParaRPr lang="pt-BR" sz="7200" b="1" cap="none" spc="0" dirty="0">
              <a:ln/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  <p:sp>
        <p:nvSpPr>
          <p:cNvPr id="17" name="Retângulo 16"/>
          <p:cNvSpPr/>
          <p:nvPr/>
        </p:nvSpPr>
        <p:spPr>
          <a:xfrm>
            <a:off x="2846409" y="4134772"/>
            <a:ext cx="246413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7200" b="1" cap="none" spc="0" dirty="0" smtClean="0">
                <a:ln/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pensa</a:t>
            </a:r>
            <a:endParaRPr lang="pt-PT" sz="7200" b="1" cap="none" spc="0" dirty="0">
              <a:ln/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  <p:sp>
        <p:nvSpPr>
          <p:cNvPr id="18" name="Retângulo 17"/>
          <p:cNvSpPr/>
          <p:nvPr/>
        </p:nvSpPr>
        <p:spPr>
          <a:xfrm>
            <a:off x="5520548" y="4134772"/>
            <a:ext cx="101822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7200" b="1" cap="none" spc="0" dirty="0" smtClean="0">
                <a:ln/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se</a:t>
            </a:r>
            <a:endParaRPr lang="pt-BR" sz="7200" b="1" cap="none" spc="0" dirty="0">
              <a:ln/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  <p:sp>
        <p:nvSpPr>
          <p:cNvPr id="19" name="Retângulo 18"/>
          <p:cNvSpPr/>
          <p:nvPr/>
        </p:nvSpPr>
        <p:spPr>
          <a:xfrm>
            <a:off x="6753113" y="4134772"/>
            <a:ext cx="347024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7200" b="1" cap="none" spc="0" dirty="0" smtClean="0">
                <a:ln/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gostavas</a:t>
            </a:r>
            <a:endParaRPr lang="pt-BR" sz="7200" b="1" cap="none" spc="0" dirty="0">
              <a:ln/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  <p:sp>
        <p:nvSpPr>
          <p:cNvPr id="20" name="Retângulo 19"/>
          <p:cNvSpPr/>
          <p:nvPr/>
        </p:nvSpPr>
        <p:spPr>
          <a:xfrm>
            <a:off x="10316456" y="4137432"/>
            <a:ext cx="164019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7200" b="1" cap="none" spc="0" dirty="0" smtClean="0">
                <a:ln/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que</a:t>
            </a:r>
            <a:endParaRPr lang="pt-BR" sz="7200" b="1" cap="none" spc="0" dirty="0">
              <a:ln/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  <p:sp>
        <p:nvSpPr>
          <p:cNvPr id="21" name="Retângulo 20"/>
          <p:cNvSpPr/>
          <p:nvPr/>
        </p:nvSpPr>
        <p:spPr>
          <a:xfrm>
            <a:off x="1337030" y="5309792"/>
            <a:ext cx="347133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7200" b="1" cap="none" spc="0" dirty="0" smtClean="0">
                <a:ln/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fizessem</a:t>
            </a:r>
            <a:endParaRPr lang="pt-PT" sz="7200" b="1" cap="none" spc="0" dirty="0">
              <a:ln/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  <p:sp>
        <p:nvSpPr>
          <p:cNvPr id="22" name="Retângulo 21"/>
          <p:cNvSpPr/>
          <p:nvPr/>
        </p:nvSpPr>
        <p:spPr>
          <a:xfrm>
            <a:off x="5472504" y="5335101"/>
            <a:ext cx="164500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7200" b="1" cap="none" spc="0" dirty="0" smtClean="0">
                <a:ln/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isso</a:t>
            </a:r>
            <a:endParaRPr lang="pt-BR" sz="7200" b="1" cap="none" spc="0" dirty="0">
              <a:ln/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  <p:sp>
        <p:nvSpPr>
          <p:cNvPr id="23" name="Retângulo 22"/>
          <p:cNvSpPr/>
          <p:nvPr/>
        </p:nvSpPr>
        <p:spPr>
          <a:xfrm>
            <a:off x="8025416" y="5306699"/>
            <a:ext cx="63991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7200" b="1" cap="none" spc="0" dirty="0" smtClean="0">
                <a:ln/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a</a:t>
            </a:r>
            <a:endParaRPr lang="pt-BR" sz="7200" b="1" cap="none" spc="0" dirty="0">
              <a:ln/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  <p:sp>
        <p:nvSpPr>
          <p:cNvPr id="24" name="Retângulo 23"/>
          <p:cNvSpPr/>
          <p:nvPr/>
        </p:nvSpPr>
        <p:spPr>
          <a:xfrm>
            <a:off x="9514339" y="5372698"/>
            <a:ext cx="97815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7200" b="1" dirty="0">
                <a:ln/>
                <a:solidFill>
                  <a:schemeClr val="tx1">
                    <a:lumMod val="75000"/>
                    <a:lumOff val="25000"/>
                  </a:schemeClr>
                </a:solidFill>
              </a:rPr>
              <a:t>t</a:t>
            </a:r>
            <a:r>
              <a:rPr lang="pt-BR" sz="7200" b="1" cap="none" spc="0" dirty="0" smtClean="0">
                <a:ln/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i.</a:t>
            </a:r>
            <a:endParaRPr lang="pt-BR" sz="7200" b="1" cap="none" spc="0" dirty="0">
              <a:ln/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  <p:pic>
        <p:nvPicPr>
          <p:cNvPr id="3" name="BALADA PARA ADELINA richard clayderman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51.5712" end="116621.413"/>
                  <p14:fade in="625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229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20000">
        <p14:vortex dir="r"/>
      </p:transition>
    </mc:Choice>
    <mc:Fallback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8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3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8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30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800"/>
                            </p:stCondLst>
                            <p:childTnLst>
                              <p:par>
                                <p:cTn id="2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30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8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3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800"/>
                            </p:stCondLst>
                            <p:childTnLst>
                              <p:par>
                                <p:cTn id="4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300"/>
                            </p:stCondLst>
                            <p:childTnLst>
                              <p:par>
                                <p:cTn id="4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9800"/>
                            </p:stCondLst>
                            <p:childTnLst>
                              <p:par>
                                <p:cTn id="5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300"/>
                            </p:stCondLst>
                            <p:childTnLst>
                              <p:par>
                                <p:cTn id="5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800"/>
                            </p:stCondLst>
                            <p:childTnLst>
                              <p:par>
                                <p:cTn id="5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1300"/>
                            </p:stCondLst>
                            <p:childTnLst>
                              <p:par>
                                <p:cTn id="6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1800"/>
                            </p:stCondLst>
                            <p:childTnLst>
                              <p:par>
                                <p:cTn id="6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300"/>
                            </p:stCondLst>
                            <p:childTnLst>
                              <p:par>
                                <p:cTn id="7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2800"/>
                            </p:stCondLst>
                            <p:childTnLst>
                              <p:par>
                                <p:cTn id="7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3300"/>
                            </p:stCondLst>
                            <p:childTnLst>
                              <p:par>
                                <p:cTn id="7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800"/>
                            </p:stCondLst>
                            <p:childTnLst>
                              <p:par>
                                <p:cTn id="8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300"/>
                            </p:stCondLst>
                            <p:childTnLst>
                              <p:par>
                                <p:cTn id="8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4800"/>
                            </p:stCondLst>
                            <p:childTnLst>
                              <p:par>
                                <p:cTn id="9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800"/>
                            </p:stCondLst>
                            <p:childTnLst>
                              <p:par>
                                <p:cTn id="9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4" showWhenStopped="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build="p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68" b="13023"/>
          <a:stretch/>
        </p:blipFill>
        <p:spPr>
          <a:xfrm>
            <a:off x="2472537" y="1247332"/>
            <a:ext cx="7042938" cy="4240517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838734" y="5185311"/>
            <a:ext cx="396935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9600" b="1" cap="none" spc="0" dirty="0" smtClean="0">
                <a:ln/>
                <a:solidFill>
                  <a:schemeClr val="bg1">
                    <a:lumMod val="85000"/>
                  </a:schemeClr>
                </a:solidFill>
                <a:effectLst/>
              </a:rPr>
              <a:t>Apenas</a:t>
            </a:r>
            <a:endParaRPr lang="pt-BR" sz="9600" b="1" cap="none" spc="0" dirty="0">
              <a:ln/>
              <a:solidFill>
                <a:schemeClr val="bg1">
                  <a:lumMod val="85000"/>
                </a:schemeClr>
              </a:solidFill>
              <a:effectLst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5783999" y="5185311"/>
            <a:ext cx="575247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9600" b="1" dirty="0">
                <a:ln/>
                <a:solidFill>
                  <a:schemeClr val="bg1">
                    <a:lumMod val="85000"/>
                  </a:schemeClr>
                </a:solidFill>
              </a:rPr>
              <a:t>d</a:t>
            </a:r>
            <a:r>
              <a:rPr lang="pt-BR" sz="9600" b="1" cap="none" spc="0" dirty="0" smtClean="0">
                <a:ln/>
                <a:solidFill>
                  <a:schemeClr val="bg1">
                    <a:lumMod val="85000"/>
                  </a:schemeClr>
                </a:solidFill>
                <a:effectLst/>
              </a:rPr>
              <a:t>iferentes!</a:t>
            </a:r>
            <a:endParaRPr lang="pt-BR" sz="9600" b="1" cap="none" spc="0" dirty="0">
              <a:ln/>
              <a:solidFill>
                <a:schemeClr val="bg1">
                  <a:lumMod val="85000"/>
                </a:schemeClr>
              </a:solidFill>
              <a:effectLst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-94200" y="122781"/>
            <a:ext cx="372409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6000" b="1" cap="none" spc="0" dirty="0" smtClean="0">
                <a:ln/>
                <a:solidFill>
                  <a:schemeClr val="bg1">
                    <a:lumMod val="50000"/>
                  </a:schemeClr>
                </a:solidFill>
                <a:effectLst/>
              </a:rPr>
              <a:t>Não somos</a:t>
            </a:r>
            <a:endParaRPr lang="pt-BR" sz="6000" b="1" cap="none" spc="0" dirty="0">
              <a:ln/>
              <a:solidFill>
                <a:schemeClr val="bg1">
                  <a:lumMod val="50000"/>
                </a:schemeClr>
              </a:solidFill>
              <a:effectLst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3583672" y="122781"/>
            <a:ext cx="497379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6000" b="1" dirty="0">
                <a:ln/>
                <a:solidFill>
                  <a:schemeClr val="bg1">
                    <a:lumMod val="50000"/>
                  </a:schemeClr>
                </a:solidFill>
              </a:rPr>
              <a:t>n</a:t>
            </a:r>
            <a:r>
              <a:rPr lang="pt-BR" sz="6000" b="1" cap="none" spc="0" dirty="0" smtClean="0">
                <a:ln/>
                <a:solidFill>
                  <a:schemeClr val="bg1">
                    <a:lumMod val="50000"/>
                  </a:schemeClr>
                </a:solidFill>
                <a:effectLst/>
              </a:rPr>
              <a:t>em melhores,</a:t>
            </a:r>
            <a:endParaRPr lang="pt-BR" sz="6000" b="1" cap="none" spc="0" dirty="0">
              <a:ln/>
              <a:solidFill>
                <a:schemeClr val="bg1">
                  <a:lumMod val="50000"/>
                </a:schemeClr>
              </a:solidFill>
              <a:effectLst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8430073" y="122781"/>
            <a:ext cx="376192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6000" b="1" dirty="0">
                <a:ln/>
                <a:solidFill>
                  <a:schemeClr val="bg1">
                    <a:lumMod val="50000"/>
                  </a:schemeClr>
                </a:solidFill>
              </a:rPr>
              <a:t>n</a:t>
            </a:r>
            <a:r>
              <a:rPr lang="pt-BR" sz="6000" b="1" cap="none" spc="0" dirty="0" smtClean="0">
                <a:ln/>
                <a:solidFill>
                  <a:schemeClr val="bg1">
                    <a:lumMod val="50000"/>
                  </a:schemeClr>
                </a:solidFill>
                <a:effectLst/>
              </a:rPr>
              <a:t>em piores</a:t>
            </a:r>
            <a:endParaRPr lang="pt-PT" sz="6000" b="1" cap="none" spc="0" dirty="0">
              <a:ln/>
              <a:solidFill>
                <a:schemeClr val="bg1">
                  <a:lumMod val="5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90680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18000">
        <p14:vortex dir="r"/>
      </p:transition>
    </mc:Choice>
    <mc:Fallback>
      <p:transition spd="slow" advClick="0" advTm="1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7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8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6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6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038" y="1352199"/>
            <a:ext cx="6080812" cy="4276837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580634" y="-136606"/>
            <a:ext cx="142058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9600" b="1" cap="none" spc="0" dirty="0" smtClean="0">
                <a:ln/>
                <a:solidFill>
                  <a:schemeClr val="bg1">
                    <a:lumMod val="50000"/>
                  </a:schemeClr>
                </a:solidFill>
                <a:effectLst/>
              </a:rPr>
              <a:t>As</a:t>
            </a:r>
            <a:endParaRPr lang="pt-BR" sz="9600" b="1" cap="none" spc="0" dirty="0">
              <a:ln/>
              <a:solidFill>
                <a:schemeClr val="bg1">
                  <a:lumMod val="50000"/>
                </a:schemeClr>
              </a:solidFill>
              <a:effectLst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2367325" y="-136606"/>
            <a:ext cx="431316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9600" b="1" cap="none" spc="0" dirty="0" smtClean="0">
                <a:ln/>
                <a:solidFill>
                  <a:schemeClr val="bg1">
                    <a:lumMod val="50000"/>
                  </a:schemeClr>
                </a:solidFill>
                <a:effectLst/>
              </a:rPr>
              <a:t>crianças</a:t>
            </a:r>
            <a:endParaRPr lang="pt-BR" sz="9600" b="1" cap="none" spc="0" dirty="0">
              <a:ln/>
              <a:solidFill>
                <a:schemeClr val="bg1">
                  <a:lumMod val="50000"/>
                </a:schemeClr>
              </a:solidFill>
              <a:effectLst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7046601" y="-99100"/>
            <a:ext cx="146546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9600" b="1" cap="none" spc="0" dirty="0" smtClean="0">
                <a:ln/>
                <a:solidFill>
                  <a:schemeClr val="bg1">
                    <a:lumMod val="50000"/>
                  </a:schemeClr>
                </a:solidFill>
                <a:effectLst/>
              </a:rPr>
              <a:t>de</a:t>
            </a:r>
            <a:endParaRPr lang="pt-BR" sz="9600" b="1" cap="none" spc="0" dirty="0">
              <a:ln/>
              <a:solidFill>
                <a:schemeClr val="bg1">
                  <a:lumMod val="50000"/>
                </a:schemeClr>
              </a:solidFill>
              <a:effectLst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8878176" y="-99100"/>
            <a:ext cx="244169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9600" b="1" cap="none" spc="0" dirty="0" smtClean="0">
                <a:ln/>
                <a:solidFill>
                  <a:schemeClr val="bg1">
                    <a:lumMod val="50000"/>
                  </a:schemeClr>
                </a:solidFill>
                <a:effectLst/>
              </a:rPr>
              <a:t>hoje</a:t>
            </a:r>
            <a:endParaRPr lang="pt-BR" sz="9600" b="1" cap="none" spc="0" dirty="0">
              <a:ln/>
              <a:solidFill>
                <a:schemeClr val="bg1">
                  <a:lumMod val="50000"/>
                </a:schemeClr>
              </a:solidFill>
              <a:effectLst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339617" y="2713545"/>
            <a:ext cx="194476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9600" b="1" cap="none" spc="0" dirty="0" smtClean="0">
                <a:ln/>
                <a:solidFill>
                  <a:schemeClr val="tx1">
                    <a:lumMod val="50000"/>
                    <a:lumOff val="50000"/>
                  </a:schemeClr>
                </a:solidFill>
                <a:effectLst/>
              </a:rPr>
              <a:t>são</a:t>
            </a:r>
            <a:endParaRPr lang="pt-BR" sz="9600" b="1" cap="none" spc="0" dirty="0">
              <a:ln/>
              <a:solidFill>
                <a:schemeClr val="tx1">
                  <a:lumMod val="50000"/>
                  <a:lumOff val="50000"/>
                </a:schemeClr>
              </a:solidFill>
              <a:effectLst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9775757" y="2707414"/>
            <a:ext cx="133722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9600" b="1" cap="none" spc="0" dirty="0" smtClean="0">
                <a:ln/>
                <a:solidFill>
                  <a:schemeClr val="tx1">
                    <a:lumMod val="50000"/>
                    <a:lumOff val="50000"/>
                  </a:schemeClr>
                </a:solidFill>
                <a:effectLst/>
              </a:rPr>
              <a:t>os</a:t>
            </a:r>
            <a:endParaRPr lang="pt-BR" sz="9600" b="1" cap="none" spc="0" dirty="0">
              <a:ln/>
              <a:solidFill>
                <a:schemeClr val="tx1">
                  <a:lumMod val="50000"/>
                  <a:lumOff val="50000"/>
                </a:schemeClr>
              </a:solidFill>
              <a:effectLst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447781" y="5288340"/>
            <a:ext cx="439735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9600" b="1" cap="none" spc="0" dirty="0" smtClean="0">
                <a:ln/>
                <a:solidFill>
                  <a:schemeClr val="bg1">
                    <a:lumMod val="85000"/>
                  </a:schemeClr>
                </a:solidFill>
                <a:effectLst/>
              </a:rPr>
              <a:t>Homens</a:t>
            </a:r>
            <a:endParaRPr lang="pt-BR" sz="9600" b="1" cap="none" spc="0" dirty="0">
              <a:ln/>
              <a:solidFill>
                <a:schemeClr val="bg1">
                  <a:lumMod val="85000"/>
                </a:schemeClr>
              </a:solidFill>
              <a:effectLst/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5191132" y="5303121"/>
            <a:ext cx="150714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9600" b="1" cap="none" spc="0" dirty="0" smtClean="0">
                <a:ln/>
                <a:solidFill>
                  <a:schemeClr val="bg1">
                    <a:lumMod val="85000"/>
                  </a:schemeClr>
                </a:solidFill>
                <a:effectLst/>
              </a:rPr>
              <a:t>do</a:t>
            </a:r>
            <a:endParaRPr lang="pt-BR" sz="9600" b="1" cap="none" spc="0" dirty="0">
              <a:ln/>
              <a:solidFill>
                <a:schemeClr val="bg1">
                  <a:lumMod val="85000"/>
                </a:schemeClr>
              </a:solidFill>
              <a:effectLst/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7022396" y="5303121"/>
            <a:ext cx="465864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9600" b="1" dirty="0">
                <a:ln/>
                <a:solidFill>
                  <a:schemeClr val="bg1">
                    <a:lumMod val="85000"/>
                  </a:schemeClr>
                </a:solidFill>
              </a:rPr>
              <a:t>a</a:t>
            </a:r>
            <a:r>
              <a:rPr lang="pt-BR" sz="9600" b="1" cap="none" spc="0" dirty="0" smtClean="0">
                <a:ln/>
                <a:solidFill>
                  <a:schemeClr val="bg1">
                    <a:lumMod val="85000"/>
                  </a:schemeClr>
                </a:solidFill>
                <a:effectLst/>
              </a:rPr>
              <a:t>manhã.</a:t>
            </a:r>
            <a:endParaRPr lang="pt-BR" sz="9600" b="1" cap="none" spc="0" dirty="0">
              <a:ln/>
              <a:solidFill>
                <a:schemeClr val="bg1">
                  <a:lumMod val="8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74960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20000">
        <p14:vortex dir="r"/>
      </p:transition>
    </mc:Choice>
    <mc:Fallback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50"/>
                            </p:stCondLst>
                            <p:childTnLst>
                              <p:par>
                                <p:cTn id="17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400"/>
                            </p:stCondLst>
                            <p:childTnLst>
                              <p:par>
                                <p:cTn id="2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950"/>
                            </p:stCondLst>
                            <p:childTnLst>
                              <p:par>
                                <p:cTn id="27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600"/>
                            </p:stCondLst>
                            <p:childTnLst>
                              <p:par>
                                <p:cTn id="3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800"/>
                            </p:stCondLst>
                            <p:childTnLst>
                              <p:par>
                                <p:cTn id="3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900"/>
                            </p:stCondLst>
                            <p:childTnLst>
                              <p:par>
                                <p:cTn id="42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400"/>
                            </p:stCondLst>
                            <p:childTnLst>
                              <p:par>
                                <p:cTn id="4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9500"/>
                            </p:stCondLst>
                            <p:childTnLst>
                              <p:par>
                                <p:cTn id="52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566" y="1341554"/>
            <a:ext cx="8774768" cy="4920205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309672" y="-834"/>
            <a:ext cx="11572655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10000" b="1" cap="none" spc="5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E se assim fizermos...</a:t>
            </a:r>
            <a:endParaRPr lang="pt-BR" sz="10000" b="1" cap="none" spc="50" dirty="0">
              <a:ln w="0"/>
              <a:solidFill>
                <a:schemeClr val="tx1">
                  <a:lumMod val="85000"/>
                  <a:lumOff val="1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88179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10000">
        <p14:vortex dir="r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95" y="-67459"/>
            <a:ext cx="11662610" cy="685800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921983" y="5194690"/>
            <a:ext cx="1034803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Down">
              <a:avLst>
                <a:gd name="adj" fmla="val 376537"/>
              </a:avLst>
            </a:prstTxWarp>
            <a:spAutoFit/>
          </a:bodyPr>
          <a:lstStyle/>
          <a:p>
            <a:pPr algn="ctr"/>
            <a:r>
              <a:rPr lang="pt-BR" sz="15000" b="1" cap="none" spc="50" dirty="0" smtClean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vai ser bem melhor!</a:t>
            </a:r>
            <a:endParaRPr lang="pt-BR" sz="15000" b="1" cap="none" spc="50" dirty="0">
              <a:ln w="0"/>
              <a:solidFill>
                <a:srgbClr val="0070C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1555409" y="170666"/>
            <a:ext cx="898013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Chevron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9600" b="1" cap="none" spc="0" dirty="0" smtClean="0">
                <a:ln/>
                <a:solidFill>
                  <a:srgbClr val="0070C0"/>
                </a:solidFill>
                <a:effectLst/>
              </a:rPr>
              <a:t>O MUNDO</a:t>
            </a:r>
            <a:endParaRPr lang="pt-BR" sz="9600" b="1" cap="none" spc="0" dirty="0">
              <a:ln/>
              <a:solidFill>
                <a:srgbClr val="0070C0"/>
              </a:solidFill>
              <a:effectLst/>
            </a:endParaRPr>
          </a:p>
        </p:txBody>
      </p:sp>
      <p:pic>
        <p:nvPicPr>
          <p:cNvPr id="6" name="Um Mundo Bem Melhor (We are the World Brasil) - Oficial HD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20235.3408" end="4421.945"/>
                  <p14:fade in="35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6680" y="345896"/>
            <a:ext cx="609600" cy="609600"/>
          </a:xfrm>
          <a:prstGeom prst="rect">
            <a:avLst/>
          </a:prstGeom>
        </p:spPr>
      </p:pic>
      <p:pic>
        <p:nvPicPr>
          <p:cNvPr id="9" name="Um Mundo Bem Melhor (We are the World Brasil) - Oficial HD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7953.5008" end="337243.973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11345" y="650696"/>
            <a:ext cx="609600" cy="609600"/>
          </a:xfrm>
          <a:prstGeom prst="rect">
            <a:avLst/>
          </a:prstGeom>
        </p:spPr>
      </p:pic>
      <p:pic>
        <p:nvPicPr>
          <p:cNvPr id="5" name="I have a dream   Richard Clayderman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4633.3444" end="163557.051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06545" y="48898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521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12000">
        <p14:vortex dir="r"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97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6108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4800"/>
                                  </p:stCondLst>
                                  <p:iterate type="lt">
                                    <p:tmPct val="1159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26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7916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952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 numSld="2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ângulo 1"/>
          <p:cNvSpPr/>
          <p:nvPr/>
        </p:nvSpPr>
        <p:spPr>
          <a:xfrm>
            <a:off x="594565" y="936654"/>
            <a:ext cx="48514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PT" sz="5400" b="1" cap="none" spc="200" dirty="0" smtClean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chemeClr val="accent3">
                    <a:satMod val="200000"/>
                    <a:alpha val="50000"/>
                  </a:scheme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EB1/JI - CORIM</a:t>
            </a:r>
            <a:endParaRPr lang="pt-PT" sz="5400" b="1" cap="none" spc="200" dirty="0">
              <a:ln w="29210">
                <a:solidFill>
                  <a:schemeClr val="accent3">
                    <a:tint val="10000"/>
                  </a:schemeClr>
                </a:solidFill>
              </a:ln>
              <a:solidFill>
                <a:schemeClr val="accent3">
                  <a:satMod val="200000"/>
                  <a:alpha val="50000"/>
                </a:schemeClr>
              </a:solidFill>
              <a:effectLst>
                <a:innerShdw blurRad="50800" dist="50800" dir="8100000">
                  <a:srgbClr val="7D7D7D">
                    <a:alpha val="73000"/>
                  </a:srgbClr>
                </a:innerShdw>
              </a:effectLst>
            </a:endParaRPr>
          </a:p>
        </p:txBody>
      </p:sp>
      <p:sp>
        <p:nvSpPr>
          <p:cNvPr id="3" name="Rectângulo 2"/>
          <p:cNvSpPr/>
          <p:nvPr/>
        </p:nvSpPr>
        <p:spPr>
          <a:xfrm>
            <a:off x="5570449" y="5520530"/>
            <a:ext cx="597236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PT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João Miguel de Sá Lima Matos</a:t>
            </a:r>
            <a:endParaRPr lang="pt-PT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4" name="Rectângulo 3"/>
          <p:cNvSpPr/>
          <p:nvPr/>
        </p:nvSpPr>
        <p:spPr>
          <a:xfrm>
            <a:off x="10565428" y="6130445"/>
            <a:ext cx="82266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PT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2º A</a:t>
            </a:r>
            <a:endParaRPr lang="pt-PT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25831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7000">
        <p14:vortex dir="r"/>
      </p:transition>
    </mc:Choice>
    <mc:Fallback xmlns="">
      <p:transition spd="slow" advClick="0" advTm="2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953" y="64672"/>
            <a:ext cx="5523710" cy="3349898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93" y="2744869"/>
            <a:ext cx="6275460" cy="3816624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86905" y="59446"/>
            <a:ext cx="18913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5400" b="1" dirty="0" smtClean="0">
                <a:ln/>
                <a:solidFill>
                  <a:schemeClr val="tx1">
                    <a:lumMod val="65000"/>
                    <a:lumOff val="35000"/>
                  </a:schemeClr>
                </a:solidFill>
              </a:rPr>
              <a:t>Todos</a:t>
            </a:r>
            <a:endParaRPr lang="pt-PT" sz="5400" b="1" dirty="0">
              <a:ln/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2075205" y="59446"/>
            <a:ext cx="12041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5400" b="1" cap="none" spc="0" dirty="0" smtClean="0">
                <a:ln/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nós</a:t>
            </a:r>
            <a:endParaRPr lang="pt-BR" sz="5400" b="1" cap="none" spc="0" dirty="0">
              <a:ln/>
              <a:solidFill>
                <a:schemeClr val="tx1">
                  <a:lumMod val="65000"/>
                  <a:lumOff val="35000"/>
                </a:schemeClr>
              </a:solidFill>
              <a:effectLst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3248141" y="59446"/>
            <a:ext cx="30219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5400" b="1" cap="none" spc="0" dirty="0" smtClean="0">
                <a:ln/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nascemos</a:t>
            </a:r>
            <a:endParaRPr lang="pt-BR" sz="5400" b="1" cap="none" spc="0" dirty="0">
              <a:ln/>
              <a:solidFill>
                <a:schemeClr val="tx1">
                  <a:lumMod val="65000"/>
                  <a:lumOff val="35000"/>
                </a:schemeClr>
              </a:solidFill>
              <a:effectLst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167545" y="800521"/>
            <a:ext cx="16286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5400" b="1" cap="none" spc="0" dirty="0" smtClean="0">
                <a:ln/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fruto</a:t>
            </a:r>
            <a:endParaRPr lang="pt-BR" sz="5400" b="1" cap="none" spc="0" dirty="0">
              <a:ln/>
              <a:solidFill>
                <a:schemeClr val="tx1">
                  <a:lumMod val="65000"/>
                  <a:lumOff val="35000"/>
                </a:schemeClr>
              </a:solidFill>
              <a:effectLst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1758687" y="802435"/>
            <a:ext cx="9284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5400" b="1" cap="none" spc="0" dirty="0" smtClean="0">
                <a:ln/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do</a:t>
            </a:r>
            <a:endParaRPr lang="pt-BR" sz="5400" b="1" cap="none" spc="0" dirty="0">
              <a:ln/>
              <a:solidFill>
                <a:schemeClr val="tx1">
                  <a:lumMod val="65000"/>
                  <a:lumOff val="35000"/>
                </a:schemeClr>
              </a:solidFill>
              <a:effectLst/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2750162" y="800521"/>
            <a:ext cx="17075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5400" b="1" cap="none" spc="0" dirty="0" smtClean="0">
                <a:ln/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amor</a:t>
            </a:r>
            <a:endParaRPr lang="pt-BR" sz="5400" b="1" cap="none" spc="0" dirty="0">
              <a:ln/>
              <a:solidFill>
                <a:schemeClr val="tx1">
                  <a:lumMod val="65000"/>
                  <a:lumOff val="35000"/>
                </a:schemeClr>
              </a:solidFill>
              <a:effectLst/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4631899" y="800521"/>
            <a:ext cx="12041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5400" b="1" cap="none" spc="0" dirty="0" smtClean="0">
                <a:ln/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dos</a:t>
            </a:r>
            <a:endParaRPr lang="pt-BR" sz="5400" b="1" cap="none" spc="0" dirty="0">
              <a:ln/>
              <a:solidFill>
                <a:schemeClr val="tx1">
                  <a:lumMod val="65000"/>
                  <a:lumOff val="35000"/>
                </a:schemeClr>
              </a:solidFill>
              <a:effectLst/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167545" y="1599367"/>
            <a:ext cx="21275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5400" b="1" cap="none" spc="0" dirty="0" smtClean="0">
                <a:ln/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nossos</a:t>
            </a:r>
            <a:endParaRPr lang="pt-BR" sz="5400" b="1" cap="none" spc="0" dirty="0">
              <a:ln/>
              <a:solidFill>
                <a:schemeClr val="tx1">
                  <a:lumMod val="65000"/>
                  <a:lumOff val="35000"/>
                </a:schemeClr>
              </a:solidFill>
              <a:effectLst/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2474064" y="1599367"/>
            <a:ext cx="15279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5400" b="1" dirty="0">
                <a:ln/>
                <a:solidFill>
                  <a:schemeClr val="tx1">
                    <a:lumMod val="65000"/>
                    <a:lumOff val="35000"/>
                  </a:schemeClr>
                </a:solidFill>
              </a:rPr>
              <a:t>p</a:t>
            </a:r>
            <a:r>
              <a:rPr lang="pt-BR" sz="5400" b="1" cap="none" spc="0" dirty="0" smtClean="0">
                <a:ln/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ais.</a:t>
            </a:r>
            <a:endParaRPr lang="pt-BR" sz="5400" b="1" cap="none" spc="0" dirty="0">
              <a:ln/>
              <a:solidFill>
                <a:schemeClr val="tx1">
                  <a:lumMod val="65000"/>
                  <a:lumOff val="35000"/>
                </a:schemeClr>
              </a:solidFill>
              <a:effectLst/>
            </a:endParaRPr>
          </a:p>
        </p:txBody>
      </p:sp>
      <p:sp>
        <p:nvSpPr>
          <p:cNvPr id="15" name="Retângulo 14"/>
          <p:cNvSpPr/>
          <p:nvPr/>
        </p:nvSpPr>
        <p:spPr>
          <a:xfrm>
            <a:off x="6443005" y="3315055"/>
            <a:ext cx="1316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5400" b="1" cap="none" spc="0" dirty="0" smtClean="0">
                <a:ln/>
                <a:solidFill>
                  <a:schemeClr val="bg1"/>
                </a:solidFill>
                <a:effectLst/>
              </a:rPr>
              <a:t>Eles</a:t>
            </a:r>
            <a:endParaRPr lang="pt-BR" sz="5400" b="1" cap="none" spc="0" dirty="0">
              <a:ln/>
              <a:solidFill>
                <a:schemeClr val="bg1"/>
              </a:solidFill>
              <a:effectLst/>
            </a:endParaRPr>
          </a:p>
        </p:txBody>
      </p:sp>
      <p:sp>
        <p:nvSpPr>
          <p:cNvPr id="16" name="Retângulo 15"/>
          <p:cNvSpPr/>
          <p:nvPr/>
        </p:nvSpPr>
        <p:spPr>
          <a:xfrm>
            <a:off x="7801456" y="3309483"/>
            <a:ext cx="17475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5400" b="1" cap="none" spc="0" dirty="0" smtClean="0">
                <a:ln/>
                <a:solidFill>
                  <a:schemeClr val="bg1"/>
                </a:solidFill>
                <a:effectLst/>
              </a:rPr>
              <a:t>estão</a:t>
            </a:r>
            <a:endParaRPr lang="pt-BR" sz="5400" b="1" cap="none" spc="0" dirty="0">
              <a:ln/>
              <a:solidFill>
                <a:schemeClr val="bg1"/>
              </a:solidFill>
              <a:effectLst/>
            </a:endParaRPr>
          </a:p>
        </p:txBody>
      </p:sp>
      <p:sp>
        <p:nvSpPr>
          <p:cNvPr id="17" name="Retângulo 16"/>
          <p:cNvSpPr/>
          <p:nvPr/>
        </p:nvSpPr>
        <p:spPr>
          <a:xfrm>
            <a:off x="9538260" y="3336908"/>
            <a:ext cx="8122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5400" b="1" cap="none" spc="0" dirty="0" smtClean="0">
                <a:ln/>
                <a:solidFill>
                  <a:schemeClr val="bg1"/>
                </a:solidFill>
                <a:effectLst/>
              </a:rPr>
              <a:t>cá</a:t>
            </a:r>
            <a:endParaRPr lang="pt-BR" sz="5400" b="1" cap="none" spc="0" dirty="0">
              <a:ln/>
              <a:solidFill>
                <a:schemeClr val="bg1"/>
              </a:solidFill>
              <a:effectLst/>
            </a:endParaRPr>
          </a:p>
        </p:txBody>
      </p:sp>
      <p:sp>
        <p:nvSpPr>
          <p:cNvPr id="18" name="Retângulo 17"/>
          <p:cNvSpPr/>
          <p:nvPr/>
        </p:nvSpPr>
        <p:spPr>
          <a:xfrm>
            <a:off x="10464046" y="3297578"/>
            <a:ext cx="14711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5400" b="1" cap="none" spc="0" dirty="0" smtClean="0">
                <a:ln/>
                <a:solidFill>
                  <a:schemeClr val="bg1"/>
                </a:solidFill>
                <a:effectLst/>
              </a:rPr>
              <a:t>para</a:t>
            </a:r>
            <a:endParaRPr lang="pt-BR" sz="5400" b="1" cap="none" spc="0" dirty="0">
              <a:ln/>
              <a:solidFill>
                <a:schemeClr val="bg1"/>
              </a:solidFill>
              <a:effectLst/>
            </a:endParaRPr>
          </a:p>
        </p:txBody>
      </p:sp>
      <p:sp>
        <p:nvSpPr>
          <p:cNvPr id="19" name="Retângulo 18"/>
          <p:cNvSpPr/>
          <p:nvPr/>
        </p:nvSpPr>
        <p:spPr>
          <a:xfrm>
            <a:off x="6458223" y="3956441"/>
            <a:ext cx="12041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5400" b="1" cap="none" spc="0" dirty="0" smtClean="0">
                <a:ln/>
                <a:solidFill>
                  <a:schemeClr val="bg1"/>
                </a:solidFill>
                <a:effectLst/>
              </a:rPr>
              <a:t>nos</a:t>
            </a:r>
            <a:endParaRPr lang="pt-BR" sz="5400" b="1" cap="none" spc="0" dirty="0">
              <a:ln/>
              <a:solidFill>
                <a:schemeClr val="bg1"/>
              </a:solidFill>
              <a:effectLst/>
            </a:endParaRPr>
          </a:p>
        </p:txBody>
      </p:sp>
      <p:sp>
        <p:nvSpPr>
          <p:cNvPr id="20" name="Retângulo 19"/>
          <p:cNvSpPr/>
          <p:nvPr/>
        </p:nvSpPr>
        <p:spPr>
          <a:xfrm>
            <a:off x="7613763" y="3914593"/>
            <a:ext cx="18042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5400" b="1" dirty="0">
                <a:ln/>
                <a:solidFill>
                  <a:schemeClr val="bg1"/>
                </a:solidFill>
              </a:rPr>
              <a:t>a</a:t>
            </a:r>
            <a:r>
              <a:rPr lang="pt-BR" sz="5400" b="1" dirty="0" smtClean="0">
                <a:ln/>
                <a:solidFill>
                  <a:schemeClr val="bg1"/>
                </a:solidFill>
              </a:rPr>
              <a:t>mar,</a:t>
            </a:r>
            <a:endParaRPr lang="pt-PT" sz="5400" b="1" cap="none" spc="0" dirty="0">
              <a:ln/>
              <a:solidFill>
                <a:schemeClr val="bg1"/>
              </a:solidFill>
              <a:effectLst/>
            </a:endParaRPr>
          </a:p>
        </p:txBody>
      </p:sp>
      <p:sp>
        <p:nvSpPr>
          <p:cNvPr id="21" name="Retângulo 20"/>
          <p:cNvSpPr/>
          <p:nvPr/>
        </p:nvSpPr>
        <p:spPr>
          <a:xfrm>
            <a:off x="9418039" y="3916481"/>
            <a:ext cx="27898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5400" b="1" dirty="0">
                <a:ln/>
                <a:solidFill>
                  <a:schemeClr val="bg1"/>
                </a:solidFill>
              </a:rPr>
              <a:t>p</a:t>
            </a:r>
            <a:r>
              <a:rPr lang="pt-BR" sz="5400" b="1" cap="none" spc="0" dirty="0" smtClean="0">
                <a:ln/>
                <a:solidFill>
                  <a:schemeClr val="bg1"/>
                </a:solidFill>
                <a:effectLst/>
              </a:rPr>
              <a:t>roteger,</a:t>
            </a:r>
            <a:endParaRPr lang="pt-BR" sz="5400" b="1" cap="none" spc="0" dirty="0">
              <a:ln/>
              <a:solidFill>
                <a:schemeClr val="bg1"/>
              </a:solidFill>
              <a:effectLst/>
            </a:endParaRPr>
          </a:p>
        </p:txBody>
      </p:sp>
      <p:sp>
        <p:nvSpPr>
          <p:cNvPr id="22" name="Retângulo 21"/>
          <p:cNvSpPr/>
          <p:nvPr/>
        </p:nvSpPr>
        <p:spPr>
          <a:xfrm>
            <a:off x="6567756" y="4610755"/>
            <a:ext cx="20345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5400" b="1" cap="none" spc="0" dirty="0" smtClean="0">
                <a:ln/>
                <a:solidFill>
                  <a:schemeClr val="bg1"/>
                </a:solidFill>
                <a:effectLst/>
              </a:rPr>
              <a:t>ajudar</a:t>
            </a:r>
            <a:endParaRPr lang="pt-BR" sz="5400" b="1" cap="none" spc="0" dirty="0">
              <a:ln/>
              <a:solidFill>
                <a:schemeClr val="bg1"/>
              </a:solidFill>
              <a:effectLst/>
            </a:endParaRPr>
          </a:p>
        </p:txBody>
      </p:sp>
      <p:sp>
        <p:nvSpPr>
          <p:cNvPr id="23" name="Retângulo 22"/>
          <p:cNvSpPr/>
          <p:nvPr/>
        </p:nvSpPr>
        <p:spPr>
          <a:xfrm>
            <a:off x="8697012" y="4602371"/>
            <a:ext cx="5325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5400" b="1" cap="none" spc="0" dirty="0" smtClean="0">
                <a:ln/>
                <a:solidFill>
                  <a:schemeClr val="bg1"/>
                </a:solidFill>
                <a:effectLst/>
              </a:rPr>
              <a:t>e</a:t>
            </a:r>
            <a:endParaRPr lang="pt-BR" sz="5400" b="1" cap="none" spc="0" dirty="0">
              <a:ln/>
              <a:solidFill>
                <a:schemeClr val="bg1"/>
              </a:solidFill>
              <a:effectLst/>
            </a:endParaRPr>
          </a:p>
        </p:txBody>
      </p:sp>
      <p:sp>
        <p:nvSpPr>
          <p:cNvPr id="24" name="Retângulo 23"/>
          <p:cNvSpPr/>
          <p:nvPr/>
        </p:nvSpPr>
        <p:spPr>
          <a:xfrm>
            <a:off x="9315964" y="4610755"/>
            <a:ext cx="12041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5400" b="1" cap="none" spc="0" dirty="0" smtClean="0">
                <a:ln/>
                <a:solidFill>
                  <a:schemeClr val="bg1"/>
                </a:solidFill>
                <a:effectLst/>
              </a:rPr>
              <a:t>nos</a:t>
            </a:r>
            <a:endParaRPr lang="pt-BR" sz="5400" b="1" cap="none" spc="0" dirty="0">
              <a:ln/>
              <a:solidFill>
                <a:schemeClr val="bg1"/>
              </a:solidFill>
              <a:effectLst/>
            </a:endParaRPr>
          </a:p>
        </p:txBody>
      </p:sp>
      <p:sp>
        <p:nvSpPr>
          <p:cNvPr id="25" name="Retângulo 24"/>
          <p:cNvSpPr/>
          <p:nvPr/>
        </p:nvSpPr>
        <p:spPr>
          <a:xfrm>
            <a:off x="8364196" y="5379385"/>
            <a:ext cx="335149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6600" b="1" cap="none" spc="0" dirty="0" smtClean="0">
                <a:ln/>
                <a:solidFill>
                  <a:schemeClr val="bg1">
                    <a:lumMod val="95000"/>
                  </a:schemeClr>
                </a:solidFill>
                <a:effectLst/>
              </a:rPr>
              <a:t>EDUCAR.</a:t>
            </a:r>
            <a:endParaRPr lang="pt-BR" sz="6600" b="1" cap="none" spc="0" dirty="0">
              <a:ln/>
              <a:solidFill>
                <a:schemeClr val="bg1">
                  <a:lumMod val="95000"/>
                </a:schemeClr>
              </a:solidFill>
              <a:effectLst/>
            </a:endParaRPr>
          </a:p>
        </p:txBody>
      </p:sp>
      <p:pic>
        <p:nvPicPr>
          <p:cNvPr id="4" name="Boas Maneiras (Não custa nada!) - As canções da Maria - Maria de Vasconcelos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817.4552" end="322105.9144"/>
                  <p14:fade in="4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48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22000">
        <p14:vortex dir="r"/>
      </p:transition>
    </mc:Choice>
    <mc:Fallback>
      <p:transition spd="slow" advClick="0" advTm="2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50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000"/>
                            </p:stCondLst>
                            <p:childTnLst>
                              <p:par>
                                <p:cTn id="6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500"/>
                            </p:stCondLst>
                            <p:childTnLst>
                              <p:par>
                                <p:cTn id="7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0"/>
                            </p:stCondLst>
                            <p:childTnLst>
                              <p:par>
                                <p:cTn id="7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500"/>
                            </p:stCondLst>
                            <p:childTnLst>
                              <p:par>
                                <p:cTn id="8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1000"/>
                            </p:stCondLst>
                            <p:childTnLst>
                              <p:par>
                                <p:cTn id="8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1500"/>
                            </p:stCondLst>
                            <p:childTnLst>
                              <p:par>
                                <p:cTn id="9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000"/>
                            </p:stCondLst>
                            <p:childTnLst>
                              <p:par>
                                <p:cTn id="9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21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2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" showWhenStopped="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  <p:bldP spid="7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689"/>
          <a:stretch/>
        </p:blipFill>
        <p:spPr>
          <a:xfrm>
            <a:off x="81328" y="79585"/>
            <a:ext cx="11740542" cy="6622227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1560657" y="746516"/>
            <a:ext cx="8781891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pt-BR" sz="5400" b="1" spc="50" dirty="0" smtClean="0">
                <a:ln w="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Com a família aprendemos...</a:t>
            </a:r>
            <a:endParaRPr lang="pt-BR" sz="5400" b="1" cap="none" spc="50" dirty="0">
              <a:ln w="0"/>
              <a:solidFill>
                <a:schemeClr val="tx1">
                  <a:lumMod val="75000"/>
                  <a:lumOff val="2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4" name="Retângulo 3"/>
          <p:cNvSpPr/>
          <p:nvPr/>
        </p:nvSpPr>
        <p:spPr>
          <a:xfrm rot="20017403">
            <a:off x="402077" y="1546646"/>
            <a:ext cx="216777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4000" b="1" dirty="0">
                <a:ln/>
                <a:solidFill>
                  <a:schemeClr val="accent3"/>
                </a:solidFill>
              </a:rPr>
              <a:t>a</a:t>
            </a:r>
            <a:r>
              <a:rPr lang="pt-BR" sz="40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pt-BR" sz="4800" b="1" dirty="0" smtClean="0">
                <a:ln/>
                <a:solidFill>
                  <a:schemeClr val="accent3"/>
                </a:solidFill>
              </a:rPr>
              <a:t>comer</a:t>
            </a:r>
            <a:endParaRPr lang="pt-BR" sz="48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5" name="Retângulo 4"/>
          <p:cNvSpPr/>
          <p:nvPr/>
        </p:nvSpPr>
        <p:spPr>
          <a:xfrm rot="20752321">
            <a:off x="5642022" y="1330501"/>
            <a:ext cx="211788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4000" b="1" cap="none" spc="0" dirty="0" smtClean="0">
                <a:ln/>
                <a:solidFill>
                  <a:schemeClr val="accent3"/>
                </a:solidFill>
                <a:effectLst/>
              </a:rPr>
              <a:t>a</a:t>
            </a:r>
            <a:r>
              <a:rPr lang="pt-BR" sz="4800" b="1" cap="none" spc="0" dirty="0" smtClean="0">
                <a:ln/>
                <a:solidFill>
                  <a:schemeClr val="accent3"/>
                </a:solidFill>
                <a:effectLst/>
              </a:rPr>
              <a:t> andar</a:t>
            </a:r>
            <a:endParaRPr lang="pt-BR" sz="48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6" name="Retângulo 5"/>
          <p:cNvSpPr/>
          <p:nvPr/>
        </p:nvSpPr>
        <p:spPr>
          <a:xfrm rot="1321667">
            <a:off x="7944960" y="2066277"/>
            <a:ext cx="279294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4000" b="1" cap="none" spc="0" dirty="0" smtClean="0">
                <a:ln/>
                <a:solidFill>
                  <a:schemeClr val="accent3"/>
                </a:solidFill>
                <a:effectLst/>
              </a:rPr>
              <a:t>a</a:t>
            </a:r>
            <a:r>
              <a:rPr lang="pt-BR" sz="4800" b="1" cap="none" spc="0" dirty="0" smtClean="0">
                <a:ln/>
                <a:solidFill>
                  <a:schemeClr val="accent3"/>
                </a:solidFill>
                <a:effectLst/>
              </a:rPr>
              <a:t> conviver</a:t>
            </a:r>
            <a:endParaRPr lang="pt-BR" sz="48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7" name="Retângulo 6"/>
          <p:cNvSpPr/>
          <p:nvPr/>
        </p:nvSpPr>
        <p:spPr>
          <a:xfrm rot="19924753">
            <a:off x="656113" y="2046069"/>
            <a:ext cx="291765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4000" b="1" dirty="0">
                <a:ln/>
                <a:solidFill>
                  <a:schemeClr val="accent3"/>
                </a:solidFill>
              </a:rPr>
              <a:t>a</a:t>
            </a:r>
            <a:r>
              <a:rPr lang="pt-BR" sz="4800" b="1" cap="none" spc="0" dirty="0" smtClean="0">
                <a:ln/>
                <a:solidFill>
                  <a:schemeClr val="accent3"/>
                </a:solidFill>
                <a:effectLst/>
              </a:rPr>
              <a:t> respeitar</a:t>
            </a:r>
            <a:endParaRPr lang="pt-BR" sz="48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8" name="Retângulo 7"/>
          <p:cNvSpPr/>
          <p:nvPr/>
        </p:nvSpPr>
        <p:spPr>
          <a:xfrm rot="1335354">
            <a:off x="9550869" y="1723505"/>
            <a:ext cx="174246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4000" b="1" dirty="0">
                <a:ln/>
                <a:solidFill>
                  <a:schemeClr val="accent3"/>
                </a:solidFill>
              </a:rPr>
              <a:t>a</a:t>
            </a:r>
            <a:r>
              <a:rPr lang="pt-BR" sz="4800" b="1" cap="none" spc="0" dirty="0" smtClean="0">
                <a:ln/>
                <a:solidFill>
                  <a:schemeClr val="accent3"/>
                </a:solidFill>
                <a:effectLst/>
              </a:rPr>
              <a:t> falar</a:t>
            </a:r>
            <a:endParaRPr lang="pt-BR" sz="48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731513" y="3844711"/>
            <a:ext cx="10119373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5400" b="1" dirty="0">
                <a:ln/>
                <a:solidFill>
                  <a:schemeClr val="accent3"/>
                </a:solidFill>
              </a:rPr>
              <a:t>e</a:t>
            </a:r>
            <a:r>
              <a:rPr lang="pt-BR" sz="5400" b="1" dirty="0" smtClean="0">
                <a:ln/>
                <a:solidFill>
                  <a:schemeClr val="accent3"/>
                </a:solidFill>
              </a:rPr>
              <a:t> a</a:t>
            </a:r>
            <a:r>
              <a:rPr lang="pt-BR" sz="5400" b="1" cap="none" spc="0" dirty="0" smtClean="0">
                <a:ln/>
                <a:solidFill>
                  <a:schemeClr val="accent3"/>
                </a:solidFill>
                <a:effectLst/>
              </a:rPr>
              <a:t>s boas maneiras, como...</a:t>
            </a:r>
          </a:p>
          <a:p>
            <a:pPr algn="ctr"/>
            <a:r>
              <a:rPr lang="pt-BR" sz="5400" b="1" dirty="0">
                <a:ln/>
                <a:solidFill>
                  <a:schemeClr val="accent3"/>
                </a:solidFill>
              </a:rPr>
              <a:t>d</a:t>
            </a:r>
            <a:r>
              <a:rPr lang="pt-BR" sz="5400" b="1" dirty="0" smtClean="0">
                <a:ln/>
                <a:solidFill>
                  <a:schemeClr val="accent3"/>
                </a:solidFill>
              </a:rPr>
              <a:t>izer bom-dia, por favor, obrigado,</a:t>
            </a:r>
          </a:p>
          <a:p>
            <a:pPr algn="ctr"/>
            <a:r>
              <a:rPr lang="pt-BR" sz="5400" b="1" dirty="0">
                <a:ln/>
                <a:solidFill>
                  <a:schemeClr val="accent3"/>
                </a:solidFill>
              </a:rPr>
              <a:t>d</a:t>
            </a:r>
            <a:r>
              <a:rPr lang="pt-BR" sz="5400" b="1" cap="none" spc="0" dirty="0" smtClean="0">
                <a:ln/>
                <a:solidFill>
                  <a:schemeClr val="accent3"/>
                </a:solidFill>
                <a:effectLst/>
              </a:rPr>
              <a:t>esculpe, com licença...</a:t>
            </a:r>
            <a:endParaRPr lang="pt-BR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1831589" y="3192091"/>
            <a:ext cx="791921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4000" b="1" dirty="0">
                <a:ln/>
                <a:solidFill>
                  <a:schemeClr val="accent3"/>
                </a:solidFill>
              </a:rPr>
              <a:t>a</a:t>
            </a:r>
            <a:r>
              <a:rPr lang="pt-BR" sz="4800" b="1" cap="none" spc="0" dirty="0" smtClean="0">
                <a:ln/>
                <a:solidFill>
                  <a:schemeClr val="accent3"/>
                </a:solidFill>
                <a:effectLst/>
              </a:rPr>
              <a:t> sermos limpos e organizados</a:t>
            </a:r>
            <a:endParaRPr lang="pt-BR" sz="48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13" name="Retângulo 12"/>
          <p:cNvSpPr/>
          <p:nvPr/>
        </p:nvSpPr>
        <p:spPr>
          <a:xfrm rot="1035199">
            <a:off x="4218705" y="1849759"/>
            <a:ext cx="24926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4000" b="1" dirty="0">
                <a:ln/>
                <a:solidFill>
                  <a:schemeClr val="accent3"/>
                </a:solidFill>
              </a:rPr>
              <a:t>a</a:t>
            </a:r>
            <a:r>
              <a:rPr lang="pt-BR" sz="5400" b="1" cap="none" spc="0" dirty="0" smtClean="0">
                <a:ln/>
                <a:solidFill>
                  <a:schemeClr val="accent3"/>
                </a:solidFill>
                <a:effectLst/>
              </a:rPr>
              <a:t> </a:t>
            </a:r>
            <a:r>
              <a:rPr lang="pt-BR" sz="4800" b="1" cap="none" spc="0" dirty="0" smtClean="0">
                <a:ln/>
                <a:solidFill>
                  <a:schemeClr val="accent3"/>
                </a:solidFill>
                <a:effectLst/>
              </a:rPr>
              <a:t>brincar</a:t>
            </a:r>
            <a:endParaRPr lang="pt-BR" sz="48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19943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24000">
        <p14:vortex dir="r"/>
      </p:transition>
    </mc:Choice>
    <mc:Fallback>
      <p:transition spd="slow" advClick="0" advTm="2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900"/>
                            </p:stCondLst>
                            <p:childTnLst>
                              <p:par>
                                <p:cTn id="1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400"/>
                            </p:stCondLst>
                            <p:childTnLst>
                              <p:par>
                                <p:cTn id="3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100"/>
                            </p:stCondLst>
                            <p:childTnLst>
                              <p:par>
                                <p:cTn id="4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600"/>
                            </p:stCondLst>
                            <p:childTnLst>
                              <p:par>
                                <p:cTn id="6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8100"/>
                            </p:stCondLst>
                            <p:childTnLst>
                              <p:par>
                                <p:cTn id="8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9900"/>
                            </p:stCondLst>
                            <p:childTnLst>
                              <p:par>
                                <p:cTn id="9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1800"/>
                            </p:stCondLst>
                            <p:childTnLst>
                              <p:par>
                                <p:cTn id="1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3200"/>
                            </p:stCondLst>
                            <p:childTnLst>
                              <p:par>
                                <p:cTn id="12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84" y="336261"/>
            <a:ext cx="11823032" cy="6089609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184484" y="380660"/>
            <a:ext cx="11823032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5400" b="1" cap="none" spc="0" dirty="0" smtClean="0">
                <a:ln/>
                <a:solidFill>
                  <a:srgbClr val="00B0F0"/>
                </a:solidFill>
                <a:effectLst/>
              </a:rPr>
              <a:t>Na escola é para aprender...</a:t>
            </a:r>
          </a:p>
          <a:p>
            <a:pPr algn="ctr"/>
            <a:r>
              <a:rPr lang="pt-BR" sz="5400" b="1" dirty="0" smtClean="0">
                <a:ln/>
                <a:solidFill>
                  <a:srgbClr val="00B0F0"/>
                </a:solidFill>
              </a:rPr>
              <a:t>A ler, escrever, a fazer as contas, a falar outras línguas, praticar desporto...</a:t>
            </a:r>
          </a:p>
        </p:txBody>
      </p:sp>
      <p:sp>
        <p:nvSpPr>
          <p:cNvPr id="4" name="Retângulo 3"/>
          <p:cNvSpPr/>
          <p:nvPr/>
        </p:nvSpPr>
        <p:spPr>
          <a:xfrm>
            <a:off x="1618921" y="2691255"/>
            <a:ext cx="924291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E reforçar a educação adquirida</a:t>
            </a:r>
          </a:p>
          <a:p>
            <a:pPr algn="ctr"/>
            <a:r>
              <a:rPr lang="pt-BR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                                       em casa.</a:t>
            </a:r>
            <a:endParaRPr lang="pt-PT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5" name="Violino   música relaxante   Скрипка   релаксирующая музык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23500" out="79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306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27000">
        <p14:vortex dir="r"/>
      </p:transition>
    </mc:Choice>
    <mc:Fallback>
      <p:transition spd="slow" advClick="0" advTm="2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1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400"/>
                                  </p:stCondLst>
                                  <p:iterate type="lt">
                                    <p:tmPct val="2727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44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0"/>
            <a:ext cx="11979753" cy="59093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Todos nós somos seres humanos.</a:t>
            </a:r>
          </a:p>
          <a:p>
            <a:pPr algn="ctr"/>
            <a:r>
              <a:rPr lang="pt-BR" sz="5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Podemos ser diferentes nas raças,</a:t>
            </a:r>
          </a:p>
          <a:p>
            <a:pPr algn="ctr"/>
            <a:r>
              <a:rPr lang="pt-BR" sz="5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n</a:t>
            </a:r>
            <a:r>
              <a:rPr lang="pt-BR" sz="5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as crenças e nas ideologias. </a:t>
            </a:r>
          </a:p>
          <a:p>
            <a:pPr algn="ctr"/>
            <a:r>
              <a:rPr lang="pt-BR" sz="5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O aspecto, como nos vestimos,</a:t>
            </a:r>
          </a:p>
          <a:p>
            <a:pPr algn="ctr"/>
            <a:r>
              <a:rPr lang="pt-BR" sz="5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s</a:t>
            </a:r>
            <a:r>
              <a:rPr lang="pt-BR" sz="5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e somos magros ou gordos, altos ou </a:t>
            </a:r>
          </a:p>
          <a:p>
            <a:pPr algn="ctr"/>
            <a:r>
              <a:rPr lang="pt-BR" sz="5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b</a:t>
            </a:r>
            <a:r>
              <a:rPr lang="pt-BR" sz="5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aixos, se temos algum deficiência física</a:t>
            </a:r>
          </a:p>
          <a:p>
            <a:pPr algn="ctr"/>
            <a:r>
              <a:rPr lang="pt-BR" sz="5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ou mental, isso…</a:t>
            </a:r>
          </a:p>
        </p:txBody>
      </p:sp>
      <p:sp>
        <p:nvSpPr>
          <p:cNvPr id="3" name="Retângulo 2"/>
          <p:cNvSpPr/>
          <p:nvPr/>
        </p:nvSpPr>
        <p:spPr>
          <a:xfrm>
            <a:off x="3272704" y="5754105"/>
            <a:ext cx="166815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6000" b="1" cap="none" spc="0" dirty="0" smtClean="0">
                <a:ln/>
                <a:solidFill>
                  <a:schemeClr val="bg1">
                    <a:lumMod val="50000"/>
                  </a:schemeClr>
                </a:solidFill>
                <a:effectLst/>
              </a:rPr>
              <a:t>NÃO</a:t>
            </a:r>
            <a:endParaRPr lang="pt-BR" sz="6000" b="1" cap="none" spc="0" dirty="0">
              <a:ln/>
              <a:solidFill>
                <a:schemeClr val="bg1">
                  <a:lumMod val="50000"/>
                </a:schemeClr>
              </a:solidFill>
              <a:effectLst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5245654" y="5746084"/>
            <a:ext cx="345575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6000" b="1" cap="none" spc="0" dirty="0" smtClean="0">
                <a:ln/>
                <a:solidFill>
                  <a:schemeClr val="bg1">
                    <a:lumMod val="50000"/>
                  </a:schemeClr>
                </a:solidFill>
                <a:effectLst/>
              </a:rPr>
              <a:t>IMPORTA!</a:t>
            </a:r>
            <a:endParaRPr lang="pt-BR" sz="6000" b="1" cap="none" spc="0" dirty="0">
              <a:ln/>
              <a:solidFill>
                <a:schemeClr val="bg1">
                  <a:lumMod val="5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64559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18000">
        <p14:vortex dir="r"/>
      </p:transition>
    </mc:Choice>
    <mc:Fallback>
      <p:transition spd="slow" advClick="0" advTm="1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750"/>
                            </p:stCondLst>
                            <p:childTnLst>
                              <p:par>
                                <p:cTn id="30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250"/>
                            </p:stCondLst>
                            <p:childTnLst>
                              <p:par>
                                <p:cTn id="3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750"/>
                            </p:stCondLst>
                            <p:childTnLst>
                              <p:par>
                                <p:cTn id="4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750"/>
                            </p:stCondLst>
                            <p:childTnLst>
                              <p:par>
                                <p:cTn id="4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56" y="186513"/>
            <a:ext cx="1197293" cy="213247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61334">
            <a:off x="338251" y="4650591"/>
            <a:ext cx="1755731" cy="1773465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405" y="378903"/>
            <a:ext cx="1701775" cy="2108054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73294">
            <a:off x="2156629" y="502524"/>
            <a:ext cx="2458482" cy="1659475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356" y="2600937"/>
            <a:ext cx="1639560" cy="163956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11064">
            <a:off x="8687547" y="3987626"/>
            <a:ext cx="1245347" cy="1778079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0585">
            <a:off x="9485428" y="684881"/>
            <a:ext cx="2023579" cy="1517684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32127">
            <a:off x="9869359" y="5165820"/>
            <a:ext cx="1959554" cy="1306369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929" y="5105144"/>
            <a:ext cx="2250191" cy="1601386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722" y="4843084"/>
            <a:ext cx="2321809" cy="1745102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5640">
            <a:off x="221766" y="2565034"/>
            <a:ext cx="2141095" cy="1418475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682" y="2766733"/>
            <a:ext cx="2824062" cy="1633302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7015">
            <a:off x="7361159" y="2693080"/>
            <a:ext cx="2457469" cy="1467655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426" y="755872"/>
            <a:ext cx="1887006" cy="1254859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8748">
            <a:off x="2014162" y="3371249"/>
            <a:ext cx="2142702" cy="1885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569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30000">
        <p14:vortex dir="r"/>
      </p:transition>
    </mc:Choice>
    <mc:Fallback>
      <p:transition spd="slow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2000"/>
                            </p:stCondLst>
                            <p:childTnLst>
                              <p:par>
                                <p:cTn id="7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4000"/>
                            </p:stCondLst>
                            <p:childTnLst>
                              <p:par>
                                <p:cTn id="7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6000"/>
                            </p:stCondLst>
                            <p:childTnLst>
                              <p:par>
                                <p:cTn id="8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8000"/>
                            </p:stCondLst>
                            <p:childTnLst>
                              <p:par>
                                <p:cTn id="8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237" y="968264"/>
            <a:ext cx="9191525" cy="4848447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1393843" y="0"/>
            <a:ext cx="90640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5400" b="1" cap="none" spc="0" dirty="0" smtClean="0">
                <a:ln/>
                <a:solidFill>
                  <a:schemeClr val="accent3"/>
                </a:solidFill>
                <a:effectLst/>
              </a:rPr>
              <a:t>TODOS TEMOS QUE RESPEITAR</a:t>
            </a:r>
            <a:endParaRPr lang="pt-BR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2397037" y="5861645"/>
            <a:ext cx="73979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5400" b="1" cap="none" spc="0" dirty="0" smtClean="0">
                <a:ln/>
                <a:solidFill>
                  <a:schemeClr val="bg1">
                    <a:lumMod val="85000"/>
                  </a:schemeClr>
                </a:solidFill>
                <a:effectLst/>
              </a:rPr>
              <a:t>E SERMOS RESPEITADOS!</a:t>
            </a:r>
            <a:endParaRPr lang="pt-BR" sz="5400" b="1" cap="none" spc="0" dirty="0">
              <a:ln/>
              <a:solidFill>
                <a:schemeClr val="bg1">
                  <a:lumMod val="8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0856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15000">
        <p14:vortex dir="r"/>
      </p:transition>
    </mc:Choice>
    <mc:Fallback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733811" y="350260"/>
            <a:ext cx="2192395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15000" b="1" cap="none" spc="0" dirty="0" smtClean="0">
                <a:ln/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Vê</a:t>
            </a:r>
            <a:endParaRPr lang="pt-BR" sz="15000" b="1" cap="none" spc="0" dirty="0">
              <a:ln/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2143861" y="2228671"/>
            <a:ext cx="3510705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15000" b="1" cap="none" spc="0" dirty="0" smtClean="0">
                <a:ln/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este</a:t>
            </a:r>
            <a:endParaRPr lang="pt-BR" sz="15000" b="1" cap="none" spc="0" dirty="0">
              <a:ln/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4410335" y="4010360"/>
            <a:ext cx="7562519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15000" b="1" dirty="0" smtClean="0">
                <a:ln/>
                <a:solidFill>
                  <a:schemeClr val="tx1">
                    <a:lumMod val="75000"/>
                    <a:lumOff val="25000"/>
                  </a:schemeClr>
                </a:solidFill>
              </a:rPr>
              <a:t>e</a:t>
            </a:r>
            <a:r>
              <a:rPr lang="pt-BR" sz="15000" b="1" cap="none" spc="0" dirty="0" smtClean="0">
                <a:ln/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xemplo:</a:t>
            </a:r>
            <a:endParaRPr lang="pt-BR" sz="15000" b="1" cap="none" spc="0" dirty="0">
              <a:ln/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91969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12000">
        <p14:vortex dir="r"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4">
                                          <p:stCondLst>
                                            <p:cond delay="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2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4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2" decel="50000">
                                          <p:stCondLst>
                                            <p:cond delay="6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4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2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4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2" decel="50000">
                                          <p:stCondLst>
                                            <p:cond delay="91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1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91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14">
                                          <p:stCondLst>
                                            <p:cond delay="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82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4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82" decel="50000">
                                          <p:stCondLst>
                                            <p:cond delay="6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4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82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4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82" decel="50000">
                                          <p:stCondLst>
                                            <p:cond delay="91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400"/>
                            </p:stCondLst>
                            <p:childTnLst>
                              <p:par>
                                <p:cTn id="3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91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14">
                                          <p:stCondLst>
                                            <p:cond delay="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82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4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82" decel="50000">
                                          <p:stCondLst>
                                            <p:cond delay="6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4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82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4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82" decel="50000">
                                          <p:stCondLst>
                                            <p:cond delay="91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2953</TotalTime>
  <Words>411</Words>
  <Application>Microsoft Office PowerPoint</Application>
  <PresentationFormat>Personalizados</PresentationFormat>
  <Paragraphs>187</Paragraphs>
  <Slides>27</Slides>
  <Notes>1</Notes>
  <HiddenSlides>0</HiddenSlides>
  <MMClips>8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dos diapositivos</vt:lpstr>
      </vt:variant>
      <vt:variant>
        <vt:i4>27</vt:i4>
      </vt:variant>
    </vt:vector>
  </HeadingPairs>
  <TitlesOfParts>
    <vt:vector size="28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Mónica Sá</dc:creator>
  <cp:lastModifiedBy>Luis Miguel</cp:lastModifiedBy>
  <cp:revision>247</cp:revision>
  <dcterms:created xsi:type="dcterms:W3CDTF">2017-02-06T10:29:50Z</dcterms:created>
  <dcterms:modified xsi:type="dcterms:W3CDTF">2017-04-29T21:57:45Z</dcterms:modified>
</cp:coreProperties>
</file>