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3" r:id="rId4"/>
    <p:sldId id="259" r:id="rId5"/>
    <p:sldId id="264" r:id="rId6"/>
    <p:sldId id="260" r:id="rId7"/>
    <p:sldId id="265" r:id="rId8"/>
    <p:sldId id="261" r:id="rId9"/>
    <p:sldId id="266" r:id="rId10"/>
    <p:sldId id="262" r:id="rId11"/>
    <p:sldId id="267" r:id="rId12"/>
    <p:sldId id="269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74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63084-FD53-48B6-8727-62515D47F6A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AC18FDC-BD04-4EAA-9A17-3FFB7071173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noProof="0" dirty="0" smtClean="0"/>
            <a:t>At 1:15 p.m. I return home and I have lunch. I always eat stones with moss and I drink a glass of snail slime.</a:t>
          </a:r>
          <a:endParaRPr lang="en-GB" noProof="0" dirty="0"/>
        </a:p>
      </dgm:t>
    </dgm:pt>
    <dgm:pt modelId="{CF9407B2-4367-40B6-A991-7B260003DC8C}" type="parTrans" cxnId="{8CC0D8D0-1B31-4E7B-A668-84113F14AE04}">
      <dgm:prSet/>
      <dgm:spPr/>
      <dgm:t>
        <a:bodyPr/>
        <a:lstStyle/>
        <a:p>
          <a:endParaRPr lang="pt-PT"/>
        </a:p>
      </dgm:t>
    </dgm:pt>
    <dgm:pt modelId="{AA16D28F-83B0-4B8D-8F13-CCFC28307BB9}" type="sibTrans" cxnId="{8CC0D8D0-1B31-4E7B-A668-84113F14AE04}">
      <dgm:prSet/>
      <dgm:spPr/>
      <dgm:t>
        <a:bodyPr/>
        <a:lstStyle/>
        <a:p>
          <a:endParaRPr lang="pt-PT"/>
        </a:p>
      </dgm:t>
    </dgm:pt>
    <dgm:pt modelId="{5D3B7918-5D4A-4FFC-8EFA-053875003A6C}" type="pres">
      <dgm:prSet presAssocID="{F6E63084-FD53-48B6-8727-62515D47F6A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5317D55-8F61-45CF-9E83-95CD82AE8BBE}" type="pres">
      <dgm:prSet presAssocID="{DAC18FDC-BD04-4EAA-9A17-3FFB70711739}" presName="composite" presStyleCnt="0"/>
      <dgm:spPr/>
    </dgm:pt>
    <dgm:pt modelId="{E908BA6C-A471-4E64-B8B6-AB81BED88E00}" type="pres">
      <dgm:prSet presAssocID="{DAC18FDC-BD04-4EAA-9A17-3FFB70711739}" presName="imgShp" presStyleLbl="fgImgPlace1" presStyleIdx="0" presStyleCnt="1" custScaleX="115399" custLinFactNeighborX="-21118" custLinFactNeighborY="-3044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06C6FC2B-A71B-4520-962C-6A9109ADE97F}" type="pres">
      <dgm:prSet presAssocID="{DAC18FDC-BD04-4EAA-9A17-3FFB70711739}" presName="txShp" presStyleLbl="node1" presStyleIdx="0" presStyleCnt="1" custScaleX="11098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CC0D8D0-1B31-4E7B-A668-84113F14AE04}" srcId="{F6E63084-FD53-48B6-8727-62515D47F6A8}" destId="{DAC18FDC-BD04-4EAA-9A17-3FFB70711739}" srcOrd="0" destOrd="0" parTransId="{CF9407B2-4367-40B6-A991-7B260003DC8C}" sibTransId="{AA16D28F-83B0-4B8D-8F13-CCFC28307BB9}"/>
    <dgm:cxn modelId="{8AB732ED-1DB8-4CA7-BD0C-EF088A861534}" type="presOf" srcId="{DAC18FDC-BD04-4EAA-9A17-3FFB70711739}" destId="{06C6FC2B-A71B-4520-962C-6A9109ADE97F}" srcOrd="0" destOrd="0" presId="urn:microsoft.com/office/officeart/2005/8/layout/vList3"/>
    <dgm:cxn modelId="{114DF025-08F7-4E14-B51D-212DE23CA3E4}" type="presOf" srcId="{F6E63084-FD53-48B6-8727-62515D47F6A8}" destId="{5D3B7918-5D4A-4FFC-8EFA-053875003A6C}" srcOrd="0" destOrd="0" presId="urn:microsoft.com/office/officeart/2005/8/layout/vList3"/>
    <dgm:cxn modelId="{D99CB1CE-CE68-4452-9ABC-EAF2950EEC02}" type="presParOf" srcId="{5D3B7918-5D4A-4FFC-8EFA-053875003A6C}" destId="{C5317D55-8F61-45CF-9E83-95CD82AE8BBE}" srcOrd="0" destOrd="0" presId="urn:microsoft.com/office/officeart/2005/8/layout/vList3"/>
    <dgm:cxn modelId="{B4B5BBE9-0667-4B70-957F-CE28CEE9908E}" type="presParOf" srcId="{C5317D55-8F61-45CF-9E83-95CD82AE8BBE}" destId="{E908BA6C-A471-4E64-B8B6-AB81BED88E00}" srcOrd="0" destOrd="0" presId="urn:microsoft.com/office/officeart/2005/8/layout/vList3"/>
    <dgm:cxn modelId="{F32D05B3-94B3-4529-9EA0-95DCF9443D9E}" type="presParOf" srcId="{C5317D55-8F61-45CF-9E83-95CD82AE8BBE}" destId="{06C6FC2B-A71B-4520-962C-6A9109ADE9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3E4A88-6D22-4011-BA87-0B9ABB8B3CF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9FB1A1D-9145-4A76-86B8-D5F34B692240}">
      <dgm:prSet custT="1"/>
      <dgm:spPr/>
      <dgm:t>
        <a:bodyPr/>
        <a:lstStyle/>
        <a:p>
          <a:r>
            <a:rPr lang="en-GB" sz="2800" noProof="0" dirty="0" smtClean="0">
              <a:latin typeface="Arial Nova" panose="020B0504020202020204" pitchFamily="34" charset="0"/>
            </a:rPr>
            <a:t>At 6:00 p.m. I  surf  the net and  I play some video games </a:t>
          </a:r>
          <a:r>
            <a:rPr lang="pt-PT" sz="3100" dirty="0" smtClean="0">
              <a:latin typeface="Arial Nova" panose="020B0504020202020204" pitchFamily="34" charset="0"/>
            </a:rPr>
            <a:t>.</a:t>
          </a:r>
          <a:endParaRPr lang="pt-PT" sz="3100" dirty="0">
            <a:latin typeface="Arial Nova" panose="020B0504020202020204" pitchFamily="34" charset="0"/>
          </a:endParaRPr>
        </a:p>
      </dgm:t>
    </dgm:pt>
    <dgm:pt modelId="{44A0D8CF-B19D-493D-AE33-77FB4E5797FE}" type="parTrans" cxnId="{5FC1EA2E-DEBC-43DB-AB74-A66D9DEE6DAB}">
      <dgm:prSet/>
      <dgm:spPr/>
      <dgm:t>
        <a:bodyPr/>
        <a:lstStyle/>
        <a:p>
          <a:endParaRPr lang="pt-PT"/>
        </a:p>
      </dgm:t>
    </dgm:pt>
    <dgm:pt modelId="{4FCD71D7-0988-4173-AA44-12E6C66663E2}" type="sibTrans" cxnId="{5FC1EA2E-DEBC-43DB-AB74-A66D9DEE6DAB}">
      <dgm:prSet/>
      <dgm:spPr/>
      <dgm:t>
        <a:bodyPr/>
        <a:lstStyle/>
        <a:p>
          <a:endParaRPr lang="pt-PT"/>
        </a:p>
      </dgm:t>
    </dgm:pt>
    <dgm:pt modelId="{F1669153-F1E1-4B0C-BF9E-CC997E52BF1A}" type="pres">
      <dgm:prSet presAssocID="{693E4A88-6D22-4011-BA87-0B9ABB8B3C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932E239-38F3-423B-9C99-362BE9FA6D72}" type="pres">
      <dgm:prSet presAssocID="{39FB1A1D-9145-4A76-86B8-D5F34B692240}" presName="comp" presStyleCnt="0"/>
      <dgm:spPr/>
    </dgm:pt>
    <dgm:pt modelId="{3864897E-10CA-42B8-94B5-EC75E6ED847C}" type="pres">
      <dgm:prSet presAssocID="{39FB1A1D-9145-4A76-86B8-D5F34B692240}" presName="box" presStyleLbl="node1" presStyleIdx="0" presStyleCnt="1"/>
      <dgm:spPr/>
      <dgm:t>
        <a:bodyPr/>
        <a:lstStyle/>
        <a:p>
          <a:endParaRPr lang="pt-PT"/>
        </a:p>
      </dgm:t>
    </dgm:pt>
    <dgm:pt modelId="{FB0DFA67-8D97-4D0E-8B1B-CD737F1C2CAC}" type="pres">
      <dgm:prSet presAssocID="{39FB1A1D-9145-4A76-86B8-D5F34B692240}" presName="img" presStyleLbl="f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284E87A5-5AFB-499A-9E9D-01468BA9EAFB}" type="pres">
      <dgm:prSet presAssocID="{39FB1A1D-9145-4A76-86B8-D5F34B69224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FC1EA2E-DEBC-43DB-AB74-A66D9DEE6DAB}" srcId="{693E4A88-6D22-4011-BA87-0B9ABB8B3CF9}" destId="{39FB1A1D-9145-4A76-86B8-D5F34B692240}" srcOrd="0" destOrd="0" parTransId="{44A0D8CF-B19D-493D-AE33-77FB4E5797FE}" sibTransId="{4FCD71D7-0988-4173-AA44-12E6C66663E2}"/>
    <dgm:cxn modelId="{1669C88E-21DA-4DC7-9E83-0F53F58F9BD2}" type="presOf" srcId="{39FB1A1D-9145-4A76-86B8-D5F34B692240}" destId="{3864897E-10CA-42B8-94B5-EC75E6ED847C}" srcOrd="0" destOrd="0" presId="urn:microsoft.com/office/officeart/2005/8/layout/vList4"/>
    <dgm:cxn modelId="{653BC75A-C32E-4E57-A316-9C8113730B38}" type="presOf" srcId="{39FB1A1D-9145-4A76-86B8-D5F34B692240}" destId="{284E87A5-5AFB-499A-9E9D-01468BA9EAFB}" srcOrd="1" destOrd="0" presId="urn:microsoft.com/office/officeart/2005/8/layout/vList4"/>
    <dgm:cxn modelId="{4F547B80-B627-4A60-A437-042110132D12}" type="presOf" srcId="{693E4A88-6D22-4011-BA87-0B9ABB8B3CF9}" destId="{F1669153-F1E1-4B0C-BF9E-CC997E52BF1A}" srcOrd="0" destOrd="0" presId="urn:microsoft.com/office/officeart/2005/8/layout/vList4"/>
    <dgm:cxn modelId="{45A9F673-D317-45CB-B175-90A58EB229AD}" type="presParOf" srcId="{F1669153-F1E1-4B0C-BF9E-CC997E52BF1A}" destId="{0932E239-38F3-423B-9C99-362BE9FA6D72}" srcOrd="0" destOrd="0" presId="urn:microsoft.com/office/officeart/2005/8/layout/vList4"/>
    <dgm:cxn modelId="{F4D4CA5F-5104-4C55-9266-C9FB0026ED9A}" type="presParOf" srcId="{0932E239-38F3-423B-9C99-362BE9FA6D72}" destId="{3864897E-10CA-42B8-94B5-EC75E6ED847C}" srcOrd="0" destOrd="0" presId="urn:microsoft.com/office/officeart/2005/8/layout/vList4"/>
    <dgm:cxn modelId="{F40DCBCE-D8F9-4B0A-B066-31079B38DFFD}" type="presParOf" srcId="{0932E239-38F3-423B-9C99-362BE9FA6D72}" destId="{FB0DFA67-8D97-4D0E-8B1B-CD737F1C2CAC}" srcOrd="1" destOrd="0" presId="urn:microsoft.com/office/officeart/2005/8/layout/vList4"/>
    <dgm:cxn modelId="{E0831619-ECC7-45EF-AD45-0D65D815C917}" type="presParOf" srcId="{0932E239-38F3-423B-9C99-362BE9FA6D72}" destId="{284E87A5-5AFB-499A-9E9D-01468BA9EAF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689BD3-FFF1-4087-A86A-AC1833DFA0A8}" type="doc">
      <dgm:prSet loTypeId="urn:microsoft.com/office/officeart/2005/8/layout/vList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CF56301-811F-42AD-876E-36A4206376A1}">
      <dgm:prSet custT="1"/>
      <dgm:spPr/>
      <dgm:t>
        <a:bodyPr/>
        <a:lstStyle/>
        <a:p>
          <a:r>
            <a:rPr lang="en-GB" sz="2800" noProof="0" dirty="0" smtClean="0">
              <a:latin typeface="Arial Nova" panose="020B0504020202020204" pitchFamily="34" charset="0"/>
            </a:rPr>
            <a:t>At 8:15 p.m. I have dinner with my parents. My favourite food is smashed potatoes with snails.</a:t>
          </a:r>
          <a:endParaRPr lang="en-GB" sz="2800" noProof="0" dirty="0">
            <a:latin typeface="Arial Nova" panose="020B0504020202020204" pitchFamily="34" charset="0"/>
          </a:endParaRPr>
        </a:p>
      </dgm:t>
    </dgm:pt>
    <dgm:pt modelId="{2E293ED6-BC11-44FC-8A3C-CA206F48786F}" type="parTrans" cxnId="{EDCB86DD-5148-443D-BADF-A2ADF93B9AE2}">
      <dgm:prSet/>
      <dgm:spPr/>
      <dgm:t>
        <a:bodyPr/>
        <a:lstStyle/>
        <a:p>
          <a:endParaRPr lang="pt-PT"/>
        </a:p>
      </dgm:t>
    </dgm:pt>
    <dgm:pt modelId="{D664C378-156C-44B7-B7FF-B4FF0827BBA2}" type="sibTrans" cxnId="{EDCB86DD-5148-443D-BADF-A2ADF93B9AE2}">
      <dgm:prSet/>
      <dgm:spPr/>
      <dgm:t>
        <a:bodyPr/>
        <a:lstStyle/>
        <a:p>
          <a:endParaRPr lang="pt-PT"/>
        </a:p>
      </dgm:t>
    </dgm:pt>
    <dgm:pt modelId="{331427E6-955E-434E-A603-041544D89CD4}" type="pres">
      <dgm:prSet presAssocID="{DE689BD3-FFF1-4087-A86A-AC1833DFA0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A50571B-F0B8-4E0F-B9F1-04154AA327BB}" type="pres">
      <dgm:prSet presAssocID="{3CF56301-811F-42AD-876E-36A4206376A1}" presName="comp" presStyleCnt="0"/>
      <dgm:spPr/>
    </dgm:pt>
    <dgm:pt modelId="{C9273A17-F4C7-4C86-A8AD-5E07EA45536F}" type="pres">
      <dgm:prSet presAssocID="{3CF56301-811F-42AD-876E-36A4206376A1}" presName="box" presStyleLbl="node1" presStyleIdx="0" presStyleCnt="1" custScaleY="100098" custLinFactY="-140420" custLinFactNeighborX="82697" custLinFactNeighborY="-200000"/>
      <dgm:spPr/>
      <dgm:t>
        <a:bodyPr/>
        <a:lstStyle/>
        <a:p>
          <a:endParaRPr lang="pt-PT"/>
        </a:p>
      </dgm:t>
    </dgm:pt>
    <dgm:pt modelId="{B9F0EC1E-6470-4899-9B48-85470C20F887}" type="pres">
      <dgm:prSet presAssocID="{3CF56301-811F-42AD-876E-36A4206376A1}" presName="img" presStyleLbl="fgImgPlace1" presStyleIdx="0" presStyleCnt="1" custLinFactNeighborX="-10268" custLinFactNeighborY="2351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6F6FB11E-9F28-49D8-801D-051797944C20}" type="pres">
      <dgm:prSet presAssocID="{3CF56301-811F-42AD-876E-36A4206376A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D4E7621-4A66-4E8B-BFDD-A08BF1D9F57F}" type="presOf" srcId="{3CF56301-811F-42AD-876E-36A4206376A1}" destId="{C9273A17-F4C7-4C86-A8AD-5E07EA45536F}" srcOrd="0" destOrd="0" presId="urn:microsoft.com/office/officeart/2005/8/layout/vList4"/>
    <dgm:cxn modelId="{EDCB86DD-5148-443D-BADF-A2ADF93B9AE2}" srcId="{DE689BD3-FFF1-4087-A86A-AC1833DFA0A8}" destId="{3CF56301-811F-42AD-876E-36A4206376A1}" srcOrd="0" destOrd="0" parTransId="{2E293ED6-BC11-44FC-8A3C-CA206F48786F}" sibTransId="{D664C378-156C-44B7-B7FF-B4FF0827BBA2}"/>
    <dgm:cxn modelId="{FF809627-9A36-49B3-AC1E-E755C379617F}" type="presOf" srcId="{3CF56301-811F-42AD-876E-36A4206376A1}" destId="{6F6FB11E-9F28-49D8-801D-051797944C20}" srcOrd="1" destOrd="0" presId="urn:microsoft.com/office/officeart/2005/8/layout/vList4"/>
    <dgm:cxn modelId="{56F6B7BF-06E4-46F5-9353-4F0E961D3C54}" type="presOf" srcId="{DE689BD3-FFF1-4087-A86A-AC1833DFA0A8}" destId="{331427E6-955E-434E-A603-041544D89CD4}" srcOrd="0" destOrd="0" presId="urn:microsoft.com/office/officeart/2005/8/layout/vList4"/>
    <dgm:cxn modelId="{7A4A1BE2-221D-458D-B402-43D89ACC0D42}" type="presParOf" srcId="{331427E6-955E-434E-A603-041544D89CD4}" destId="{3A50571B-F0B8-4E0F-B9F1-04154AA327BB}" srcOrd="0" destOrd="0" presId="urn:microsoft.com/office/officeart/2005/8/layout/vList4"/>
    <dgm:cxn modelId="{9F4B2189-0EE6-49D5-A23E-53120ECD7F8B}" type="presParOf" srcId="{3A50571B-F0B8-4E0F-B9F1-04154AA327BB}" destId="{C9273A17-F4C7-4C86-A8AD-5E07EA45536F}" srcOrd="0" destOrd="0" presId="urn:microsoft.com/office/officeart/2005/8/layout/vList4"/>
    <dgm:cxn modelId="{94BB9556-2287-49C7-8E28-974B4BA4FB50}" type="presParOf" srcId="{3A50571B-F0B8-4E0F-B9F1-04154AA327BB}" destId="{B9F0EC1E-6470-4899-9B48-85470C20F887}" srcOrd="1" destOrd="0" presId="urn:microsoft.com/office/officeart/2005/8/layout/vList4"/>
    <dgm:cxn modelId="{37AC90B0-EEBF-409F-B23E-9C67691CEE0B}" type="presParOf" srcId="{3A50571B-F0B8-4E0F-B9F1-04154AA327BB}" destId="{6F6FB11E-9F28-49D8-801D-051797944C2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0A6398-EFA9-46F7-B249-E531B857E980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3EE0DE8-6C19-413A-91E3-35A162ECCDA9}">
      <dgm:prSet/>
      <dgm:spPr/>
      <dgm:t>
        <a:bodyPr/>
        <a:lstStyle/>
        <a:p>
          <a:r>
            <a:rPr lang="en-GB" noProof="0" dirty="0" smtClean="0"/>
            <a:t>At 9:30 p.m. I brush my teeth. Then I go to bed and I sleep.</a:t>
          </a:r>
          <a:endParaRPr lang="en-GB" noProof="0" dirty="0"/>
        </a:p>
      </dgm:t>
    </dgm:pt>
    <dgm:pt modelId="{99FE601D-F622-41FD-B457-2325A5BE71ED}" type="parTrans" cxnId="{69A30D2F-78D6-4A48-8682-8C92862101FB}">
      <dgm:prSet/>
      <dgm:spPr/>
      <dgm:t>
        <a:bodyPr/>
        <a:lstStyle/>
        <a:p>
          <a:endParaRPr lang="pt-PT"/>
        </a:p>
      </dgm:t>
    </dgm:pt>
    <dgm:pt modelId="{C9822063-666D-4EB2-8C51-FC0C19B15F7D}" type="sibTrans" cxnId="{69A30D2F-78D6-4A48-8682-8C92862101FB}">
      <dgm:prSet/>
      <dgm:spPr/>
      <dgm:t>
        <a:bodyPr/>
        <a:lstStyle/>
        <a:p>
          <a:endParaRPr lang="pt-PT"/>
        </a:p>
      </dgm:t>
    </dgm:pt>
    <dgm:pt modelId="{5035E0BA-5A9F-4BE5-89EC-F7FB85651E3B}" type="pres">
      <dgm:prSet presAssocID="{710A6398-EFA9-46F7-B249-E531B857E9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6F161E9-C883-4443-93AB-EF43B60810FA}" type="pres">
      <dgm:prSet presAssocID="{D3EE0DE8-6C19-413A-91E3-35A162ECCDA9}" presName="comp" presStyleCnt="0"/>
      <dgm:spPr/>
    </dgm:pt>
    <dgm:pt modelId="{E98B25BA-6821-4099-B7DC-679470B87822}" type="pres">
      <dgm:prSet presAssocID="{D3EE0DE8-6C19-413A-91E3-35A162ECCDA9}" presName="box" presStyleLbl="node1" presStyleIdx="0" presStyleCnt="1" custLinFactNeighborX="-2417" custLinFactNeighborY="-64598"/>
      <dgm:spPr/>
      <dgm:t>
        <a:bodyPr/>
        <a:lstStyle/>
        <a:p>
          <a:endParaRPr lang="pt-PT"/>
        </a:p>
      </dgm:t>
    </dgm:pt>
    <dgm:pt modelId="{B20E32BE-9D6C-426F-8FB8-F1640F1BC84B}" type="pres">
      <dgm:prSet presAssocID="{D3EE0DE8-6C19-413A-91E3-35A162ECCDA9}" presName="img" presStyleLbl="f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31A1A23D-3C7E-46B2-8E6E-DC5358E432EA}" type="pres">
      <dgm:prSet presAssocID="{D3EE0DE8-6C19-413A-91E3-35A162ECCDA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3144051-AEB8-4168-B357-D721513CCDB4}" type="presOf" srcId="{D3EE0DE8-6C19-413A-91E3-35A162ECCDA9}" destId="{31A1A23D-3C7E-46B2-8E6E-DC5358E432EA}" srcOrd="1" destOrd="0" presId="urn:microsoft.com/office/officeart/2005/8/layout/vList4"/>
    <dgm:cxn modelId="{430C2D79-ED46-4EEA-B459-563BA72BA79E}" type="presOf" srcId="{710A6398-EFA9-46F7-B249-E531B857E980}" destId="{5035E0BA-5A9F-4BE5-89EC-F7FB85651E3B}" srcOrd="0" destOrd="0" presId="urn:microsoft.com/office/officeart/2005/8/layout/vList4"/>
    <dgm:cxn modelId="{F831DFFA-2F10-4ECB-A3C0-80140095CBEB}" type="presOf" srcId="{D3EE0DE8-6C19-413A-91E3-35A162ECCDA9}" destId="{E98B25BA-6821-4099-B7DC-679470B87822}" srcOrd="0" destOrd="0" presId="urn:microsoft.com/office/officeart/2005/8/layout/vList4"/>
    <dgm:cxn modelId="{69A30D2F-78D6-4A48-8682-8C92862101FB}" srcId="{710A6398-EFA9-46F7-B249-E531B857E980}" destId="{D3EE0DE8-6C19-413A-91E3-35A162ECCDA9}" srcOrd="0" destOrd="0" parTransId="{99FE601D-F622-41FD-B457-2325A5BE71ED}" sibTransId="{C9822063-666D-4EB2-8C51-FC0C19B15F7D}"/>
    <dgm:cxn modelId="{3BE2F308-3CC7-400F-9861-2143CBC7FADA}" type="presParOf" srcId="{5035E0BA-5A9F-4BE5-89EC-F7FB85651E3B}" destId="{66F161E9-C883-4443-93AB-EF43B60810FA}" srcOrd="0" destOrd="0" presId="urn:microsoft.com/office/officeart/2005/8/layout/vList4"/>
    <dgm:cxn modelId="{F28309D5-8CD9-4BAA-8311-811691558C1C}" type="presParOf" srcId="{66F161E9-C883-4443-93AB-EF43B60810FA}" destId="{E98B25BA-6821-4099-B7DC-679470B87822}" srcOrd="0" destOrd="0" presId="urn:microsoft.com/office/officeart/2005/8/layout/vList4"/>
    <dgm:cxn modelId="{489B89AB-593B-476D-9C5E-71DEA849A3B0}" type="presParOf" srcId="{66F161E9-C883-4443-93AB-EF43B60810FA}" destId="{B20E32BE-9D6C-426F-8FB8-F1640F1BC84B}" srcOrd="1" destOrd="0" presId="urn:microsoft.com/office/officeart/2005/8/layout/vList4"/>
    <dgm:cxn modelId="{82AE421F-5DF4-4383-A23C-B822BE7EF77A}" type="presParOf" srcId="{66F161E9-C883-4443-93AB-EF43B60810FA}" destId="{31A1A23D-3C7E-46B2-8E6E-DC5358E432E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93368C-9AEB-40E9-BA35-9E79AD7AD23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240A7EB-8D69-485F-84F1-980C93710B2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-GB" sz="2000" noProof="0" dirty="0" smtClean="0">
              <a:solidFill>
                <a:schemeClr val="bg1"/>
              </a:solidFill>
              <a:latin typeface="Arial Nova" panose="020B0504020202020204" pitchFamily="34" charset="0"/>
            </a:rPr>
            <a:t>I wake up at  6 o´clock in the morning. Then I have breakfast at 6:50 a.m. I usually eat earthworms with milk.</a:t>
          </a:r>
          <a:endParaRPr lang="en-GB" sz="2000" noProof="0" dirty="0">
            <a:solidFill>
              <a:schemeClr val="bg1"/>
            </a:solidFill>
            <a:latin typeface="Arial Nova" panose="020B0504020202020204" pitchFamily="34" charset="0"/>
          </a:endParaRPr>
        </a:p>
      </dgm:t>
    </dgm:pt>
    <dgm:pt modelId="{56EE5956-1EE8-4872-A880-FDC05FA6448C}" type="parTrans" cxnId="{7A52B9CC-8935-441A-A973-D4125CDA75AA}">
      <dgm:prSet/>
      <dgm:spPr/>
      <dgm:t>
        <a:bodyPr/>
        <a:lstStyle/>
        <a:p>
          <a:endParaRPr lang="pt-PT"/>
        </a:p>
      </dgm:t>
    </dgm:pt>
    <dgm:pt modelId="{CAC30BD9-9408-43A9-B449-AAA7E6441DA1}" type="sibTrans" cxnId="{7A52B9CC-8935-441A-A973-D4125CDA75AA}">
      <dgm:prSet/>
      <dgm:spPr/>
      <dgm:t>
        <a:bodyPr/>
        <a:lstStyle/>
        <a:p>
          <a:endParaRPr lang="pt-PT"/>
        </a:p>
      </dgm:t>
    </dgm:pt>
    <dgm:pt modelId="{17BD8EAF-163C-47B2-9891-FAD4B80EA39B}" type="pres">
      <dgm:prSet presAssocID="{B193368C-9AEB-40E9-BA35-9E79AD7AD23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B577DF1-0BF1-4C03-B854-DAE29BAB4415}" type="pres">
      <dgm:prSet presAssocID="{5240A7EB-8D69-485F-84F1-980C93710B25}" presName="composite" presStyleCnt="0"/>
      <dgm:spPr/>
    </dgm:pt>
    <dgm:pt modelId="{392419DB-FEEB-4130-8389-5088E34B1963}" type="pres">
      <dgm:prSet presAssocID="{5240A7EB-8D69-485F-84F1-980C93710B25}" presName="imgShp" presStyleLbl="fgImgPlace1" presStyleIdx="0" presStyleCnt="1" custLinFactNeighborX="-28296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4000" r="-14000"/>
          </a:stretch>
        </a:blipFill>
      </dgm:spPr>
      <dgm:t>
        <a:bodyPr/>
        <a:lstStyle/>
        <a:p>
          <a:endParaRPr lang="pt-PT"/>
        </a:p>
      </dgm:t>
    </dgm:pt>
    <dgm:pt modelId="{6BF618FB-F5B3-40FA-9805-BBE04F5BFABC}" type="pres">
      <dgm:prSet presAssocID="{5240A7EB-8D69-485F-84F1-980C93710B25}" presName="txShp" presStyleLbl="node1" presStyleIdx="0" presStyleCnt="1" custScaleX="123025" custLinFactNeighborX="489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EFD8B78-264D-4556-9240-6A2F2D3C26EA}" type="presOf" srcId="{5240A7EB-8D69-485F-84F1-980C93710B25}" destId="{6BF618FB-F5B3-40FA-9805-BBE04F5BFABC}" srcOrd="0" destOrd="0" presId="urn:microsoft.com/office/officeart/2005/8/layout/vList3"/>
    <dgm:cxn modelId="{0709103E-A8BA-43FD-AAD9-65C4808DAAD0}" type="presOf" srcId="{B193368C-9AEB-40E9-BA35-9E79AD7AD23E}" destId="{17BD8EAF-163C-47B2-9891-FAD4B80EA39B}" srcOrd="0" destOrd="0" presId="urn:microsoft.com/office/officeart/2005/8/layout/vList3"/>
    <dgm:cxn modelId="{7A52B9CC-8935-441A-A973-D4125CDA75AA}" srcId="{B193368C-9AEB-40E9-BA35-9E79AD7AD23E}" destId="{5240A7EB-8D69-485F-84F1-980C93710B25}" srcOrd="0" destOrd="0" parTransId="{56EE5956-1EE8-4872-A880-FDC05FA6448C}" sibTransId="{CAC30BD9-9408-43A9-B449-AAA7E6441DA1}"/>
    <dgm:cxn modelId="{7B77CEA5-D357-4CAF-8310-35878B4891E9}" type="presParOf" srcId="{17BD8EAF-163C-47B2-9891-FAD4B80EA39B}" destId="{4B577DF1-0BF1-4C03-B854-DAE29BAB4415}" srcOrd="0" destOrd="0" presId="urn:microsoft.com/office/officeart/2005/8/layout/vList3"/>
    <dgm:cxn modelId="{C0CEA2CD-C4CD-4252-AAB1-CB20B8DC5889}" type="presParOf" srcId="{4B577DF1-0BF1-4C03-B854-DAE29BAB4415}" destId="{392419DB-FEEB-4130-8389-5088E34B1963}" srcOrd="0" destOrd="0" presId="urn:microsoft.com/office/officeart/2005/8/layout/vList3"/>
    <dgm:cxn modelId="{C658A61E-2ED0-429F-9CC7-C0D8A22660F4}" type="presParOf" srcId="{4B577DF1-0BF1-4C03-B854-DAE29BAB4415}" destId="{6BF618FB-F5B3-40FA-9805-BBE04F5BFA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D73F13-2629-4E80-BEE2-5163715198B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4E05E04-D4D6-489E-AB1C-682C6E80B4C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noProof="0" dirty="0" smtClean="0"/>
            <a:t>At 7:00 a.m. I brush my teeth. I have a shower and I comb my hair</a:t>
          </a:r>
          <a:r>
            <a:rPr lang="pt-PT" dirty="0" smtClean="0"/>
            <a:t>.</a:t>
          </a:r>
          <a:endParaRPr lang="pt-PT" dirty="0"/>
        </a:p>
      </dgm:t>
    </dgm:pt>
    <dgm:pt modelId="{C27BBAAF-566C-460F-A70B-56A051141CCD}" type="parTrans" cxnId="{4778C3D1-4244-43D0-AFCF-5B52EFA2243B}">
      <dgm:prSet/>
      <dgm:spPr/>
      <dgm:t>
        <a:bodyPr/>
        <a:lstStyle/>
        <a:p>
          <a:endParaRPr lang="pt-PT"/>
        </a:p>
      </dgm:t>
    </dgm:pt>
    <dgm:pt modelId="{216CCDD2-1C3C-400A-8590-77A8427414F9}" type="sibTrans" cxnId="{4778C3D1-4244-43D0-AFCF-5B52EFA2243B}">
      <dgm:prSet/>
      <dgm:spPr/>
      <dgm:t>
        <a:bodyPr/>
        <a:lstStyle/>
        <a:p>
          <a:endParaRPr lang="pt-PT"/>
        </a:p>
      </dgm:t>
    </dgm:pt>
    <dgm:pt modelId="{014B889C-B45B-45A5-9705-678582569F5A}" type="pres">
      <dgm:prSet presAssocID="{58D73F13-2629-4E80-BEE2-5163715198B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EB0B3CE-0267-49BC-BCB5-2A85125AEE67}" type="pres">
      <dgm:prSet presAssocID="{24E05E04-D4D6-489E-AB1C-682C6E80B4CF}" presName="composite" presStyleCnt="0"/>
      <dgm:spPr/>
    </dgm:pt>
    <dgm:pt modelId="{9B388C56-6F30-45C5-9C55-5CD593C1372F}" type="pres">
      <dgm:prSet presAssocID="{24E05E04-D4D6-489E-AB1C-682C6E80B4CF}" presName="imgShp" presStyleLbl="fgImgPlace1" presStyleIdx="0" presStyleCnt="1" custScaleX="154645" custLinFactNeighborX="-52551" custLinFactNeighborY="1765"/>
      <dgm:spPr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</dgm:spPr>
    </dgm:pt>
    <dgm:pt modelId="{E2B4C1EA-E3F3-43A9-82F5-F063EA630210}" type="pres">
      <dgm:prSet presAssocID="{24E05E04-D4D6-489E-AB1C-682C6E80B4CF}" presName="txShp" presStyleLbl="node1" presStyleIdx="0" presStyleCnt="1" custScaleX="10763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D794917-C526-44E8-8B92-688FD40A66D8}" type="presOf" srcId="{24E05E04-D4D6-489E-AB1C-682C6E80B4CF}" destId="{E2B4C1EA-E3F3-43A9-82F5-F063EA630210}" srcOrd="0" destOrd="0" presId="urn:microsoft.com/office/officeart/2005/8/layout/vList3"/>
    <dgm:cxn modelId="{FC5A702A-A941-4925-9490-EC9883E28828}" type="presOf" srcId="{58D73F13-2629-4E80-BEE2-5163715198BA}" destId="{014B889C-B45B-45A5-9705-678582569F5A}" srcOrd="0" destOrd="0" presId="urn:microsoft.com/office/officeart/2005/8/layout/vList3"/>
    <dgm:cxn modelId="{4778C3D1-4244-43D0-AFCF-5B52EFA2243B}" srcId="{58D73F13-2629-4E80-BEE2-5163715198BA}" destId="{24E05E04-D4D6-489E-AB1C-682C6E80B4CF}" srcOrd="0" destOrd="0" parTransId="{C27BBAAF-566C-460F-A70B-56A051141CCD}" sibTransId="{216CCDD2-1C3C-400A-8590-77A8427414F9}"/>
    <dgm:cxn modelId="{4B8E8438-9085-41DC-A46E-0D3F52E81475}" type="presParOf" srcId="{014B889C-B45B-45A5-9705-678582569F5A}" destId="{6EB0B3CE-0267-49BC-BCB5-2A85125AEE67}" srcOrd="0" destOrd="0" presId="urn:microsoft.com/office/officeart/2005/8/layout/vList3"/>
    <dgm:cxn modelId="{1970E2A9-74F3-48CB-B219-517E45AE4E35}" type="presParOf" srcId="{6EB0B3CE-0267-49BC-BCB5-2A85125AEE67}" destId="{9B388C56-6F30-45C5-9C55-5CD593C1372F}" srcOrd="0" destOrd="0" presId="urn:microsoft.com/office/officeart/2005/8/layout/vList3"/>
    <dgm:cxn modelId="{5DEB476E-0585-4F7F-8D35-280BF488280A}" type="presParOf" srcId="{6EB0B3CE-0267-49BC-BCB5-2A85125AEE67}" destId="{E2B4C1EA-E3F3-43A9-82F5-F063EA63021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C8F277-7CAC-455C-84CE-55356BFE3E1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261C960-95EE-42D7-A204-539E9EDED90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noProof="0" dirty="0" smtClean="0"/>
            <a:t>At 7:30 a.m. I go to the Alien </a:t>
          </a:r>
          <a:r>
            <a:rPr lang="en-GB" noProof="0" dirty="0" smtClean="0"/>
            <a:t>School.</a:t>
          </a:r>
        </a:p>
        <a:p>
          <a:r>
            <a:rPr lang="en-GB" noProof="0" dirty="0" smtClean="0"/>
            <a:t>My </a:t>
          </a:r>
          <a:r>
            <a:rPr lang="en-GB" noProof="0" dirty="0" smtClean="0"/>
            <a:t>favourite subject is English, because </a:t>
          </a:r>
          <a:r>
            <a:rPr lang="en-GB" noProof="0" dirty="0" smtClean="0">
              <a:solidFill>
                <a:schemeClr val="bg1"/>
              </a:solidFill>
            </a:rPr>
            <a:t>I want </a:t>
          </a:r>
          <a:r>
            <a:rPr lang="en-GB" noProof="0" dirty="0" smtClean="0"/>
            <a:t>go to Planet Earth and be with humans.</a:t>
          </a:r>
          <a:endParaRPr lang="en-GB" noProof="0" dirty="0"/>
        </a:p>
      </dgm:t>
    </dgm:pt>
    <dgm:pt modelId="{60257029-27AD-457D-BABD-07B461AEDE56}" type="parTrans" cxnId="{DA629FC7-FE85-4AC0-9E86-C4434F0C5A3F}">
      <dgm:prSet/>
      <dgm:spPr/>
      <dgm:t>
        <a:bodyPr/>
        <a:lstStyle/>
        <a:p>
          <a:endParaRPr lang="pt-PT"/>
        </a:p>
      </dgm:t>
    </dgm:pt>
    <dgm:pt modelId="{C324E5EC-9F9F-4EA0-B1F6-7AF9CB746073}" type="sibTrans" cxnId="{DA629FC7-FE85-4AC0-9E86-C4434F0C5A3F}">
      <dgm:prSet/>
      <dgm:spPr/>
      <dgm:t>
        <a:bodyPr/>
        <a:lstStyle/>
        <a:p>
          <a:endParaRPr lang="pt-PT"/>
        </a:p>
      </dgm:t>
    </dgm:pt>
    <dgm:pt modelId="{A7E2F8E5-66B9-4417-8865-F87E4B01DA62}" type="pres">
      <dgm:prSet presAssocID="{0CC8F277-7CAC-455C-84CE-55356BFE3E1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133338B-B03C-4D1B-9726-7CF83D3CB141}" type="pres">
      <dgm:prSet presAssocID="{3261C960-95EE-42D7-A204-539E9EDED90E}" presName="composite" presStyleCnt="0"/>
      <dgm:spPr/>
    </dgm:pt>
    <dgm:pt modelId="{CD9B11F4-B60A-456B-8F3C-345C151CD00B}" type="pres">
      <dgm:prSet presAssocID="{3261C960-95EE-42D7-A204-539E9EDED90E}" presName="imgShp" presStyleLbl="fgImgPlace1" presStyleIdx="0" presStyleCnt="1" custScaleX="122540" custLinFactNeighborX="-28762" custLinFactNeighborY="0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F88BE90A-58A2-48FF-B6FC-4FE970C2DC34}" type="pres">
      <dgm:prSet presAssocID="{3261C960-95EE-42D7-A204-539E9EDED90E}" presName="txShp" presStyleLbl="node1" presStyleIdx="0" presStyleCnt="1" custScaleX="1108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F8E321F-BE71-4F51-B403-0168D2732AD1}" type="presOf" srcId="{0CC8F277-7CAC-455C-84CE-55356BFE3E13}" destId="{A7E2F8E5-66B9-4417-8865-F87E4B01DA62}" srcOrd="0" destOrd="0" presId="urn:microsoft.com/office/officeart/2005/8/layout/vList3"/>
    <dgm:cxn modelId="{DA629FC7-FE85-4AC0-9E86-C4434F0C5A3F}" srcId="{0CC8F277-7CAC-455C-84CE-55356BFE3E13}" destId="{3261C960-95EE-42D7-A204-539E9EDED90E}" srcOrd="0" destOrd="0" parTransId="{60257029-27AD-457D-BABD-07B461AEDE56}" sibTransId="{C324E5EC-9F9F-4EA0-B1F6-7AF9CB746073}"/>
    <dgm:cxn modelId="{C2A04B5E-2A4D-48EC-957D-15CC71AC2C1E}" type="presOf" srcId="{3261C960-95EE-42D7-A204-539E9EDED90E}" destId="{F88BE90A-58A2-48FF-B6FC-4FE970C2DC34}" srcOrd="0" destOrd="0" presId="urn:microsoft.com/office/officeart/2005/8/layout/vList3"/>
    <dgm:cxn modelId="{450B4246-5F97-41DD-8CFF-C010EA00D619}" type="presParOf" srcId="{A7E2F8E5-66B9-4417-8865-F87E4B01DA62}" destId="{E133338B-B03C-4D1B-9726-7CF83D3CB141}" srcOrd="0" destOrd="0" presId="urn:microsoft.com/office/officeart/2005/8/layout/vList3"/>
    <dgm:cxn modelId="{6BCD2029-3204-4F8A-AEF3-9583A047BB1C}" type="presParOf" srcId="{E133338B-B03C-4D1B-9726-7CF83D3CB141}" destId="{CD9B11F4-B60A-456B-8F3C-345C151CD00B}" srcOrd="0" destOrd="0" presId="urn:microsoft.com/office/officeart/2005/8/layout/vList3"/>
    <dgm:cxn modelId="{5C7D3D9A-9E70-4F40-9BF8-8CFA701AFBFD}" type="presParOf" srcId="{E133338B-B03C-4D1B-9726-7CF83D3CB141}" destId="{F88BE90A-58A2-48FF-B6FC-4FE970C2DC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C44E75-3814-49F1-BD53-9FBA139BA470}" type="doc">
      <dgm:prSet loTypeId="urn:microsoft.com/office/officeart/2008/layout/PictureStrips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95D8F18-AFFD-499A-8BF6-FCD9EA1D5EFE}">
      <dgm:prSet/>
      <dgm:spPr>
        <a:solidFill>
          <a:schemeClr val="bg2">
            <a:lumMod val="90000"/>
            <a:alpha val="40000"/>
          </a:schemeClr>
        </a:solidFill>
      </dgm:spPr>
      <dgm:t>
        <a:bodyPr/>
        <a:lstStyle/>
        <a:p>
          <a:pPr algn="just"/>
          <a:r>
            <a:rPr lang="en-GB" noProof="0" dirty="0" smtClean="0">
              <a:solidFill>
                <a:schemeClr val="bg1"/>
              </a:solidFill>
              <a:latin typeface="Arial Nova" panose="020B0504020202020204" pitchFamily="34" charset="0"/>
            </a:rPr>
            <a:t>At 1 o´clock p.m. I go to the park with my friends, 500 Eyes and Green One. We play E.T. football.</a:t>
          </a:r>
          <a:endParaRPr lang="en-GB" noProof="0" dirty="0">
            <a:solidFill>
              <a:schemeClr val="bg1"/>
            </a:solidFill>
            <a:latin typeface="Arial Nova" panose="020B0504020202020204" pitchFamily="34" charset="0"/>
          </a:endParaRPr>
        </a:p>
      </dgm:t>
    </dgm:pt>
    <dgm:pt modelId="{D092C10C-432F-4F7F-B8A2-82130D175BBE}" type="parTrans" cxnId="{42EBA091-B264-4B13-9A48-22EFE6EEAD3F}">
      <dgm:prSet/>
      <dgm:spPr/>
      <dgm:t>
        <a:bodyPr/>
        <a:lstStyle/>
        <a:p>
          <a:endParaRPr lang="pt-PT"/>
        </a:p>
      </dgm:t>
    </dgm:pt>
    <dgm:pt modelId="{55AA840D-ECAB-4BD4-A908-84D2C27D6F7A}" type="sibTrans" cxnId="{42EBA091-B264-4B13-9A48-22EFE6EEAD3F}">
      <dgm:prSet/>
      <dgm:spPr/>
      <dgm:t>
        <a:bodyPr/>
        <a:lstStyle/>
        <a:p>
          <a:endParaRPr lang="pt-PT"/>
        </a:p>
      </dgm:t>
    </dgm:pt>
    <dgm:pt modelId="{1CF84727-659E-434B-BD1C-EDCB71D227D0}" type="pres">
      <dgm:prSet presAssocID="{A9C44E75-3814-49F1-BD53-9FBA139BA4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69111E1-6348-4EB3-88E8-259F6F13EFC2}" type="pres">
      <dgm:prSet presAssocID="{F95D8F18-AFFD-499A-8BF6-FCD9EA1D5EFE}" presName="composite" presStyleCnt="0"/>
      <dgm:spPr/>
    </dgm:pt>
    <dgm:pt modelId="{98DB5B65-9068-4486-8724-15E22610D578}" type="pres">
      <dgm:prSet presAssocID="{F95D8F18-AFFD-499A-8BF6-FCD9EA1D5EFE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12CA00C-1BE7-4EA8-8456-E22698B5AEAE}" type="pres">
      <dgm:prSet presAssocID="{F95D8F18-AFFD-499A-8BF6-FCD9EA1D5EFE}" presName="rect2" presStyleLbl="fgImgPlace1" presStyleIdx="0" presStyleCnt="1" custScaleX="128388" custLinFactNeighborX="-27872" custLinFactNeighborY="7986"/>
      <dgm:spPr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</dgm:ptLst>
  <dgm:cxnLst>
    <dgm:cxn modelId="{32B94EFF-4375-4D3D-9DD4-AF5CC98A7DF7}" type="presOf" srcId="{F95D8F18-AFFD-499A-8BF6-FCD9EA1D5EFE}" destId="{98DB5B65-9068-4486-8724-15E22610D578}" srcOrd="0" destOrd="0" presId="urn:microsoft.com/office/officeart/2008/layout/PictureStrips"/>
    <dgm:cxn modelId="{1EAD1CE5-A57B-417D-A277-7631CD92F6C8}" type="presOf" srcId="{A9C44E75-3814-49F1-BD53-9FBA139BA470}" destId="{1CF84727-659E-434B-BD1C-EDCB71D227D0}" srcOrd="0" destOrd="0" presId="urn:microsoft.com/office/officeart/2008/layout/PictureStrips"/>
    <dgm:cxn modelId="{42EBA091-B264-4B13-9A48-22EFE6EEAD3F}" srcId="{A9C44E75-3814-49F1-BD53-9FBA139BA470}" destId="{F95D8F18-AFFD-499A-8BF6-FCD9EA1D5EFE}" srcOrd="0" destOrd="0" parTransId="{D092C10C-432F-4F7F-B8A2-82130D175BBE}" sibTransId="{55AA840D-ECAB-4BD4-A908-84D2C27D6F7A}"/>
    <dgm:cxn modelId="{27C6403A-EB48-4AA8-968C-CBD4DED905B3}" type="presParOf" srcId="{1CF84727-659E-434B-BD1C-EDCB71D227D0}" destId="{A69111E1-6348-4EB3-88E8-259F6F13EFC2}" srcOrd="0" destOrd="0" presId="urn:microsoft.com/office/officeart/2008/layout/PictureStrips"/>
    <dgm:cxn modelId="{C399111E-AC5B-497B-8FD0-E535E8E8C193}" type="presParOf" srcId="{A69111E1-6348-4EB3-88E8-259F6F13EFC2}" destId="{98DB5B65-9068-4486-8724-15E22610D578}" srcOrd="0" destOrd="0" presId="urn:microsoft.com/office/officeart/2008/layout/PictureStrips"/>
    <dgm:cxn modelId="{F6D289E2-9331-40A9-A3CA-8D60B84BE845}" type="presParOf" srcId="{A69111E1-6348-4EB3-88E8-259F6F13EFC2}" destId="{212CA00C-1BE7-4EA8-8456-E22698B5AEA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1707BA-3AAF-4330-8B03-AECE6F6495B0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92C37A8-0391-4541-A591-E3EF52CECBCC}">
      <dgm:prSet/>
      <dgm:spPr/>
      <dgm:t>
        <a:bodyPr/>
        <a:lstStyle/>
        <a:p>
          <a:pPr algn="l"/>
          <a:r>
            <a:rPr lang="en-GB" noProof="0" dirty="0" smtClean="0">
              <a:solidFill>
                <a:schemeClr val="bg1"/>
              </a:solidFill>
              <a:latin typeface="Arial Nova" panose="020B0504020202020204" pitchFamily="34" charset="0"/>
            </a:rPr>
            <a:t>At 3 o´clock p.m. we go to Ice Cream Parlour . I love </a:t>
          </a:r>
          <a:r>
            <a:rPr lang="en-GB" noProof="0" dirty="0" smtClean="0">
              <a:solidFill>
                <a:schemeClr val="bg1"/>
              </a:solidFill>
              <a:latin typeface="Arial Nova" panose="020B0504020202020204" pitchFamily="34" charset="0"/>
            </a:rPr>
            <a:t>spider </a:t>
          </a:r>
          <a:r>
            <a:rPr lang="en-GB" noProof="0" dirty="0" smtClean="0">
              <a:solidFill>
                <a:schemeClr val="bg1"/>
              </a:solidFill>
              <a:latin typeface="Arial Nova" panose="020B0504020202020204" pitchFamily="34" charset="0"/>
            </a:rPr>
            <a:t>ice cream.</a:t>
          </a:r>
          <a:endParaRPr lang="en-GB" noProof="0" dirty="0">
            <a:solidFill>
              <a:schemeClr val="bg1"/>
            </a:solidFill>
            <a:latin typeface="Arial Nova" panose="020B0504020202020204" pitchFamily="34" charset="0"/>
          </a:endParaRPr>
        </a:p>
      </dgm:t>
    </dgm:pt>
    <dgm:pt modelId="{D6FD798B-594F-4FEA-B72C-F009C5C90963}" type="parTrans" cxnId="{F1D262A4-3AC6-4A9F-A3B6-8BD0AC727E93}">
      <dgm:prSet/>
      <dgm:spPr/>
      <dgm:t>
        <a:bodyPr/>
        <a:lstStyle/>
        <a:p>
          <a:endParaRPr lang="pt-PT"/>
        </a:p>
      </dgm:t>
    </dgm:pt>
    <dgm:pt modelId="{04D60810-7F30-4707-AA5A-D1FF28CBB4EC}" type="sibTrans" cxnId="{F1D262A4-3AC6-4A9F-A3B6-8BD0AC727E93}">
      <dgm:prSet/>
      <dgm:spPr/>
      <dgm:t>
        <a:bodyPr/>
        <a:lstStyle/>
        <a:p>
          <a:endParaRPr lang="pt-PT"/>
        </a:p>
      </dgm:t>
    </dgm:pt>
    <dgm:pt modelId="{BED2515B-037E-4F9C-A449-E2E2BFEC2EF2}" type="pres">
      <dgm:prSet presAssocID="{851707BA-3AAF-4330-8B03-AECE6F6495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441C691-918F-42EA-BFE9-07AED613A66F}" type="pres">
      <dgm:prSet presAssocID="{992C37A8-0391-4541-A591-E3EF52CECBCC}" presName="composite" presStyleCnt="0"/>
      <dgm:spPr/>
    </dgm:pt>
    <dgm:pt modelId="{2E578C42-BE7D-4467-A129-10C22D113BE1}" type="pres">
      <dgm:prSet presAssocID="{992C37A8-0391-4541-A591-E3EF52CECBCC}" presName="rect1" presStyleLbl="trAlignAcc1" presStyleIdx="0" presStyleCnt="1" custScaleX="115205" custLinFactNeighborX="3361" custLinFactNeighborY="-57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8F6A4C-DBDC-46CC-8343-8CCD588A958C}" type="pres">
      <dgm:prSet presAssocID="{992C37A8-0391-4541-A591-E3EF52CECBCC}" presName="rect2" presStyleLbl="fgImgPlace1" presStyleIdx="0" presStyleCnt="1" custScaleX="133714" custLinFactNeighborX="-77039" custLinFactNeighborY="8111"/>
      <dgm:spPr>
        <a:blipFill rotWithShape="1">
          <a:blip xmlns:r="http://schemas.openxmlformats.org/officeDocument/2006/relationships" r:embed="rId1"/>
          <a:srcRect/>
          <a:stretch>
            <a:fillRect t="-6000" b="-6000"/>
          </a:stretch>
        </a:blipFill>
      </dgm:spPr>
    </dgm:pt>
  </dgm:ptLst>
  <dgm:cxnLst>
    <dgm:cxn modelId="{7DAC3E7B-5996-45C9-BC4C-8464E7DC7270}" type="presOf" srcId="{851707BA-3AAF-4330-8B03-AECE6F6495B0}" destId="{BED2515B-037E-4F9C-A449-E2E2BFEC2EF2}" srcOrd="0" destOrd="0" presId="urn:microsoft.com/office/officeart/2008/layout/PictureStrips"/>
    <dgm:cxn modelId="{10B210BE-81AA-4C8B-A190-97940B802FDF}" type="presOf" srcId="{992C37A8-0391-4541-A591-E3EF52CECBCC}" destId="{2E578C42-BE7D-4467-A129-10C22D113BE1}" srcOrd="0" destOrd="0" presId="urn:microsoft.com/office/officeart/2008/layout/PictureStrips"/>
    <dgm:cxn modelId="{F1D262A4-3AC6-4A9F-A3B6-8BD0AC727E93}" srcId="{851707BA-3AAF-4330-8B03-AECE6F6495B0}" destId="{992C37A8-0391-4541-A591-E3EF52CECBCC}" srcOrd="0" destOrd="0" parTransId="{D6FD798B-594F-4FEA-B72C-F009C5C90963}" sibTransId="{04D60810-7F30-4707-AA5A-D1FF28CBB4EC}"/>
    <dgm:cxn modelId="{B157EDBB-0FCE-4261-9842-F7A50B964A21}" type="presParOf" srcId="{BED2515B-037E-4F9C-A449-E2E2BFEC2EF2}" destId="{2441C691-918F-42EA-BFE9-07AED613A66F}" srcOrd="0" destOrd="0" presId="urn:microsoft.com/office/officeart/2008/layout/PictureStrips"/>
    <dgm:cxn modelId="{D6742851-1CFB-4A17-BF94-2A3B7D0305DA}" type="presParOf" srcId="{2441C691-918F-42EA-BFE9-07AED613A66F}" destId="{2E578C42-BE7D-4467-A129-10C22D113BE1}" srcOrd="0" destOrd="0" presId="urn:microsoft.com/office/officeart/2008/layout/PictureStrips"/>
    <dgm:cxn modelId="{18C80F7F-8242-4273-AFCF-BB4E957E2659}" type="presParOf" srcId="{2441C691-918F-42EA-BFE9-07AED613A66F}" destId="{C18F6A4C-DBDC-46CC-8343-8CCD588A958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234CE2-3649-4BF6-A115-AF0E201A0BF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8E41F14-36ED-4DC8-B67F-DBC20FF1A625}">
      <dgm:prSet custT="1"/>
      <dgm:spPr/>
      <dgm:t>
        <a:bodyPr/>
        <a:lstStyle/>
        <a:p>
          <a:pPr algn="l"/>
          <a:r>
            <a:rPr lang="en-GB" sz="2800" noProof="0" dirty="0" smtClean="0">
              <a:solidFill>
                <a:schemeClr val="bg1"/>
              </a:solidFill>
              <a:latin typeface="Arial Nova" panose="020B0504020202020204" pitchFamily="34" charset="0"/>
            </a:rPr>
            <a:t>At 4:05 p.m. I go home and I do my homework</a:t>
          </a:r>
          <a:r>
            <a:rPr lang="pt-PT" sz="2800" dirty="0" smtClean="0">
              <a:solidFill>
                <a:schemeClr val="bg1"/>
              </a:solidFill>
              <a:latin typeface="Arial Nova" panose="020B0504020202020204" pitchFamily="34" charset="0"/>
            </a:rPr>
            <a:t>.</a:t>
          </a:r>
          <a:endParaRPr lang="pt-PT" sz="2800" dirty="0">
            <a:solidFill>
              <a:schemeClr val="bg1"/>
            </a:solidFill>
            <a:latin typeface="Arial Nova" panose="020B0504020202020204" pitchFamily="34" charset="0"/>
          </a:endParaRPr>
        </a:p>
      </dgm:t>
    </dgm:pt>
    <dgm:pt modelId="{CFD3B6B9-4640-415E-9A85-E3DD66EA51EB}" type="parTrans" cxnId="{10FBFB0A-DF8F-49D0-AB01-3EBD019FFB00}">
      <dgm:prSet/>
      <dgm:spPr/>
      <dgm:t>
        <a:bodyPr/>
        <a:lstStyle/>
        <a:p>
          <a:endParaRPr lang="pt-PT"/>
        </a:p>
      </dgm:t>
    </dgm:pt>
    <dgm:pt modelId="{865899BF-A434-4D47-8698-A98F198F8997}" type="sibTrans" cxnId="{10FBFB0A-DF8F-49D0-AB01-3EBD019FFB00}">
      <dgm:prSet/>
      <dgm:spPr/>
      <dgm:t>
        <a:bodyPr/>
        <a:lstStyle/>
        <a:p>
          <a:endParaRPr lang="pt-PT"/>
        </a:p>
      </dgm:t>
    </dgm:pt>
    <dgm:pt modelId="{5AA8B397-C095-4C12-BB60-A17E72131417}" type="pres">
      <dgm:prSet presAssocID="{CA234CE2-3649-4BF6-A115-AF0E201A0B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50C81B1-53D4-43D0-A954-126653442530}" type="pres">
      <dgm:prSet presAssocID="{68E41F14-36ED-4DC8-B67F-DBC20FF1A625}" presName="composite" presStyleCnt="0"/>
      <dgm:spPr/>
    </dgm:pt>
    <dgm:pt modelId="{2F6FC02A-49CB-4224-9EA8-FC4CD9B2ADC6}" type="pres">
      <dgm:prSet presAssocID="{68E41F14-36ED-4DC8-B67F-DBC20FF1A625}" presName="rect1" presStyleLbl="trAlignAcc1" presStyleIdx="0" presStyleCnt="1" custLinFactNeighborX="11246" custLinFactNeighborY="407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8FEBFC4-9F5A-4E87-9541-AC60DA3F9974}" type="pres">
      <dgm:prSet presAssocID="{68E41F14-36ED-4DC8-B67F-DBC20FF1A625}" presName="rect2" presStyleLbl="fgImgPlace1" presStyleIdx="0" presStyleCnt="1" custScaleX="176872" custLinFactNeighborX="-31272" custLinFactNeighborY="9444"/>
      <dgm:spPr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</dgm:ptLst>
  <dgm:cxnLst>
    <dgm:cxn modelId="{628BF4F1-9F60-4A03-8F16-4B0C5E0F9285}" type="presOf" srcId="{68E41F14-36ED-4DC8-B67F-DBC20FF1A625}" destId="{2F6FC02A-49CB-4224-9EA8-FC4CD9B2ADC6}" srcOrd="0" destOrd="0" presId="urn:microsoft.com/office/officeart/2008/layout/PictureStrips"/>
    <dgm:cxn modelId="{10FBFB0A-DF8F-49D0-AB01-3EBD019FFB00}" srcId="{CA234CE2-3649-4BF6-A115-AF0E201A0BFB}" destId="{68E41F14-36ED-4DC8-B67F-DBC20FF1A625}" srcOrd="0" destOrd="0" parTransId="{CFD3B6B9-4640-415E-9A85-E3DD66EA51EB}" sibTransId="{865899BF-A434-4D47-8698-A98F198F8997}"/>
    <dgm:cxn modelId="{4861AA4B-3595-4768-B0CB-3D8FBEAA224F}" type="presOf" srcId="{CA234CE2-3649-4BF6-A115-AF0E201A0BFB}" destId="{5AA8B397-C095-4C12-BB60-A17E72131417}" srcOrd="0" destOrd="0" presId="urn:microsoft.com/office/officeart/2008/layout/PictureStrips"/>
    <dgm:cxn modelId="{B3D7B3CC-FDBC-4DB1-AD0B-55A13BAA1135}" type="presParOf" srcId="{5AA8B397-C095-4C12-BB60-A17E72131417}" destId="{B50C81B1-53D4-43D0-A954-126653442530}" srcOrd="0" destOrd="0" presId="urn:microsoft.com/office/officeart/2008/layout/PictureStrips"/>
    <dgm:cxn modelId="{D1C4421B-A5E6-4F49-97AD-FB9E30E1C8D8}" type="presParOf" srcId="{B50C81B1-53D4-43D0-A954-126653442530}" destId="{2F6FC02A-49CB-4224-9EA8-FC4CD9B2ADC6}" srcOrd="0" destOrd="0" presId="urn:microsoft.com/office/officeart/2008/layout/PictureStrips"/>
    <dgm:cxn modelId="{F0C6E2A5-7D4B-4480-B378-58E8D31C39B2}" type="presParOf" srcId="{B50C81B1-53D4-43D0-A954-126653442530}" destId="{98FEBFC4-9F5A-4E87-9541-AC60DA3F997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2742F2-8DB1-4B04-A97C-E91E11F62469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E909062-6B96-4A1C-A81C-76908934F0C1}">
      <dgm:prSet custT="1"/>
      <dgm:spPr/>
      <dgm:t>
        <a:bodyPr/>
        <a:lstStyle/>
        <a:p>
          <a:pPr algn="just"/>
          <a:r>
            <a:rPr lang="en-GB" sz="2800" noProof="0" dirty="0" smtClean="0">
              <a:latin typeface="Arial Nova" panose="020B0504020202020204" pitchFamily="34" charset="0"/>
            </a:rPr>
            <a:t>At 5:00 p.m. I have a snack. I drink a glass of juice and eat a cricket sandwich</a:t>
          </a:r>
          <a:r>
            <a:rPr lang="en-GB" sz="3200" noProof="0" dirty="0" smtClean="0"/>
            <a:t>.</a:t>
          </a:r>
          <a:endParaRPr lang="en-GB" sz="3200" noProof="0" dirty="0"/>
        </a:p>
      </dgm:t>
    </dgm:pt>
    <dgm:pt modelId="{2DB0F3D5-F9A4-4350-A638-46C233E3CFA6}" type="parTrans" cxnId="{DD8B1DE9-3771-40ED-A44C-5B6121982B9F}">
      <dgm:prSet/>
      <dgm:spPr/>
      <dgm:t>
        <a:bodyPr/>
        <a:lstStyle/>
        <a:p>
          <a:endParaRPr lang="pt-PT"/>
        </a:p>
      </dgm:t>
    </dgm:pt>
    <dgm:pt modelId="{2F941D61-1D7E-43EC-AD38-38E395B92A27}" type="sibTrans" cxnId="{DD8B1DE9-3771-40ED-A44C-5B6121982B9F}">
      <dgm:prSet/>
      <dgm:spPr/>
      <dgm:t>
        <a:bodyPr/>
        <a:lstStyle/>
        <a:p>
          <a:endParaRPr lang="pt-PT"/>
        </a:p>
      </dgm:t>
    </dgm:pt>
    <dgm:pt modelId="{88C3FBF1-5FD9-4167-A0D3-C4C09F8807E5}" type="pres">
      <dgm:prSet presAssocID="{C72742F2-8DB1-4B04-A97C-E91E11F6246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17CF6DF-3BB8-4E44-87A4-355814877E12}" type="pres">
      <dgm:prSet presAssocID="{7E909062-6B96-4A1C-A81C-76908934F0C1}" presName="comp" presStyleCnt="0"/>
      <dgm:spPr/>
    </dgm:pt>
    <dgm:pt modelId="{0958396F-999D-491C-A021-92FA34F11C74}" type="pres">
      <dgm:prSet presAssocID="{7E909062-6B96-4A1C-A81C-76908934F0C1}" presName="box" presStyleLbl="node1" presStyleIdx="0" presStyleCnt="1"/>
      <dgm:spPr/>
      <dgm:t>
        <a:bodyPr/>
        <a:lstStyle/>
        <a:p>
          <a:endParaRPr lang="pt-PT"/>
        </a:p>
      </dgm:t>
    </dgm:pt>
    <dgm:pt modelId="{376EAD56-85BE-4237-A297-71794A5D66E8}" type="pres">
      <dgm:prSet presAssocID="{7E909062-6B96-4A1C-A81C-76908934F0C1}" presName="img" presStyleLbl="f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23000" r="-23000"/>
          </a:stretch>
        </a:blipFill>
      </dgm:spPr>
    </dgm:pt>
    <dgm:pt modelId="{B65EA4B4-B083-40D6-8AC5-D0C0366DCA9A}" type="pres">
      <dgm:prSet presAssocID="{7E909062-6B96-4A1C-A81C-76908934F0C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4B729AA-BBB7-48CB-8030-804268C1032F}" type="presOf" srcId="{7E909062-6B96-4A1C-A81C-76908934F0C1}" destId="{B65EA4B4-B083-40D6-8AC5-D0C0366DCA9A}" srcOrd="1" destOrd="0" presId="urn:microsoft.com/office/officeart/2005/8/layout/vList4"/>
    <dgm:cxn modelId="{6609DE16-D6B4-46CC-B758-167ED6D9CB30}" type="presOf" srcId="{7E909062-6B96-4A1C-A81C-76908934F0C1}" destId="{0958396F-999D-491C-A021-92FA34F11C74}" srcOrd="0" destOrd="0" presId="urn:microsoft.com/office/officeart/2005/8/layout/vList4"/>
    <dgm:cxn modelId="{DD8B1DE9-3771-40ED-A44C-5B6121982B9F}" srcId="{C72742F2-8DB1-4B04-A97C-E91E11F62469}" destId="{7E909062-6B96-4A1C-A81C-76908934F0C1}" srcOrd="0" destOrd="0" parTransId="{2DB0F3D5-F9A4-4350-A638-46C233E3CFA6}" sibTransId="{2F941D61-1D7E-43EC-AD38-38E395B92A27}"/>
    <dgm:cxn modelId="{113F0702-EB2B-434A-91F4-6DBB21F64A9D}" type="presOf" srcId="{C72742F2-8DB1-4B04-A97C-E91E11F62469}" destId="{88C3FBF1-5FD9-4167-A0D3-C4C09F8807E5}" srcOrd="0" destOrd="0" presId="urn:microsoft.com/office/officeart/2005/8/layout/vList4"/>
    <dgm:cxn modelId="{06E5486C-D0DB-4EB5-BCB8-9B5305803612}" type="presParOf" srcId="{88C3FBF1-5FD9-4167-A0D3-C4C09F8807E5}" destId="{317CF6DF-3BB8-4E44-87A4-355814877E12}" srcOrd="0" destOrd="0" presId="urn:microsoft.com/office/officeart/2005/8/layout/vList4"/>
    <dgm:cxn modelId="{F58FE6F0-F118-4D73-8ADE-4B85BFAD7999}" type="presParOf" srcId="{317CF6DF-3BB8-4E44-87A4-355814877E12}" destId="{0958396F-999D-491C-A021-92FA34F11C74}" srcOrd="0" destOrd="0" presId="urn:microsoft.com/office/officeart/2005/8/layout/vList4"/>
    <dgm:cxn modelId="{D2B22DA7-6D55-459C-985F-E59AC0C66B4F}" type="presParOf" srcId="{317CF6DF-3BB8-4E44-87A4-355814877E12}" destId="{376EAD56-85BE-4237-A297-71794A5D66E8}" srcOrd="1" destOrd="0" presId="urn:microsoft.com/office/officeart/2005/8/layout/vList4"/>
    <dgm:cxn modelId="{4592040F-DE6B-4F53-93AC-62B199DF3AFC}" type="presParOf" srcId="{317CF6DF-3BB8-4E44-87A4-355814877E12}" destId="{B65EA4B4-B083-40D6-8AC5-D0C0366DCA9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135F58-644E-4610-B119-A3CFE05C372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287ABCB-459F-4CB3-8111-BB43A23E9D2D}">
      <dgm:prSet custT="1"/>
      <dgm:spPr/>
      <dgm:t>
        <a:bodyPr/>
        <a:lstStyle/>
        <a:p>
          <a:r>
            <a:rPr lang="en-GB" sz="2800" noProof="0" dirty="0" smtClean="0">
              <a:latin typeface="Arial Nova" panose="020B0504020202020204" pitchFamily="34" charset="0"/>
            </a:rPr>
            <a:t>After my snack I watch TV. I love documentaries about wildlife</a:t>
          </a:r>
          <a:r>
            <a:rPr lang="pt-PT" sz="2800" dirty="0" smtClean="0">
              <a:latin typeface="Arial Nova" panose="020B0504020202020204" pitchFamily="34" charset="0"/>
            </a:rPr>
            <a:t>.</a:t>
          </a:r>
          <a:endParaRPr lang="pt-PT" sz="2800" dirty="0">
            <a:latin typeface="Arial Nova" panose="020B0504020202020204" pitchFamily="34" charset="0"/>
          </a:endParaRPr>
        </a:p>
      </dgm:t>
    </dgm:pt>
    <dgm:pt modelId="{7B3E5902-15A7-45AA-8D35-5D0D6EBE3390}" type="parTrans" cxnId="{C1C01549-324A-41CE-BC03-534E475B7EAA}">
      <dgm:prSet/>
      <dgm:spPr/>
      <dgm:t>
        <a:bodyPr/>
        <a:lstStyle/>
        <a:p>
          <a:endParaRPr lang="pt-PT"/>
        </a:p>
      </dgm:t>
    </dgm:pt>
    <dgm:pt modelId="{94A0D4E9-9A94-4EBF-873F-B559BE32BAD2}" type="sibTrans" cxnId="{C1C01549-324A-41CE-BC03-534E475B7EAA}">
      <dgm:prSet/>
      <dgm:spPr/>
      <dgm:t>
        <a:bodyPr/>
        <a:lstStyle/>
        <a:p>
          <a:endParaRPr lang="pt-PT"/>
        </a:p>
      </dgm:t>
    </dgm:pt>
    <dgm:pt modelId="{E7F404FB-36FF-4319-931E-1C6A4A1F9FA3}" type="pres">
      <dgm:prSet presAssocID="{6C135F58-644E-4610-B119-A3CFE05C372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5257520-2AD0-4B25-BE94-8F95A09BD5F6}" type="pres">
      <dgm:prSet presAssocID="{B287ABCB-459F-4CB3-8111-BB43A23E9D2D}" presName="comp" presStyleCnt="0"/>
      <dgm:spPr/>
    </dgm:pt>
    <dgm:pt modelId="{A5F7783D-DD60-4725-B965-B7AD8CE45306}" type="pres">
      <dgm:prSet presAssocID="{B287ABCB-459F-4CB3-8111-BB43A23E9D2D}" presName="box" presStyleLbl="node1" presStyleIdx="0" presStyleCnt="1"/>
      <dgm:spPr/>
      <dgm:t>
        <a:bodyPr/>
        <a:lstStyle/>
        <a:p>
          <a:endParaRPr lang="pt-PT"/>
        </a:p>
      </dgm:t>
    </dgm:pt>
    <dgm:pt modelId="{0B77A0C3-0C54-4EA9-B00E-73E076E76826}" type="pres">
      <dgm:prSet presAssocID="{B287ABCB-459F-4CB3-8111-BB43A23E9D2D}" presName="img" presStyleLbl="f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EFB013FB-4DCA-4522-A7D3-A070E76F6CC7}" type="pres">
      <dgm:prSet presAssocID="{B287ABCB-459F-4CB3-8111-BB43A23E9D2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B28E620-CC46-4CAC-90F4-0FCA8E3B6FAF}" type="presOf" srcId="{6C135F58-644E-4610-B119-A3CFE05C3723}" destId="{E7F404FB-36FF-4319-931E-1C6A4A1F9FA3}" srcOrd="0" destOrd="0" presId="urn:microsoft.com/office/officeart/2005/8/layout/vList4"/>
    <dgm:cxn modelId="{FE264382-E106-4AB4-AA95-F03F45B42E2E}" type="presOf" srcId="{B287ABCB-459F-4CB3-8111-BB43A23E9D2D}" destId="{A5F7783D-DD60-4725-B965-B7AD8CE45306}" srcOrd="0" destOrd="0" presId="urn:microsoft.com/office/officeart/2005/8/layout/vList4"/>
    <dgm:cxn modelId="{CA5F7DA1-2D68-44EF-A8E1-C4B8CFD1FCC5}" type="presOf" srcId="{B287ABCB-459F-4CB3-8111-BB43A23E9D2D}" destId="{EFB013FB-4DCA-4522-A7D3-A070E76F6CC7}" srcOrd="1" destOrd="0" presId="urn:microsoft.com/office/officeart/2005/8/layout/vList4"/>
    <dgm:cxn modelId="{C1C01549-324A-41CE-BC03-534E475B7EAA}" srcId="{6C135F58-644E-4610-B119-A3CFE05C3723}" destId="{B287ABCB-459F-4CB3-8111-BB43A23E9D2D}" srcOrd="0" destOrd="0" parTransId="{7B3E5902-15A7-45AA-8D35-5D0D6EBE3390}" sibTransId="{94A0D4E9-9A94-4EBF-873F-B559BE32BAD2}"/>
    <dgm:cxn modelId="{268E0F35-24B8-4328-8E9F-ED83BBD119EE}" type="presParOf" srcId="{E7F404FB-36FF-4319-931E-1C6A4A1F9FA3}" destId="{05257520-2AD0-4B25-BE94-8F95A09BD5F6}" srcOrd="0" destOrd="0" presId="urn:microsoft.com/office/officeart/2005/8/layout/vList4"/>
    <dgm:cxn modelId="{4EE83E02-0586-4C23-8F38-6B846F3AE633}" type="presParOf" srcId="{05257520-2AD0-4B25-BE94-8F95A09BD5F6}" destId="{A5F7783D-DD60-4725-B965-B7AD8CE45306}" srcOrd="0" destOrd="0" presId="urn:microsoft.com/office/officeart/2005/8/layout/vList4"/>
    <dgm:cxn modelId="{5F3F4691-2450-41B7-9F0C-A797AF35E008}" type="presParOf" srcId="{05257520-2AD0-4B25-BE94-8F95A09BD5F6}" destId="{0B77A0C3-0C54-4EA9-B00E-73E076E76826}" srcOrd="1" destOrd="0" presId="urn:microsoft.com/office/officeart/2005/8/layout/vList4"/>
    <dgm:cxn modelId="{065E1F13-B50C-430E-9F70-26D6DC5090C9}" type="presParOf" srcId="{05257520-2AD0-4B25-BE94-8F95A09BD5F6}" destId="{EFB013FB-4DCA-4522-A7D3-A070E76F6CC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6FC2B-A71B-4520-962C-6A9109ADE97F}">
      <dsp:nvSpPr>
        <dsp:cNvPr id="0" name=""/>
        <dsp:cNvSpPr/>
      </dsp:nvSpPr>
      <dsp:spPr>
        <a:xfrm rot="10800000">
          <a:off x="1234058" y="0"/>
          <a:ext cx="4651319" cy="1815882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754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noProof="0" dirty="0" smtClean="0"/>
            <a:t>At 1:15 p.m. I return home and I have lunch. I always eat stones with moss and I drink a glass of snail slime.</a:t>
          </a:r>
          <a:endParaRPr lang="en-GB" sz="2300" kern="1200" noProof="0" dirty="0"/>
        </a:p>
      </dsp:txBody>
      <dsp:txXfrm rot="10800000">
        <a:off x="1688028" y="0"/>
        <a:ext cx="4197349" cy="1815882"/>
      </dsp:txXfrm>
    </dsp:sp>
    <dsp:sp modelId="{E908BA6C-A471-4E64-B8B6-AB81BED88E00}">
      <dsp:nvSpPr>
        <dsp:cNvPr id="0" name=""/>
        <dsp:cNvSpPr/>
      </dsp:nvSpPr>
      <dsp:spPr>
        <a:xfrm>
          <a:off x="33088" y="0"/>
          <a:ext cx="2095509" cy="181588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4897E-10CA-42B8-94B5-EC75E6ED847C}">
      <dsp:nvSpPr>
        <dsp:cNvPr id="0" name=""/>
        <dsp:cNvSpPr/>
      </dsp:nvSpPr>
      <dsp:spPr>
        <a:xfrm>
          <a:off x="0" y="0"/>
          <a:ext cx="6573406" cy="1563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>
              <a:latin typeface="Arial Nova" panose="020B0504020202020204" pitchFamily="34" charset="0"/>
            </a:rPr>
            <a:t>At 6:00 p.m. I  surf  the net and  I play some video games </a:t>
          </a:r>
          <a:r>
            <a:rPr lang="pt-PT" sz="3100" kern="1200" dirty="0" smtClean="0">
              <a:latin typeface="Arial Nova" panose="020B0504020202020204" pitchFamily="34" charset="0"/>
            </a:rPr>
            <a:t>.</a:t>
          </a:r>
          <a:endParaRPr lang="pt-PT" sz="3100" kern="1200" dirty="0">
            <a:latin typeface="Arial Nova" panose="020B0504020202020204" pitchFamily="34" charset="0"/>
          </a:endParaRPr>
        </a:p>
      </dsp:txBody>
      <dsp:txXfrm>
        <a:off x="1471027" y="0"/>
        <a:ext cx="5102378" cy="1563463"/>
      </dsp:txXfrm>
    </dsp:sp>
    <dsp:sp modelId="{FB0DFA67-8D97-4D0E-8B1B-CD737F1C2CAC}">
      <dsp:nvSpPr>
        <dsp:cNvPr id="0" name=""/>
        <dsp:cNvSpPr/>
      </dsp:nvSpPr>
      <dsp:spPr>
        <a:xfrm>
          <a:off x="156346" y="156346"/>
          <a:ext cx="1314681" cy="12507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73A17-F4C7-4C86-A8AD-5E07EA45536F}">
      <dsp:nvSpPr>
        <dsp:cNvPr id="0" name=""/>
        <dsp:cNvSpPr/>
      </dsp:nvSpPr>
      <dsp:spPr>
        <a:xfrm>
          <a:off x="0" y="0"/>
          <a:ext cx="6237285" cy="1525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>
              <a:latin typeface="Arial Nova" panose="020B0504020202020204" pitchFamily="34" charset="0"/>
            </a:rPr>
            <a:t>At 8:15 p.m. I have dinner with my parents. My favourite food is smashed potatoes with snails.</a:t>
          </a:r>
          <a:endParaRPr lang="en-GB" sz="2800" kern="1200" noProof="0" dirty="0">
            <a:latin typeface="Arial Nova" panose="020B0504020202020204" pitchFamily="34" charset="0"/>
          </a:endParaRPr>
        </a:p>
      </dsp:txBody>
      <dsp:txXfrm>
        <a:off x="1399833" y="0"/>
        <a:ext cx="4837451" cy="1525254"/>
      </dsp:txXfrm>
    </dsp:sp>
    <dsp:sp modelId="{B9F0EC1E-6470-4899-9B48-85470C20F887}">
      <dsp:nvSpPr>
        <dsp:cNvPr id="0" name=""/>
        <dsp:cNvSpPr/>
      </dsp:nvSpPr>
      <dsp:spPr>
        <a:xfrm>
          <a:off x="24287" y="181781"/>
          <a:ext cx="1247457" cy="12190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B25BA-6821-4099-B7DC-679470B87822}">
      <dsp:nvSpPr>
        <dsp:cNvPr id="0" name=""/>
        <dsp:cNvSpPr/>
      </dsp:nvSpPr>
      <dsp:spPr>
        <a:xfrm>
          <a:off x="0" y="0"/>
          <a:ext cx="6212992" cy="152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noProof="0" dirty="0" smtClean="0"/>
            <a:t>At 9:30 p.m. I brush my teeth. Then I go to bed and I sleep.</a:t>
          </a:r>
          <a:endParaRPr lang="en-GB" sz="3000" kern="1200" noProof="0" dirty="0"/>
        </a:p>
      </dsp:txBody>
      <dsp:txXfrm>
        <a:off x="1395272" y="0"/>
        <a:ext cx="4817719" cy="1526743"/>
      </dsp:txXfrm>
    </dsp:sp>
    <dsp:sp modelId="{B20E32BE-9D6C-426F-8FB8-F1640F1BC84B}">
      <dsp:nvSpPr>
        <dsp:cNvPr id="0" name=""/>
        <dsp:cNvSpPr/>
      </dsp:nvSpPr>
      <dsp:spPr>
        <a:xfrm>
          <a:off x="152674" y="152674"/>
          <a:ext cx="1242598" cy="12213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618FB-F5B3-40FA-9805-BBE04F5BFABC}">
      <dsp:nvSpPr>
        <dsp:cNvPr id="0" name=""/>
        <dsp:cNvSpPr/>
      </dsp:nvSpPr>
      <dsp:spPr>
        <a:xfrm rot="10800000">
          <a:off x="882760" y="676"/>
          <a:ext cx="5155723" cy="1383642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14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>
              <a:solidFill>
                <a:schemeClr val="bg1"/>
              </a:solidFill>
              <a:latin typeface="Arial Nova" panose="020B0504020202020204" pitchFamily="34" charset="0"/>
            </a:rPr>
            <a:t>I wake up at  6 o´clock in the morning. Then I have breakfast at 6:50 a.m. I usually eat earthworms with milk.</a:t>
          </a:r>
          <a:endParaRPr lang="en-GB" sz="2000" kern="1200" noProof="0" dirty="0">
            <a:solidFill>
              <a:schemeClr val="bg1"/>
            </a:solidFill>
            <a:latin typeface="Arial Nova" panose="020B0504020202020204" pitchFamily="34" charset="0"/>
          </a:endParaRPr>
        </a:p>
      </dsp:txBody>
      <dsp:txXfrm rot="10800000">
        <a:off x="1228670" y="676"/>
        <a:ext cx="4809813" cy="1383642"/>
      </dsp:txXfrm>
    </dsp:sp>
    <dsp:sp modelId="{392419DB-FEEB-4130-8389-5088E34B1963}">
      <dsp:nvSpPr>
        <dsp:cNvPr id="0" name=""/>
        <dsp:cNvSpPr/>
      </dsp:nvSpPr>
      <dsp:spPr>
        <a:xfrm>
          <a:off x="76917" y="676"/>
          <a:ext cx="1383642" cy="138364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4C1EA-E3F3-43A9-82F5-F063EA630210}">
      <dsp:nvSpPr>
        <dsp:cNvPr id="0" name=""/>
        <dsp:cNvSpPr/>
      </dsp:nvSpPr>
      <dsp:spPr>
        <a:xfrm rot="10800000">
          <a:off x="1271650" y="0"/>
          <a:ext cx="4725570" cy="1079036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825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At 7:00 a.m. I brush my teeth. I have a shower and I comb my hair</a:t>
          </a:r>
          <a:r>
            <a:rPr lang="pt-PT" sz="2100" kern="1200" dirty="0" smtClean="0"/>
            <a:t>.</a:t>
          </a:r>
          <a:endParaRPr lang="pt-PT" sz="2100" kern="1200" dirty="0"/>
        </a:p>
      </dsp:txBody>
      <dsp:txXfrm rot="10800000">
        <a:off x="1541409" y="0"/>
        <a:ext cx="4455811" cy="1079036"/>
      </dsp:txXfrm>
    </dsp:sp>
    <dsp:sp modelId="{9B388C56-6F30-45C5-9C55-5CD593C1372F}">
      <dsp:nvSpPr>
        <dsp:cNvPr id="0" name=""/>
        <dsp:cNvSpPr/>
      </dsp:nvSpPr>
      <dsp:spPr>
        <a:xfrm>
          <a:off x="37850" y="0"/>
          <a:ext cx="1668675" cy="107903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BE90A-58A2-48FF-B6FC-4FE970C2DC34}">
      <dsp:nvSpPr>
        <dsp:cNvPr id="0" name=""/>
        <dsp:cNvSpPr/>
      </dsp:nvSpPr>
      <dsp:spPr>
        <a:xfrm rot="10800000">
          <a:off x="1229457" y="0"/>
          <a:ext cx="4591670" cy="1710250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17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At 7:30 a.m. I go to the Alien </a:t>
          </a:r>
          <a:r>
            <a:rPr lang="en-GB" sz="2000" kern="1200" noProof="0" dirty="0" smtClean="0"/>
            <a:t>School.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My </a:t>
          </a:r>
          <a:r>
            <a:rPr lang="en-GB" sz="2000" kern="1200" noProof="0" dirty="0" smtClean="0"/>
            <a:t>favourite subject is English, because </a:t>
          </a:r>
          <a:r>
            <a:rPr lang="en-GB" sz="2000" kern="1200" noProof="0" dirty="0" smtClean="0">
              <a:solidFill>
                <a:schemeClr val="bg1"/>
              </a:solidFill>
            </a:rPr>
            <a:t>I want </a:t>
          </a:r>
          <a:r>
            <a:rPr lang="en-GB" sz="2000" kern="1200" noProof="0" dirty="0" smtClean="0"/>
            <a:t>go to Planet Earth and be with humans.</a:t>
          </a:r>
          <a:endParaRPr lang="en-GB" sz="2000" kern="1200" noProof="0" dirty="0"/>
        </a:p>
      </dsp:txBody>
      <dsp:txXfrm rot="10800000">
        <a:off x="1657019" y="0"/>
        <a:ext cx="4164108" cy="1710250"/>
      </dsp:txXfrm>
    </dsp:sp>
    <dsp:sp modelId="{CD9B11F4-B60A-456B-8F3C-345C151CD00B}">
      <dsp:nvSpPr>
        <dsp:cNvPr id="0" name=""/>
        <dsp:cNvSpPr/>
      </dsp:nvSpPr>
      <dsp:spPr>
        <a:xfrm>
          <a:off x="0" y="0"/>
          <a:ext cx="2095740" cy="171025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B5B65-9068-4486-8724-15E22610D578}">
      <dsp:nvSpPr>
        <dsp:cNvPr id="0" name=""/>
        <dsp:cNvSpPr/>
      </dsp:nvSpPr>
      <dsp:spPr>
        <a:xfrm>
          <a:off x="875681" y="243989"/>
          <a:ext cx="5311923" cy="1659976"/>
        </a:xfrm>
        <a:prstGeom prst="rect">
          <a:avLst/>
        </a:prstGeom>
        <a:solidFill>
          <a:schemeClr val="bg2">
            <a:lumMod val="9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357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smtClean="0">
              <a:solidFill>
                <a:schemeClr val="bg1"/>
              </a:solidFill>
              <a:latin typeface="Arial Nova" panose="020B0504020202020204" pitchFamily="34" charset="0"/>
            </a:rPr>
            <a:t>At 1 o´clock p.m. I go to the park with my friends, 500 Eyes and Green One. We play E.T. football.</a:t>
          </a:r>
          <a:endParaRPr lang="en-GB" sz="2700" kern="1200" noProof="0" dirty="0">
            <a:solidFill>
              <a:schemeClr val="bg1"/>
            </a:solidFill>
            <a:latin typeface="Arial Nova" panose="020B0504020202020204" pitchFamily="34" charset="0"/>
          </a:endParaRPr>
        </a:p>
      </dsp:txBody>
      <dsp:txXfrm>
        <a:off x="875681" y="243989"/>
        <a:ext cx="5311923" cy="1659976"/>
      </dsp:txXfrm>
    </dsp:sp>
    <dsp:sp modelId="{212CA00C-1BE7-4EA8-8456-E22698B5AEAE}">
      <dsp:nvSpPr>
        <dsp:cNvPr id="0" name=""/>
        <dsp:cNvSpPr/>
      </dsp:nvSpPr>
      <dsp:spPr>
        <a:xfrm>
          <a:off x="165551" y="143408"/>
          <a:ext cx="1491847" cy="174297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78C42-BE7D-4467-A129-10C22D113BE1}">
      <dsp:nvSpPr>
        <dsp:cNvPr id="0" name=""/>
        <dsp:cNvSpPr/>
      </dsp:nvSpPr>
      <dsp:spPr>
        <a:xfrm>
          <a:off x="504438" y="210489"/>
          <a:ext cx="5493921" cy="1490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401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noProof="0" dirty="0" smtClean="0">
              <a:solidFill>
                <a:schemeClr val="bg1"/>
              </a:solidFill>
              <a:latin typeface="Arial Nova" panose="020B0504020202020204" pitchFamily="34" charset="0"/>
            </a:rPr>
            <a:t>At 3 o´clock p.m. we go to Ice Cream Parlour . I love </a:t>
          </a:r>
          <a:r>
            <a:rPr lang="en-GB" sz="3100" kern="1200" noProof="0" dirty="0" smtClean="0">
              <a:solidFill>
                <a:schemeClr val="bg1"/>
              </a:solidFill>
              <a:latin typeface="Arial Nova" panose="020B0504020202020204" pitchFamily="34" charset="0"/>
            </a:rPr>
            <a:t>spider </a:t>
          </a:r>
          <a:r>
            <a:rPr lang="en-GB" sz="3100" kern="1200" noProof="0" dirty="0" smtClean="0">
              <a:solidFill>
                <a:schemeClr val="bg1"/>
              </a:solidFill>
              <a:latin typeface="Arial Nova" panose="020B0504020202020204" pitchFamily="34" charset="0"/>
            </a:rPr>
            <a:t>ice cream.</a:t>
          </a:r>
          <a:endParaRPr lang="en-GB" sz="3100" kern="1200" noProof="0" dirty="0">
            <a:solidFill>
              <a:schemeClr val="bg1"/>
            </a:solidFill>
            <a:latin typeface="Arial Nova" panose="020B0504020202020204" pitchFamily="34" charset="0"/>
          </a:endParaRPr>
        </a:p>
      </dsp:txBody>
      <dsp:txXfrm>
        <a:off x="504438" y="210489"/>
        <a:ext cx="5493921" cy="1490256"/>
      </dsp:txXfrm>
    </dsp:sp>
    <dsp:sp modelId="{C18F6A4C-DBDC-46CC-8343-8CCD588A958C}">
      <dsp:nvSpPr>
        <dsp:cNvPr id="0" name=""/>
        <dsp:cNvSpPr/>
      </dsp:nvSpPr>
      <dsp:spPr>
        <a:xfrm>
          <a:off x="0" y="130702"/>
          <a:ext cx="1394877" cy="156476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FC02A-49CB-4224-9EA8-FC4CD9B2ADC6}">
      <dsp:nvSpPr>
        <dsp:cNvPr id="0" name=""/>
        <dsp:cNvSpPr/>
      </dsp:nvSpPr>
      <dsp:spPr>
        <a:xfrm>
          <a:off x="1252109" y="222827"/>
          <a:ext cx="4768822" cy="1490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401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>
              <a:solidFill>
                <a:schemeClr val="bg1"/>
              </a:solidFill>
              <a:latin typeface="Arial Nova" panose="020B0504020202020204" pitchFamily="34" charset="0"/>
            </a:rPr>
            <a:t>At 4:05 p.m. I go home and I do my homework</a:t>
          </a:r>
          <a:r>
            <a:rPr lang="pt-PT" sz="2800" kern="1200" dirty="0" smtClean="0">
              <a:solidFill>
                <a:schemeClr val="bg1"/>
              </a:solidFill>
              <a:latin typeface="Arial Nova" panose="020B0504020202020204" pitchFamily="34" charset="0"/>
            </a:rPr>
            <a:t>.</a:t>
          </a:r>
          <a:endParaRPr lang="pt-PT" sz="2800" kern="1200" dirty="0">
            <a:solidFill>
              <a:schemeClr val="bg1"/>
            </a:solidFill>
            <a:latin typeface="Arial Nova" panose="020B0504020202020204" pitchFamily="34" charset="0"/>
          </a:endParaRPr>
        </a:p>
      </dsp:txBody>
      <dsp:txXfrm>
        <a:off x="1252109" y="222827"/>
        <a:ext cx="4768822" cy="1490256"/>
      </dsp:txXfrm>
    </dsp:sp>
    <dsp:sp modelId="{98FEBFC4-9F5A-4E87-9541-AC60DA3F9974}">
      <dsp:nvSpPr>
        <dsp:cNvPr id="0" name=""/>
        <dsp:cNvSpPr/>
      </dsp:nvSpPr>
      <dsp:spPr>
        <a:xfrm>
          <a:off x="2" y="148314"/>
          <a:ext cx="1845093" cy="156476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8396F-999D-491C-A021-92FA34F11C74}">
      <dsp:nvSpPr>
        <dsp:cNvPr id="0" name=""/>
        <dsp:cNvSpPr/>
      </dsp:nvSpPr>
      <dsp:spPr>
        <a:xfrm>
          <a:off x="0" y="0"/>
          <a:ext cx="6573406" cy="1814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>
              <a:latin typeface="Arial Nova" panose="020B0504020202020204" pitchFamily="34" charset="0"/>
            </a:rPr>
            <a:t>At 5:00 p.m. I have a snack. I drink a glass of juice and eat a cricket sandwich</a:t>
          </a:r>
          <a:r>
            <a:rPr lang="en-GB" sz="3200" kern="1200" noProof="0" dirty="0" smtClean="0"/>
            <a:t>.</a:t>
          </a:r>
          <a:endParaRPr lang="en-GB" sz="3200" kern="1200" noProof="0" dirty="0"/>
        </a:p>
      </dsp:txBody>
      <dsp:txXfrm>
        <a:off x="1496144" y="0"/>
        <a:ext cx="5077261" cy="1814629"/>
      </dsp:txXfrm>
    </dsp:sp>
    <dsp:sp modelId="{376EAD56-85BE-4237-A297-71794A5D66E8}">
      <dsp:nvSpPr>
        <dsp:cNvPr id="0" name=""/>
        <dsp:cNvSpPr/>
      </dsp:nvSpPr>
      <dsp:spPr>
        <a:xfrm>
          <a:off x="181462" y="181462"/>
          <a:ext cx="1314681" cy="14517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7783D-DD60-4725-B965-B7AD8CE45306}">
      <dsp:nvSpPr>
        <dsp:cNvPr id="0" name=""/>
        <dsp:cNvSpPr/>
      </dsp:nvSpPr>
      <dsp:spPr>
        <a:xfrm>
          <a:off x="0" y="0"/>
          <a:ext cx="6573406" cy="1814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>
              <a:latin typeface="Arial Nova" panose="020B0504020202020204" pitchFamily="34" charset="0"/>
            </a:rPr>
            <a:t>After my snack I watch TV. I love documentaries about wildlife</a:t>
          </a:r>
          <a:r>
            <a:rPr lang="pt-PT" sz="2800" kern="1200" dirty="0" smtClean="0">
              <a:latin typeface="Arial Nova" panose="020B0504020202020204" pitchFamily="34" charset="0"/>
            </a:rPr>
            <a:t>.</a:t>
          </a:r>
          <a:endParaRPr lang="pt-PT" sz="2800" kern="1200" dirty="0">
            <a:latin typeface="Arial Nova" panose="020B0504020202020204" pitchFamily="34" charset="0"/>
          </a:endParaRPr>
        </a:p>
      </dsp:txBody>
      <dsp:txXfrm>
        <a:off x="1496144" y="0"/>
        <a:ext cx="5077261" cy="1814629"/>
      </dsp:txXfrm>
    </dsp:sp>
    <dsp:sp modelId="{0B77A0C3-0C54-4EA9-B00E-73E076E76826}">
      <dsp:nvSpPr>
        <dsp:cNvPr id="0" name=""/>
        <dsp:cNvSpPr/>
      </dsp:nvSpPr>
      <dsp:spPr>
        <a:xfrm>
          <a:off x="181462" y="181462"/>
          <a:ext cx="1314681" cy="14517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B2FA70-8109-4A3F-B07B-F4D72469C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020F39A-5677-4347-AD46-655B86122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FF81A70-D3C8-49B7-A0C5-D202D8B71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02F6-586A-4A41-AD60-0B5B3F5648B5}" type="datetimeFigureOut">
              <a:rPr lang="pt-PT" smtClean="0"/>
              <a:t>27-04-2018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69F1843D-F423-41C0-B7BE-3C4A3462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C55C0DCB-0083-4FAE-826C-33BD9205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498-6644-44AE-8BBE-E0F306497F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081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39F78B-D08F-4009-BCAF-8DA1E461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891D2DA5-65EB-4EA0-BDC5-E4533CDAC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ADD123E-D4EA-4FF5-A6EF-61E39EDB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02F6-586A-4A41-AD60-0B5B3F5648B5}" type="datetimeFigureOut">
              <a:rPr lang="pt-PT" smtClean="0"/>
              <a:t>27-04-2018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78FCBF2-E69F-441C-9287-4F84560E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5102235F-7155-487C-88DB-2C53F2F6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498-6644-44AE-8BBE-E0F306497F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150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759DE51-BF22-488C-8BAC-8F12B8C50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04C53227-70C0-4F72-93CF-F25970AF6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A58C5BEF-75A0-4449-A88A-F0318B43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02F6-586A-4A41-AD60-0B5B3F5648B5}" type="datetimeFigureOut">
              <a:rPr lang="pt-PT" smtClean="0"/>
              <a:t>27-04-2018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15963BE6-EAAC-4BD0-BAE7-21DF254C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4B3A1AC0-E3CC-4CA4-8EEF-6C50AA83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498-6644-44AE-8BBE-E0F306497F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834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B9F7DA-3C88-4C0A-BE1A-62814199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D7EE6F3C-D50F-4E2C-B8E5-CB2036DC9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6DF5CA0F-0857-4089-BE7C-67166CB3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02F6-586A-4A41-AD60-0B5B3F5648B5}" type="datetimeFigureOut">
              <a:rPr lang="pt-PT" smtClean="0"/>
              <a:t>27-04-2018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EBE8D23-9012-49FB-8379-D6FDCF82A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90FD5D99-D928-445E-8F3C-FBDD204A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498-6644-44AE-8BBE-E0F306497F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873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82E798-2B40-46D4-9000-7A1C4DA1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B43EE1BE-F693-496F-A6E1-66E795601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6F96556F-4CFC-4CFD-A88A-CABCE9D9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02F6-586A-4A41-AD60-0B5B3F5648B5}" type="datetimeFigureOut">
              <a:rPr lang="pt-PT" smtClean="0"/>
              <a:t>27-04-2018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BA369F8-F097-41AA-86AD-FBD95BB3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3B39D8A1-D081-423B-AC94-C80F03D8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498-6644-44AE-8BBE-E0F306497F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267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D93E91-29B0-4971-AC09-946DEDA6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2ACA6E75-1524-4D65-9465-094DB0866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906E607C-3387-45CA-B75A-3EE10DF89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33B823D7-D3B5-4FF0-9877-31E2603C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02F6-586A-4A41-AD60-0B5B3F5648B5}" type="datetimeFigureOut">
              <a:rPr lang="pt-PT" smtClean="0"/>
              <a:t>27-04-2018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7DC78DBF-BB1E-4C75-B9AE-091C4E63E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253B7170-6B9A-4BC9-BD38-37CD5DC8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498-6644-44AE-8BBE-E0F306497F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964102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1174DC-F814-4A9E-9B0F-043791F4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0D0D8775-6584-4995-A89B-BBC444A0E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2F3696A5-F8E2-46CF-AB8B-249AE66FE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3BE6E034-E83D-45BC-AFCE-43FE911E9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CE3FC347-9D0D-44E0-BFFC-155C6E12E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663C5E6D-2914-4114-957D-4B079628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02F6-586A-4A41-AD60-0B5B3F5648B5}" type="datetimeFigureOut">
              <a:rPr lang="pt-PT" smtClean="0"/>
              <a:t>27-04-2018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0E8CB6F3-A3AD-44F8-A1BE-C0146914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213D082A-8598-4FD1-AC5C-E21C5B32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498-6644-44AE-8BBE-E0F306497F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279222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F9CD8C-27C2-47A6-BBC7-B0358E97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9E85D85C-F527-4913-B608-7F9FF6C3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02F6-586A-4A41-AD60-0B5B3F5648B5}" type="datetimeFigureOut">
              <a:rPr lang="pt-PT" smtClean="0"/>
              <a:t>27-04-2018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7BD1D636-C1C7-495B-A8ED-8F47497B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106E1112-0DE6-40E7-AF57-EDB40DBC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498-6644-44AE-8BBE-E0F306497F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99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0DDA7826-50F0-44BA-A32B-6FFD68B23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02F6-586A-4A41-AD60-0B5B3F5648B5}" type="datetimeFigureOut">
              <a:rPr lang="pt-PT" smtClean="0"/>
              <a:t>27-04-2018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E5D52A13-0021-4484-B32B-ACD87EE9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D408D066-24D2-4895-BE23-5CDF9999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498-6644-44AE-8BBE-E0F306497F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810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74D72F-5A3C-40D3-BB54-52A266A4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979A2E0F-8600-4DD5-8C97-D05C950A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AE80F7D9-67B9-45FF-B0B4-904A25518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BE1D8BAF-0FDB-46BD-9FC1-86BC79E3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02F6-586A-4A41-AD60-0B5B3F5648B5}" type="datetimeFigureOut">
              <a:rPr lang="pt-PT" smtClean="0"/>
              <a:t>27-04-2018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D811DFE6-2DE8-4583-AC63-642BA090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0957571A-2DD1-4639-8749-F9284970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498-6644-44AE-8BBE-E0F306497F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261300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75E89C-30E3-4D39-A0A5-E547755D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929391E7-741E-44FF-9EF1-75B3F16C1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76DC3F4D-BF2E-4513-BE66-DF4CFB15B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6766547B-ACE6-4985-8D8E-5AF85F05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02F6-586A-4A41-AD60-0B5B3F5648B5}" type="datetimeFigureOut">
              <a:rPr lang="pt-PT" smtClean="0"/>
              <a:t>27-04-2018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E8ACAFBF-E497-4ED6-888F-DE35CBDB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2112779-2580-4265-AC5B-9819B87E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D498-6644-44AE-8BBE-E0F306497F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139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691EBB53-53AA-4D7E-BB47-257FFB1C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5BFF37D8-1A5A-4D1F-A5AE-6C0653732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27661287-97F0-4514-9019-62CF76D71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602F6-586A-4A41-AD60-0B5B3F5648B5}" type="datetimeFigureOut">
              <a:rPr lang="pt-PT" smtClean="0"/>
              <a:t>27-04-2018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0F21F4F5-578B-430A-A716-A62D94879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F968D10-2858-47DE-8222-29C1CC5BB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FD498-6644-44AE-8BBE-E0F306497F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53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zywebsite.com/Free-Galleries-01/Alien_Spaceships_Extraterrestrial_Aliens_Art/pg-ETs_Spacecraft_Strange_Creatures/Aliens_Authentic_Real_Genuine_Clipart-01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diagramLayout" Target="../diagrams/layout5.xml"/><Relationship Id="rId21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diagramData" Target="../diagrams/data5.xml"/><Relationship Id="rId16" Type="http://schemas.openxmlformats.org/officeDocument/2006/relationships/diagramQuickStyle" Target="../diagrams/quickStyle7.xml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5" Type="http://schemas.openxmlformats.org/officeDocument/2006/relationships/diagramColors" Target="../diagrams/colors5.xml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19" Type="http://schemas.openxmlformats.org/officeDocument/2006/relationships/image" Target="../media/image12.png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Data" Target="../diagrams/data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1.png"/><Relationship Id="rId17" Type="http://schemas.microsoft.com/office/2007/relationships/diagramDrawing" Target="../diagrams/drawing10.xml"/><Relationship Id="rId2" Type="http://schemas.openxmlformats.org/officeDocument/2006/relationships/diagramData" Target="../diagrams/data8.xml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QuickStyle" Target="../diagrams/quickStyle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ED0FD34-5856-48B9-BFAB-7DD5E82B78E5}"/>
              </a:ext>
            </a:extLst>
          </p:cNvPr>
          <p:cNvSpPr txBox="1"/>
          <p:nvPr/>
        </p:nvSpPr>
        <p:spPr>
          <a:xfrm>
            <a:off x="6226260" y="5520150"/>
            <a:ext cx="5137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latin typeface="Arial Nova" panose="020B0604020202020204" pitchFamily="34" charset="0"/>
              </a:rPr>
              <a:t>João Caló nº 17 6º 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EE0382C-0980-4F00-B94C-007DA203E795}"/>
              </a:ext>
            </a:extLst>
          </p:cNvPr>
          <p:cNvSpPr/>
          <p:nvPr/>
        </p:nvSpPr>
        <p:spPr>
          <a:xfrm>
            <a:off x="1014412" y="983907"/>
            <a:ext cx="9908961" cy="2273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 numCol="1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5400" b="1" dirty="0" smtClean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5400" b="1" dirty="0" smtClean="0">
                <a:ln/>
                <a:solidFill>
                  <a:srgbClr val="00B050"/>
                </a:solidFill>
              </a:rPr>
              <a:t>Jagger´s</a:t>
            </a:r>
            <a:r>
              <a:rPr lang="en-GB" sz="5400" b="1" dirty="0" smtClean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5400" b="1" dirty="0" smtClean="0">
                <a:ln/>
                <a:solidFill>
                  <a:srgbClr val="00B050"/>
                </a:solidFill>
              </a:rPr>
              <a:t>Daily Routine</a:t>
            </a:r>
            <a:endParaRPr lang="en-GB" sz="5400" b="1" dirty="0">
              <a:ln/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63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sultado de imagem para extraterrestres desenhos ">
            <a:extLst>
              <a:ext uri="{FF2B5EF4-FFF2-40B4-BE49-F238E27FC236}">
                <a16:creationId xmlns:a16="http://schemas.microsoft.com/office/drawing/2014/main" xmlns="" id="{12E8C7DE-259E-4D41-AC32-F6147D560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33" y="3593102"/>
            <a:ext cx="2039429" cy="258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BA73F59A-0403-4BC8-80AB-212AEBA70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116558"/>
              </p:ext>
            </p:extLst>
          </p:nvPr>
        </p:nvGraphicFramePr>
        <p:xfrm>
          <a:off x="5379683" y="1107408"/>
          <a:ext cx="6237285" cy="152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2EAB0122-6076-40EB-916F-8C5641B6A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834691"/>
              </p:ext>
            </p:extLst>
          </p:nvPr>
        </p:nvGraphicFramePr>
        <p:xfrm>
          <a:off x="5403976" y="4262844"/>
          <a:ext cx="6212992" cy="152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6" descr="Resultado de imagem para extraterrestres desenhos ">
            <a:extLst>
              <a:ext uri="{FF2B5EF4-FFF2-40B4-BE49-F238E27FC236}">
                <a16:creationId xmlns:a16="http://schemas.microsoft.com/office/drawing/2014/main" xmlns="" id="{70BE3C08-3632-459D-B5B7-BF75A9028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54" y="3593102"/>
            <a:ext cx="2039429" cy="322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sultado de imagem para extraterrestres desenhos ">
            <a:extLst>
              <a:ext uri="{FF2B5EF4-FFF2-40B4-BE49-F238E27FC236}">
                <a16:creationId xmlns:a16="http://schemas.microsoft.com/office/drawing/2014/main" xmlns="" id="{1B2818C3-4CB1-432E-ADF0-63C120A28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" y="3786233"/>
            <a:ext cx="2317872" cy="29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m para desenho prato cobras">
            <a:extLst>
              <a:ext uri="{FF2B5EF4-FFF2-40B4-BE49-F238E27FC236}">
                <a16:creationId xmlns:a16="http://schemas.microsoft.com/office/drawing/2014/main" xmlns="" id="{C3BC8ECC-2189-497D-88E4-F3ABE5C083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Bolha de Pensamento: Nuvem 8">
            <a:extLst>
              <a:ext uri="{FF2B5EF4-FFF2-40B4-BE49-F238E27FC236}">
                <a16:creationId xmlns:a16="http://schemas.microsoft.com/office/drawing/2014/main" xmlns="" id="{B0FA8BC9-5EE0-40C2-9442-39D7DC13596F}"/>
              </a:ext>
            </a:extLst>
          </p:cNvPr>
          <p:cNvSpPr/>
          <p:nvPr/>
        </p:nvSpPr>
        <p:spPr>
          <a:xfrm>
            <a:off x="1501538" y="938245"/>
            <a:ext cx="2498722" cy="2246695"/>
          </a:xfrm>
          <a:prstGeom prst="cloudCallout">
            <a:avLst>
              <a:gd name="adj1" fmla="val -19689"/>
              <a:gd name="adj2" fmla="val 94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870D1E7-620D-4007-BCD4-2A683F989E61}"/>
              </a:ext>
            </a:extLst>
          </p:cNvPr>
          <p:cNvSpPr txBox="1"/>
          <p:nvPr/>
        </p:nvSpPr>
        <p:spPr>
          <a:xfrm>
            <a:off x="1765061" y="1433822"/>
            <a:ext cx="197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rgbClr val="FFFF00"/>
                </a:solidFill>
                <a:latin typeface="Arial Nova" panose="020B0504020202020204" pitchFamily="34" charset="0"/>
              </a:rPr>
              <a:t>I </a:t>
            </a:r>
            <a:r>
              <a:rPr lang="pt-PT" sz="2400" dirty="0" err="1">
                <a:solidFill>
                  <a:srgbClr val="FFFF00"/>
                </a:solidFill>
                <a:latin typeface="Arial Nova" panose="020B0504020202020204" pitchFamily="34" charset="0"/>
              </a:rPr>
              <a:t>love</a:t>
            </a:r>
            <a:r>
              <a:rPr lang="pt-PT" sz="2400" dirty="0">
                <a:solidFill>
                  <a:srgbClr val="FFFF00"/>
                </a:solidFill>
                <a:latin typeface="Arial Nova" panose="020B0504020202020204" pitchFamily="34" charset="0"/>
              </a:rPr>
              <a:t> </a:t>
            </a:r>
          </a:p>
          <a:p>
            <a:pPr algn="ctr"/>
            <a:r>
              <a:rPr lang="pt-PT" sz="2400" dirty="0" err="1">
                <a:solidFill>
                  <a:srgbClr val="FFFF00"/>
                </a:solidFill>
                <a:latin typeface="Arial Nova" panose="020B0504020202020204" pitchFamily="34" charset="0"/>
              </a:rPr>
              <a:t>my</a:t>
            </a:r>
            <a:endParaRPr lang="pt-PT" sz="2400" dirty="0">
              <a:solidFill>
                <a:srgbClr val="FFFF00"/>
              </a:solidFill>
              <a:latin typeface="Arial Nova" panose="020B0504020202020204" pitchFamily="34" charset="0"/>
            </a:endParaRPr>
          </a:p>
          <a:p>
            <a:pPr algn="ctr"/>
            <a:r>
              <a:rPr lang="pt-PT" sz="2400" dirty="0">
                <a:solidFill>
                  <a:srgbClr val="FFFF00"/>
                </a:solidFill>
                <a:latin typeface="Arial Nova" panose="020B0504020202020204" pitchFamily="34" charset="0"/>
              </a:rPr>
              <a:t> </a:t>
            </a:r>
            <a:r>
              <a:rPr lang="pt-PT" sz="2400" dirty="0" err="1">
                <a:solidFill>
                  <a:srgbClr val="FFFF00"/>
                </a:solidFill>
                <a:latin typeface="Arial Nova" panose="020B0504020202020204" pitchFamily="34" charset="0"/>
              </a:rPr>
              <a:t>parents</a:t>
            </a:r>
            <a:r>
              <a:rPr lang="pt-PT" sz="2400" dirty="0">
                <a:solidFill>
                  <a:srgbClr val="FFFF00"/>
                </a:solidFill>
                <a:latin typeface="Arial Nova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57930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8" grpId="0">
        <p:bldAsOne/>
      </p:bldGraphic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F58E3C8-2D0D-4F7E-B9F2-1BE257D54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54" y="417315"/>
            <a:ext cx="3792041" cy="6023370"/>
          </a:xfrm>
          <a:prstGeom prst="rect">
            <a:avLst/>
          </a:prstGeom>
        </p:spPr>
      </p:pic>
      <p:sp>
        <p:nvSpPr>
          <p:cNvPr id="3" name="Bolha de Discurso: Oval 2">
            <a:extLst>
              <a:ext uri="{FF2B5EF4-FFF2-40B4-BE49-F238E27FC236}">
                <a16:creationId xmlns:a16="http://schemas.microsoft.com/office/drawing/2014/main" xmlns="" id="{D520862B-0194-4DB4-B53F-BBA7BF5CC232}"/>
              </a:ext>
            </a:extLst>
          </p:cNvPr>
          <p:cNvSpPr/>
          <p:nvPr/>
        </p:nvSpPr>
        <p:spPr>
          <a:xfrm rot="209488">
            <a:off x="4743451" y="876709"/>
            <a:ext cx="6172200" cy="3954660"/>
          </a:xfrm>
          <a:prstGeom prst="wedgeEllipseCallout">
            <a:avLst>
              <a:gd name="adj1" fmla="val -44053"/>
              <a:gd name="adj2" fmla="val 78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BA743F4-BE28-41DD-8963-76A47AFABAE5}"/>
              </a:ext>
            </a:extLst>
          </p:cNvPr>
          <p:cNvSpPr txBox="1"/>
          <p:nvPr/>
        </p:nvSpPr>
        <p:spPr>
          <a:xfrm rot="915242">
            <a:off x="6279356" y="1154768"/>
            <a:ext cx="31003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9900"/>
                </a:solidFill>
                <a:latin typeface="Arial Nova" panose="020B0504020202020204" pitchFamily="34" charset="0"/>
              </a:rPr>
              <a:t>Goodbye!!!</a:t>
            </a:r>
          </a:p>
          <a:p>
            <a:r>
              <a:rPr lang="en-GB" sz="4000" dirty="0" smtClean="0">
                <a:solidFill>
                  <a:srgbClr val="FF9900"/>
                </a:solidFill>
                <a:latin typeface="Arial Nova" panose="020B0504020202020204" pitchFamily="34" charset="0"/>
              </a:rPr>
              <a:t>I hope you liked my daily routine.</a:t>
            </a:r>
            <a:endParaRPr lang="en-GB" sz="4000" dirty="0">
              <a:solidFill>
                <a:srgbClr val="FF990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6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F58E3C8-2D0D-4F7E-B9F2-1BE257D54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54" y="417315"/>
            <a:ext cx="3792041" cy="60233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610225" y="1181100"/>
            <a:ext cx="47910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Text written by </a:t>
            </a:r>
            <a:r>
              <a:rPr lang="en-GB" dirty="0" err="1" smtClean="0"/>
              <a:t>João</a:t>
            </a:r>
            <a:r>
              <a:rPr lang="en-GB" dirty="0" smtClean="0"/>
              <a:t> </a:t>
            </a:r>
            <a:r>
              <a:rPr lang="en-GB" dirty="0" err="1" smtClean="0"/>
              <a:t>Caló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Jagger’s Picture:  </a:t>
            </a:r>
            <a:r>
              <a:rPr lang="pt-PT" u="sng" dirty="0">
                <a:hlinkClick r:id="rId3"/>
              </a:rPr>
              <a:t>http://www.crazywebsite.com/Free-Galleries-01/Alien_Spaceships_Extraterrestrial_Aliens_Art/pg-ETs_Spacecraft_Strange_Creatures/Aliens_Authentic_Real_Genuine_Clipart-01.html</a:t>
            </a:r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82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lha de Discurso: Oval 1">
            <a:extLst>
              <a:ext uri="{FF2B5EF4-FFF2-40B4-BE49-F238E27FC236}">
                <a16:creationId xmlns:a16="http://schemas.microsoft.com/office/drawing/2014/main" xmlns="" id="{C1CA1BB1-2890-4FB9-8958-BA5D026EEAF2}"/>
              </a:ext>
            </a:extLst>
          </p:cNvPr>
          <p:cNvSpPr/>
          <p:nvPr/>
        </p:nvSpPr>
        <p:spPr>
          <a:xfrm rot="614044">
            <a:off x="5054071" y="701296"/>
            <a:ext cx="6428437" cy="4450115"/>
          </a:xfrm>
          <a:prstGeom prst="wedgeEllipseCallout">
            <a:avLst>
              <a:gd name="adj1" fmla="val -65209"/>
              <a:gd name="adj2" fmla="val 57175"/>
            </a:avLst>
          </a:prstGeom>
          <a:solidFill>
            <a:srgbClr val="FF99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Hello!! My name is Jagger</a:t>
            </a:r>
          </a:p>
          <a:p>
            <a:pPr algn="ctr"/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and I’m going to tell you about my daily routine!!!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5" name="Picture 6" descr="Resultado de imagem para extraterrestres desenhos ">
            <a:extLst>
              <a:ext uri="{FF2B5EF4-FFF2-40B4-BE49-F238E27FC236}">
                <a16:creationId xmlns:a16="http://schemas.microsoft.com/office/drawing/2014/main" xmlns="" id="{BED93D27-479C-4ED3-AA90-CFA9DAD2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9" y="400050"/>
            <a:ext cx="4603812" cy="6457950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3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98663357-1843-42BB-BC09-EACA8E00E5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xmlns="" id="{D813D83F-0B67-4EEB-A7C2-C300AA28B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4399828-669B-4303-A760-561E02569CBE}"/>
              </a:ext>
            </a:extLst>
          </p:cNvPr>
          <p:cNvSpPr txBox="1"/>
          <p:nvPr/>
        </p:nvSpPr>
        <p:spPr>
          <a:xfrm>
            <a:off x="8153400" y="640081"/>
            <a:ext cx="3395130" cy="525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morning…</a:t>
            </a:r>
          </a:p>
        </p:txBody>
      </p:sp>
    </p:spTree>
    <p:extLst>
      <p:ext uri="{BB962C8B-B14F-4D97-AF65-F5344CB8AC3E}">
        <p14:creationId xmlns:p14="http://schemas.microsoft.com/office/powerpoint/2010/main" val="31234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xmlns="" id="{CFD878A8-60F3-4118-A236-55219F33F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0249684"/>
              </p:ext>
            </p:extLst>
          </p:nvPr>
        </p:nvGraphicFramePr>
        <p:xfrm>
          <a:off x="5085060" y="5097386"/>
          <a:ext cx="6301945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98551CEB-D7EE-41E0-AED9-94ED026E0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585278"/>
              </p:ext>
            </p:extLst>
          </p:nvPr>
        </p:nvGraphicFramePr>
        <p:xfrm>
          <a:off x="5008860" y="287493"/>
          <a:ext cx="6301945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BBCF6468-C868-49C4-A78C-E19AB1A12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598189"/>
              </p:ext>
            </p:extLst>
          </p:nvPr>
        </p:nvGraphicFramePr>
        <p:xfrm>
          <a:off x="5009114" y="1920482"/>
          <a:ext cx="6602115" cy="107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E761AE15-0896-497E-A2D6-D58D92D88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202696"/>
              </p:ext>
            </p:extLst>
          </p:nvPr>
        </p:nvGraphicFramePr>
        <p:xfrm>
          <a:off x="5159200" y="3247513"/>
          <a:ext cx="6227805" cy="171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20" name="Picture 6" descr="Resultado de imagem para extraterrestres desenhos ">
            <a:extLst>
              <a:ext uri="{FF2B5EF4-FFF2-40B4-BE49-F238E27FC236}">
                <a16:creationId xmlns:a16="http://schemas.microsoft.com/office/drawing/2014/main" xmlns="" id="{907D85AD-11F5-4092-B09C-5B56AEE2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2" y="675861"/>
            <a:ext cx="3791718" cy="602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94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8663357-1843-42BB-BC09-EACA8E00E5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5A7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sultado de imagem para desenho do sol da tarde">
            <a:extLst>
              <a:ext uri="{FF2B5EF4-FFF2-40B4-BE49-F238E27FC236}">
                <a16:creationId xmlns:a16="http://schemas.microsoft.com/office/drawing/2014/main" xmlns="" id="{8E9AC0EB-F544-455B-9333-1D07C34F9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 r="587" b="2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2976D30-9E18-415C-A75E-98363249CFD7}"/>
              </a:ext>
            </a:extLst>
          </p:cNvPr>
          <p:cNvSpPr txBox="1"/>
          <p:nvPr/>
        </p:nvSpPr>
        <p:spPr>
          <a:xfrm>
            <a:off x="8153400" y="640081"/>
            <a:ext cx="3395130" cy="525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afternoon …</a:t>
            </a:r>
          </a:p>
        </p:txBody>
      </p:sp>
    </p:spTree>
    <p:extLst>
      <p:ext uri="{BB962C8B-B14F-4D97-AF65-F5344CB8AC3E}">
        <p14:creationId xmlns:p14="http://schemas.microsoft.com/office/powerpoint/2010/main" val="4749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89184914-DB45-4F3E-9F0C-5AD6C8C72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607064"/>
              </p:ext>
            </p:extLst>
          </p:nvPr>
        </p:nvGraphicFramePr>
        <p:xfrm>
          <a:off x="5514975" y="385763"/>
          <a:ext cx="6677025" cy="1908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8870AA4-9AC3-4239-84D5-BAE2861DA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1797" y="4307054"/>
            <a:ext cx="3522965" cy="24660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8ABFF503-2A71-402B-BFB3-C43F563E9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191513"/>
              </p:ext>
            </p:extLst>
          </p:nvPr>
        </p:nvGraphicFramePr>
        <p:xfrm>
          <a:off x="5680532" y="2440666"/>
          <a:ext cx="6170238" cy="171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1EF031EA-7778-4681-9A66-375116735D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503774"/>
              </p:ext>
            </p:extLst>
          </p:nvPr>
        </p:nvGraphicFramePr>
        <p:xfrm>
          <a:off x="5514975" y="4391925"/>
          <a:ext cx="6020932" cy="171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3086" name="Picture 14" descr="extraterrestre">
            <a:extLst>
              <a:ext uri="{FF2B5EF4-FFF2-40B4-BE49-F238E27FC236}">
                <a16:creationId xmlns:a16="http://schemas.microsoft.com/office/drawing/2014/main" xmlns="" id="{E501F281-2C08-4CB3-A0ED-32BA13559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282" y="4141412"/>
            <a:ext cx="2926980" cy="255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Resultado de imagem para extraterrestres desenhos ">
            <a:extLst>
              <a:ext uri="{FF2B5EF4-FFF2-40B4-BE49-F238E27FC236}">
                <a16:creationId xmlns:a16="http://schemas.microsoft.com/office/drawing/2014/main" xmlns="" id="{B0FD4403-87FD-43B3-B4FD-A97BAFEC6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82" y="4036353"/>
            <a:ext cx="2039429" cy="258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lha de Pensamento: Nuvem 9">
            <a:extLst>
              <a:ext uri="{FF2B5EF4-FFF2-40B4-BE49-F238E27FC236}">
                <a16:creationId xmlns:a16="http://schemas.microsoft.com/office/drawing/2014/main" xmlns="" id="{46049C3C-D4C3-4F88-ADAB-12ADE2718715}"/>
              </a:ext>
            </a:extLst>
          </p:cNvPr>
          <p:cNvSpPr/>
          <p:nvPr/>
        </p:nvSpPr>
        <p:spPr>
          <a:xfrm>
            <a:off x="500062" y="317222"/>
            <a:ext cx="4000500" cy="2584622"/>
          </a:xfrm>
          <a:prstGeom prst="cloudCallout">
            <a:avLst>
              <a:gd name="adj1" fmla="val -8900"/>
              <a:gd name="adj2" fmla="val 102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err="1">
                <a:solidFill>
                  <a:srgbClr val="FF0000"/>
                </a:solidFill>
                <a:latin typeface="Arial Nova" panose="020B0504020202020204" pitchFamily="34" charset="0"/>
              </a:rPr>
              <a:t>This</a:t>
            </a:r>
            <a:r>
              <a:rPr lang="pt-PT" sz="3200" dirty="0">
                <a:solidFill>
                  <a:srgbClr val="FF0000"/>
                </a:solidFill>
                <a:latin typeface="Arial Nova" panose="020B0504020202020204" pitchFamily="34" charset="0"/>
              </a:rPr>
              <a:t> </a:t>
            </a:r>
            <a:r>
              <a:rPr lang="pt-PT" sz="3200" dirty="0" err="1">
                <a:solidFill>
                  <a:srgbClr val="FF0000"/>
                </a:solidFill>
                <a:latin typeface="Arial Nova" panose="020B0504020202020204" pitchFamily="34" charset="0"/>
              </a:rPr>
              <a:t>is</a:t>
            </a:r>
            <a:r>
              <a:rPr lang="pt-PT" sz="3200" dirty="0">
                <a:solidFill>
                  <a:srgbClr val="FF0000"/>
                </a:solidFill>
                <a:latin typeface="Arial Nova" panose="020B0504020202020204" pitchFamily="34" charset="0"/>
              </a:rPr>
              <a:t> </a:t>
            </a:r>
            <a:r>
              <a:rPr lang="pt-PT" sz="3200" dirty="0" err="1">
                <a:solidFill>
                  <a:srgbClr val="FF0000"/>
                </a:solidFill>
                <a:latin typeface="Arial Nova" panose="020B0504020202020204" pitchFamily="34" charset="0"/>
              </a:rPr>
              <a:t>my</a:t>
            </a:r>
            <a:r>
              <a:rPr lang="pt-PT" sz="3200" dirty="0">
                <a:solidFill>
                  <a:srgbClr val="FF0000"/>
                </a:solidFill>
                <a:latin typeface="Arial Nova" panose="020B0504020202020204" pitchFamily="34" charset="0"/>
              </a:rPr>
              <a:t> </a:t>
            </a:r>
            <a:r>
              <a:rPr lang="pt-PT" sz="3200" dirty="0" err="1">
                <a:solidFill>
                  <a:srgbClr val="FF0000"/>
                </a:solidFill>
                <a:latin typeface="Arial Nova" panose="020B0504020202020204" pitchFamily="34" charset="0"/>
              </a:rPr>
              <a:t>favourite</a:t>
            </a:r>
            <a:r>
              <a:rPr lang="pt-PT" sz="3200" dirty="0">
                <a:solidFill>
                  <a:srgbClr val="FF0000"/>
                </a:solidFill>
                <a:latin typeface="Arial Nova" panose="020B0504020202020204" pitchFamily="34" charset="0"/>
              </a:rPr>
              <a:t> </a:t>
            </a:r>
            <a:r>
              <a:rPr lang="pt-PT" sz="3200" dirty="0" err="1">
                <a:solidFill>
                  <a:srgbClr val="FF0000"/>
                </a:solidFill>
                <a:latin typeface="Arial Nova" panose="020B0504020202020204" pitchFamily="34" charset="0"/>
              </a:rPr>
              <a:t>part</a:t>
            </a:r>
            <a:r>
              <a:rPr lang="pt-PT" sz="3200" dirty="0">
                <a:solidFill>
                  <a:srgbClr val="FF0000"/>
                </a:solidFill>
                <a:latin typeface="Arial Nova" panose="020B0504020202020204" pitchFamily="34" charset="0"/>
              </a:rPr>
              <a:t> </a:t>
            </a:r>
            <a:r>
              <a:rPr lang="pt-PT" sz="3200" dirty="0" err="1">
                <a:solidFill>
                  <a:srgbClr val="FF0000"/>
                </a:solidFill>
                <a:latin typeface="Arial Nova" panose="020B0504020202020204" pitchFamily="34" charset="0"/>
              </a:rPr>
              <a:t>of</a:t>
            </a:r>
            <a:r>
              <a:rPr lang="pt-PT" sz="3200" dirty="0">
                <a:solidFill>
                  <a:srgbClr val="FF0000"/>
                </a:solidFill>
                <a:latin typeface="Arial Nova" panose="020B0504020202020204" pitchFamily="34" charset="0"/>
              </a:rPr>
              <a:t> </a:t>
            </a:r>
            <a:r>
              <a:rPr lang="pt-PT" sz="3200" dirty="0" err="1">
                <a:solidFill>
                  <a:srgbClr val="FF0000"/>
                </a:solidFill>
                <a:latin typeface="Arial Nova" panose="020B0504020202020204" pitchFamily="34" charset="0"/>
              </a:rPr>
              <a:t>the</a:t>
            </a:r>
            <a:r>
              <a:rPr lang="pt-PT" sz="3200" dirty="0">
                <a:solidFill>
                  <a:srgbClr val="FF0000"/>
                </a:solidFill>
                <a:latin typeface="Arial Nova" panose="020B0504020202020204" pitchFamily="34" charset="0"/>
              </a:rPr>
              <a:t> </a:t>
            </a:r>
            <a:r>
              <a:rPr lang="pt-PT" sz="3200" dirty="0" err="1">
                <a:solidFill>
                  <a:srgbClr val="FF0000"/>
                </a:solidFill>
                <a:latin typeface="Arial Nova" panose="020B0504020202020204" pitchFamily="34" charset="0"/>
              </a:rPr>
              <a:t>day</a:t>
            </a:r>
            <a:r>
              <a:rPr lang="pt-PT" sz="3200" dirty="0">
                <a:solidFill>
                  <a:srgbClr val="FF0000"/>
                </a:solidFill>
                <a:latin typeface="Arial Nova" panose="020B050402020202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94475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9" grpId="0">
        <p:bldAsOne/>
      </p:bldGraphic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Freeform: Shape 134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Resultado de imagem para desenho sol ao longo do dia">
            <a:extLst>
              <a:ext uri="{FF2B5EF4-FFF2-40B4-BE49-F238E27FC236}">
                <a16:creationId xmlns:a16="http://schemas.microsoft.com/office/drawing/2014/main" xmlns="" id="{6E6D67A8-1942-4103-B731-8798CB820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/>
          <a:stretch/>
        </p:blipFill>
        <p:spPr bwMode="auto"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6A545B8-E5BE-4F6C-9619-EF868F07FE4B}"/>
              </a:ext>
            </a:extLst>
          </p:cNvPr>
          <p:cNvSpPr txBox="1"/>
          <p:nvPr/>
        </p:nvSpPr>
        <p:spPr>
          <a:xfrm>
            <a:off x="504636" y="2390833"/>
            <a:ext cx="4824602" cy="3095567"/>
          </a:xfrm>
          <a:prstGeom prst="ellipse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In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the evening </a:t>
            </a:r>
            <a:r>
              <a:rPr lang="en-US" sz="6600" dirty="0">
                <a:latin typeface="+mj-lt"/>
                <a:ea typeface="+mj-ea"/>
                <a:cs typeface="+mj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95501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D8EB9A7A-489F-4590-B169-8306572659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938264"/>
              </p:ext>
            </p:extLst>
          </p:nvPr>
        </p:nvGraphicFramePr>
        <p:xfrm>
          <a:off x="5285219" y="942859"/>
          <a:ext cx="6573406" cy="181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04BDC494-B581-461E-8377-CA19B1C3E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574843"/>
              </p:ext>
            </p:extLst>
          </p:nvPr>
        </p:nvGraphicFramePr>
        <p:xfrm>
          <a:off x="5285219" y="2961535"/>
          <a:ext cx="6573406" cy="181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6" descr="Resultado de imagem para extraterrestres desenhos ">
            <a:extLst>
              <a:ext uri="{FF2B5EF4-FFF2-40B4-BE49-F238E27FC236}">
                <a16:creationId xmlns:a16="http://schemas.microsoft.com/office/drawing/2014/main" xmlns="" id="{F8A9DB17-985D-4136-BDEC-B9F25600E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7" y="642937"/>
            <a:ext cx="3957636" cy="578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12080F8B-A45A-4DFA-B664-6015211A1E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318404"/>
              </p:ext>
            </p:extLst>
          </p:nvPr>
        </p:nvGraphicFramePr>
        <p:xfrm>
          <a:off x="5285219" y="4980211"/>
          <a:ext cx="6573406" cy="156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910061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ua e estrelas">
            <a:extLst>
              <a:ext uri="{FF2B5EF4-FFF2-40B4-BE49-F238E27FC236}">
                <a16:creationId xmlns:a16="http://schemas.microsoft.com/office/drawing/2014/main" xmlns="" id="{9D35F3F9-1E7C-4CAE-AB27-D61C658DF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5"/>
          <a:stretch/>
        </p:blipFill>
        <p:spPr bwMode="auto">
          <a:xfrm rot="21600000"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3A32B65-4D26-4E3E-93A0-D6EADC9BEF33}"/>
              </a:ext>
            </a:extLst>
          </p:cNvPr>
          <p:cNvSpPr txBox="1"/>
          <p:nvPr/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At  night…</a:t>
            </a:r>
          </a:p>
        </p:txBody>
      </p:sp>
    </p:spTree>
    <p:extLst>
      <p:ext uri="{BB962C8B-B14F-4D97-AF65-F5344CB8AC3E}">
        <p14:creationId xmlns:p14="http://schemas.microsoft.com/office/powerpoint/2010/main" val="1395621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1696</TotalTime>
  <Words>323</Words>
  <Application>Microsoft Office PowerPoint</Application>
  <PresentationFormat>Personalizados</PresentationFormat>
  <Paragraphs>33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Fernandes</dc:creator>
  <cp:lastModifiedBy>solemp</cp:lastModifiedBy>
  <cp:revision>72</cp:revision>
  <dcterms:created xsi:type="dcterms:W3CDTF">2018-04-16T16:04:31Z</dcterms:created>
  <dcterms:modified xsi:type="dcterms:W3CDTF">2018-04-27T12:24:13Z</dcterms:modified>
</cp:coreProperties>
</file>