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014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245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296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60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463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10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246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882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208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587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893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EA3B7-FF1E-4579-962A-C69CC62B7E1F}" type="datetimeFigureOut">
              <a:rPr lang="pt-PT" smtClean="0"/>
              <a:t>16-04-2018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0D4F-01B2-4F2B-8ECF-4DF5AC6C4F8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52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slidesharecdn.com/etrocaccorpohumano-141120070108-conversion-gate02/95/o-corpo-humano-8-638.jpg?cb=1416466943" TargetMode="External"/><Relationship Id="rId13" Type="http://schemas.openxmlformats.org/officeDocument/2006/relationships/hyperlink" Target="https://image.slidesharecdn.com/etrocaccorpohumano-141120070108-conversion-gate02/95/o-corpo-humano-13-638.jpg?cb=1416466943" TargetMode="External"/><Relationship Id="rId18" Type="http://schemas.openxmlformats.org/officeDocument/2006/relationships/hyperlink" Target="https://image.slidesharecdn.com/etrocaccorpohumano-141120070108-conversion-gate02/95/o-corpo-humano-18-638.jpg?cb=1416466943" TargetMode="External"/><Relationship Id="rId26" Type="http://schemas.openxmlformats.org/officeDocument/2006/relationships/hyperlink" Target="https://image.slidesharecdn.com/etrocaccorpohumano-141120070108-conversion-gate02/95/o-corpo-humano-26-638.jpg?cb=1416466943" TargetMode="External"/><Relationship Id="rId39" Type="http://schemas.openxmlformats.org/officeDocument/2006/relationships/image" Target="../media/image3.jpg"/><Relationship Id="rId3" Type="http://schemas.openxmlformats.org/officeDocument/2006/relationships/hyperlink" Target="https://image.slidesharecdn.com/etrocaccorpohumano-141120070108-conversion-gate02/95/o-corpo-humano-3-638.jpg?cb=1416466943" TargetMode="External"/><Relationship Id="rId21" Type="http://schemas.openxmlformats.org/officeDocument/2006/relationships/hyperlink" Target="https://image.slidesharecdn.com/etrocaccorpohumano-141120070108-conversion-gate02/95/o-corpo-humano-21-638.jpg?cb=1416466943" TargetMode="External"/><Relationship Id="rId34" Type="http://schemas.openxmlformats.org/officeDocument/2006/relationships/hyperlink" Target="https://image.slidesharecdn.com/etrocaccorpohumano-141120070108-conversion-gate02/95/o-corpo-humano-34-638.jpg?cb=1416466943" TargetMode="External"/><Relationship Id="rId7" Type="http://schemas.openxmlformats.org/officeDocument/2006/relationships/hyperlink" Target="https://image.slidesharecdn.com/etrocaccorpohumano-141120070108-conversion-gate02/95/o-corpo-humano-7-638.jpg?cb=1416466943" TargetMode="External"/><Relationship Id="rId12" Type="http://schemas.openxmlformats.org/officeDocument/2006/relationships/hyperlink" Target="https://image.slidesharecdn.com/etrocaccorpohumano-141120070108-conversion-gate02/95/o-corpo-humano-12-638.jpg?cb=1416466943" TargetMode="External"/><Relationship Id="rId17" Type="http://schemas.openxmlformats.org/officeDocument/2006/relationships/hyperlink" Target="https://image.slidesharecdn.com/etrocaccorpohumano-141120070108-conversion-gate02/95/o-corpo-humano-17-638.jpg?cb=1416466943" TargetMode="External"/><Relationship Id="rId25" Type="http://schemas.openxmlformats.org/officeDocument/2006/relationships/hyperlink" Target="https://image.slidesharecdn.com/etrocaccorpohumano-141120070108-conversion-gate02/95/o-corpo-humano-25-638.jpg?cb=1416466943" TargetMode="External"/><Relationship Id="rId33" Type="http://schemas.openxmlformats.org/officeDocument/2006/relationships/hyperlink" Target="https://image.slidesharecdn.com/etrocaccorpohumano-141120070108-conversion-gate02/95/o-corpo-humano-33-638.jpg?cb=1416466943" TargetMode="External"/><Relationship Id="rId38" Type="http://schemas.openxmlformats.org/officeDocument/2006/relationships/hyperlink" Target="https://image.slidesharecdn.com/etrocaccorpohumano-141120070108-conversion-gate02/95/o-corpo-humano-38-638.jpg?cb=1416466943" TargetMode="External"/><Relationship Id="rId2" Type="http://schemas.openxmlformats.org/officeDocument/2006/relationships/hyperlink" Target="https://image.slidesharecdn.com/etrocaccorpohumano-141120070108-conversion-gate02/95/o-corpo-humano-2-638.jpg?cb=1416466943" TargetMode="External"/><Relationship Id="rId16" Type="http://schemas.openxmlformats.org/officeDocument/2006/relationships/hyperlink" Target="https://image.slidesharecdn.com/etrocaccorpohumano-141120070108-conversion-gate02/95/o-corpo-humano-16-638.jpg?cb=1416466943" TargetMode="External"/><Relationship Id="rId20" Type="http://schemas.openxmlformats.org/officeDocument/2006/relationships/hyperlink" Target="https://image.slidesharecdn.com/etrocaccorpohumano-141120070108-conversion-gate02/95/o-corpo-humano-20-638.jpg?cb=1416466943" TargetMode="External"/><Relationship Id="rId29" Type="http://schemas.openxmlformats.org/officeDocument/2006/relationships/hyperlink" Target="https://image.slidesharecdn.com/etrocaccorpohumano-141120070108-conversion-gate02/95/o-corpo-humano-29-638.jpg?cb=141646694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mage.slidesharecdn.com/etrocaccorpohumano-141120070108-conversion-gate02/95/o-corpo-humano-6-638.jpg?cb=1416466943" TargetMode="External"/><Relationship Id="rId11" Type="http://schemas.openxmlformats.org/officeDocument/2006/relationships/hyperlink" Target="https://image.slidesharecdn.com/etrocaccorpohumano-141120070108-conversion-gate02/95/o-corpo-humano-11-638.jpg?cb=1416466943" TargetMode="External"/><Relationship Id="rId24" Type="http://schemas.openxmlformats.org/officeDocument/2006/relationships/hyperlink" Target="https://image.slidesharecdn.com/etrocaccorpohumano-141120070108-conversion-gate02/95/o-corpo-humano-24-638.jpg?cb=1416466943" TargetMode="External"/><Relationship Id="rId32" Type="http://schemas.openxmlformats.org/officeDocument/2006/relationships/hyperlink" Target="https://image.slidesharecdn.com/etrocaccorpohumano-141120070108-conversion-gate02/95/o-corpo-humano-32-638.jpg?cb=1416466943" TargetMode="External"/><Relationship Id="rId37" Type="http://schemas.openxmlformats.org/officeDocument/2006/relationships/hyperlink" Target="https://image.slidesharecdn.com/etrocaccorpohumano-141120070108-conversion-gate02/95/o-corpo-humano-37-638.jpg?cb=1416466943" TargetMode="External"/><Relationship Id="rId5" Type="http://schemas.openxmlformats.org/officeDocument/2006/relationships/hyperlink" Target="https://image.slidesharecdn.com/etrocaccorpohumano-141120070108-conversion-gate02/95/o-corpo-humano-5-638.jpg?cb=1416466943" TargetMode="External"/><Relationship Id="rId15" Type="http://schemas.openxmlformats.org/officeDocument/2006/relationships/hyperlink" Target="https://image.slidesharecdn.com/etrocaccorpohumano-141120070108-conversion-gate02/95/o-corpo-humano-15-638.jpg?cb=1416466943" TargetMode="External"/><Relationship Id="rId23" Type="http://schemas.openxmlformats.org/officeDocument/2006/relationships/hyperlink" Target="https://image.slidesharecdn.com/etrocaccorpohumano-141120070108-conversion-gate02/95/o-corpo-humano-23-638.jpg?cb=1416466943" TargetMode="External"/><Relationship Id="rId28" Type="http://schemas.openxmlformats.org/officeDocument/2006/relationships/hyperlink" Target="https://image.slidesharecdn.com/etrocaccorpohumano-141120070108-conversion-gate02/95/o-corpo-humano-28-638.jpg?cb=1416466943" TargetMode="External"/><Relationship Id="rId36" Type="http://schemas.openxmlformats.org/officeDocument/2006/relationships/hyperlink" Target="https://image.slidesharecdn.com/etrocaccorpohumano-141120070108-conversion-gate02/95/o-corpo-humano-36-638.jpg?cb=1416466943" TargetMode="External"/><Relationship Id="rId10" Type="http://schemas.openxmlformats.org/officeDocument/2006/relationships/hyperlink" Target="https://image.slidesharecdn.com/etrocaccorpohumano-141120070108-conversion-gate02/95/o-corpo-humano-10-638.jpg?cb=1416466943" TargetMode="External"/><Relationship Id="rId19" Type="http://schemas.openxmlformats.org/officeDocument/2006/relationships/hyperlink" Target="https://image.slidesharecdn.com/etrocaccorpohumano-141120070108-conversion-gate02/95/o-corpo-humano-19-638.jpg?cb=1416466943" TargetMode="External"/><Relationship Id="rId31" Type="http://schemas.openxmlformats.org/officeDocument/2006/relationships/hyperlink" Target="https://image.slidesharecdn.com/etrocaccorpohumano-141120070108-conversion-gate02/95/o-corpo-humano-31-638.jpg?cb=1416466943" TargetMode="External"/><Relationship Id="rId4" Type="http://schemas.openxmlformats.org/officeDocument/2006/relationships/hyperlink" Target="https://image.slidesharecdn.com/etrocaccorpohumano-141120070108-conversion-gate02/95/o-corpo-humano-4-638.jpg?cb=1416466943" TargetMode="External"/><Relationship Id="rId9" Type="http://schemas.openxmlformats.org/officeDocument/2006/relationships/hyperlink" Target="https://image.slidesharecdn.com/etrocaccorpohumano-141120070108-conversion-gate02/95/o-corpo-humano-9-638.jpg?cb=1416466943" TargetMode="External"/><Relationship Id="rId14" Type="http://schemas.openxmlformats.org/officeDocument/2006/relationships/hyperlink" Target="https://image.slidesharecdn.com/etrocaccorpohumano-141120070108-conversion-gate02/95/o-corpo-humano-14-638.jpg?cb=1416466943" TargetMode="External"/><Relationship Id="rId22" Type="http://schemas.openxmlformats.org/officeDocument/2006/relationships/hyperlink" Target="https://image.slidesharecdn.com/etrocaccorpohumano-141120070108-conversion-gate02/95/o-corpo-humano-22-638.jpg?cb=1416466943" TargetMode="External"/><Relationship Id="rId27" Type="http://schemas.openxmlformats.org/officeDocument/2006/relationships/hyperlink" Target="https://image.slidesharecdn.com/etrocaccorpohumano-141120070108-conversion-gate02/95/o-corpo-humano-27-638.jpg?cb=1416466943" TargetMode="External"/><Relationship Id="rId30" Type="http://schemas.openxmlformats.org/officeDocument/2006/relationships/hyperlink" Target="https://image.slidesharecdn.com/etrocaccorpohumano-141120070108-conversion-gate02/95/o-corpo-humano-30-638.jpg?cb=1416466943" TargetMode="External"/><Relationship Id="rId35" Type="http://schemas.openxmlformats.org/officeDocument/2006/relationships/hyperlink" Target="https://image.slidesharecdn.com/etrocaccorpohumano-141120070108-conversion-gate02/95/o-corpo-humano-35-638.jpg?cb=141646694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PROJETO </a:t>
            </a:r>
            <a:br>
              <a:rPr lang="pt-PT" dirty="0" smtClean="0"/>
            </a:br>
            <a:r>
              <a:rPr lang="pt-PT" dirty="0" smtClean="0"/>
              <a:t>PARTICIPA+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sz="6600" dirty="0"/>
              <a:t>O CORPO HUMANO</a:t>
            </a:r>
          </a:p>
        </p:txBody>
      </p:sp>
    </p:spTree>
    <p:extLst>
      <p:ext uri="{BB962C8B-B14F-4D97-AF65-F5344CB8AC3E}">
        <p14:creationId xmlns:p14="http://schemas.microsoft.com/office/powerpoint/2010/main" val="122562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nossos sentidos!</a:t>
            </a:r>
            <a:br>
              <a:rPr lang="pt-PT" dirty="0" smtClean="0"/>
            </a:br>
            <a:r>
              <a:rPr lang="pt-PT" dirty="0" smtClean="0"/>
              <a:t>5º Paladar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032374"/>
          </a:xfrm>
        </p:spPr>
        <p:txBody>
          <a:bodyPr>
            <a:normAutofit/>
          </a:bodyPr>
          <a:lstStyle/>
          <a:p>
            <a:r>
              <a:rPr lang="pt-PT" dirty="0" smtClean="0"/>
              <a:t>Este sentido permite saber se o que estamos a comer é por exemplo, doce ou amargo.</a:t>
            </a:r>
          </a:p>
          <a:p>
            <a:endParaRPr lang="pt-PT" dirty="0" smtClean="0"/>
          </a:p>
          <a:p>
            <a:r>
              <a:rPr lang="pt-PT" dirty="0" smtClean="0"/>
              <a:t>Minúsculas papilas gustativas na ponta e nas extremidades da língua, detetam o sabor na boca e enviam informação ao cérebro.</a:t>
            </a:r>
          </a:p>
          <a:p>
            <a:endParaRPr lang="pt-PT" dirty="0" smtClean="0"/>
          </a:p>
          <a:p>
            <a:r>
              <a:rPr lang="pt-PT" dirty="0" smtClean="0"/>
              <a:t>Por isso posso afirmar, esta banana é deliciosa.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65124"/>
            <a:ext cx="5562600" cy="6492875"/>
          </a:xfrm>
        </p:spPr>
      </p:pic>
    </p:spTree>
    <p:extLst>
      <p:ext uri="{BB962C8B-B14F-4D97-AF65-F5344CB8AC3E}">
        <p14:creationId xmlns:p14="http://schemas.microsoft.com/office/powerpoint/2010/main" val="98653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Membros superiores e inferiores!</a:t>
            </a:r>
            <a:br>
              <a:rPr lang="pt-PT" dirty="0" smtClean="0"/>
            </a:br>
            <a:r>
              <a:rPr lang="pt-PT" sz="3600" dirty="0" smtClean="0"/>
              <a:t>Com eles conseguimos pegar nas coisas e movimentar-nos.  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dirty="0" smtClean="0"/>
              <a:t>Olha só os meus braços?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PT" dirty="0" smtClean="0"/>
              <a:t>E que tal as minhas pernas?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06782"/>
            <a:ext cx="5767906" cy="455121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5" y="2306782"/>
            <a:ext cx="6271695" cy="45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48582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Aparelho digestivo e respiratório.</a:t>
            </a:r>
            <a:br>
              <a:rPr lang="pt-PT" sz="3200" dirty="0" smtClean="0"/>
            </a:br>
            <a:r>
              <a:rPr lang="pt-PT" sz="3200" dirty="0" smtClean="0"/>
              <a:t>Como eu respiro e para onde vai a comida? E como é longa a sua viagem!</a:t>
            </a:r>
            <a:endParaRPr lang="pt-PT" sz="32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3670"/>
            <a:ext cx="4800600" cy="2544330"/>
          </a:xfrm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581"/>
            <a:ext cx="4800600" cy="29257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08" y="1690688"/>
            <a:ext cx="649413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527" y="5000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que faz circular o meu sangue?</a:t>
            </a:r>
            <a:br>
              <a:rPr lang="pt-PT" dirty="0" smtClean="0"/>
            </a:br>
            <a:r>
              <a:rPr lang="pt-PT" dirty="0" smtClean="0">
                <a:solidFill>
                  <a:srgbClr val="FF0000"/>
                </a:solidFill>
              </a:rPr>
              <a:t>O CORAÇÃO</a:t>
            </a:r>
            <a:r>
              <a:rPr lang="pt-PT" dirty="0" smtClean="0"/>
              <a:t>. </a:t>
            </a:r>
            <a:r>
              <a:rPr lang="pt-PT" sz="3100" dirty="0" smtClean="0"/>
              <a:t>Sempre ocupado a bombear o sangue que percorre o meu corpo.</a:t>
            </a:r>
            <a:endParaRPr lang="pt-PT" sz="3100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1825625"/>
            <a:ext cx="5569527" cy="5032376"/>
          </a:xfrm>
        </p:spPr>
      </p:pic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7" y="1825624"/>
            <a:ext cx="5936673" cy="5032375"/>
          </a:xfrm>
        </p:spPr>
      </p:pic>
    </p:spTree>
    <p:extLst>
      <p:ext uri="{BB962C8B-B14F-4D97-AF65-F5344CB8AC3E}">
        <p14:creationId xmlns:p14="http://schemas.microsoft.com/office/powerpoint/2010/main" val="66248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Agora já conhecem o corpo humano, obrigado pela vossa atenção!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92500" lnSpcReduction="20000"/>
          </a:bodyPr>
          <a:lstStyle/>
          <a:p>
            <a:r>
              <a:rPr lang="pt-PT" sz="3000" b="1" dirty="0" smtClean="0"/>
              <a:t>Atores principais deste projeto</a:t>
            </a:r>
            <a:r>
              <a:rPr lang="pt-PT" sz="3000" dirty="0" smtClean="0"/>
              <a:t>:</a:t>
            </a:r>
          </a:p>
          <a:p>
            <a:r>
              <a:rPr lang="pt-PT" sz="3000" dirty="0" smtClean="0"/>
              <a:t>Guilherme e Gonçalo Pinto</a:t>
            </a:r>
          </a:p>
          <a:p>
            <a:endParaRPr lang="pt-PT" sz="3000" dirty="0" smtClean="0"/>
          </a:p>
          <a:p>
            <a:r>
              <a:rPr lang="pt-PT" sz="3000" b="1" dirty="0" smtClean="0"/>
              <a:t>Cenários e vestuário:</a:t>
            </a:r>
          </a:p>
          <a:p>
            <a:r>
              <a:rPr lang="pt-PT" sz="3000" dirty="0" smtClean="0"/>
              <a:t>Pai (Rui Pinto).</a:t>
            </a:r>
          </a:p>
          <a:p>
            <a:endParaRPr lang="pt-PT" sz="3000" dirty="0" smtClean="0"/>
          </a:p>
          <a:p>
            <a:r>
              <a:rPr lang="pt-PT" sz="3000" b="1" dirty="0" smtClean="0"/>
              <a:t>Direção e montagem:</a:t>
            </a:r>
          </a:p>
          <a:p>
            <a:r>
              <a:rPr lang="pt-PT" sz="3000" dirty="0" smtClean="0"/>
              <a:t>Mãe (Susana Pinto)</a:t>
            </a:r>
          </a:p>
          <a:p>
            <a:endParaRPr lang="pt-PT" sz="3000" dirty="0" smtClean="0"/>
          </a:p>
          <a:p>
            <a:r>
              <a:rPr lang="pt-PT" sz="3000" b="1" dirty="0" smtClean="0"/>
              <a:t>Diversão:</a:t>
            </a:r>
          </a:p>
          <a:p>
            <a:r>
              <a:rPr lang="pt-PT" sz="3000" dirty="0" smtClean="0"/>
              <a:t>Todos os intervenientes.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90688"/>
            <a:ext cx="6172200" cy="5167311"/>
          </a:xfrm>
        </p:spPr>
      </p:pic>
    </p:spTree>
    <p:extLst>
      <p:ext uri="{BB962C8B-B14F-4D97-AF65-F5344CB8AC3E}">
        <p14:creationId xmlns:p14="http://schemas.microsoft.com/office/powerpoint/2010/main" val="426843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AFINAL, O QUE ESTÁ DENTRO E FORA DE MIM?</a:t>
            </a:r>
            <a:endParaRPr lang="pt-PT" dirty="0"/>
          </a:p>
        </p:txBody>
      </p:sp>
      <p:pic>
        <p:nvPicPr>
          <p:cNvPr id="3" name="Marcador de Posição de Conteúdo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943600" cy="5167312"/>
          </a:xfrm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6038007" cy="5167311"/>
          </a:xfrm>
        </p:spPr>
      </p:pic>
    </p:spTree>
    <p:extLst>
      <p:ext uri="{BB962C8B-B14F-4D97-AF65-F5344CB8AC3E}">
        <p14:creationId xmlns:p14="http://schemas.microsoft.com/office/powerpoint/2010/main" val="2140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Músculos e Esqueleto?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dirty="0" smtClean="0"/>
              <a:t>Os músculos dos bebés, </a:t>
            </a:r>
            <a:r>
              <a:rPr lang="pt-PT" dirty="0"/>
              <a:t>s</a:t>
            </a:r>
            <a:r>
              <a:rPr lang="pt-PT" dirty="0" smtClean="0"/>
              <a:t>ão demasiado fracos para pegar nas coisas, a medida que crescemos fortalecem.</a:t>
            </a:r>
          </a:p>
          <a:p>
            <a:pPr marL="0" indent="0">
              <a:buNone/>
            </a:pPr>
            <a:r>
              <a:rPr lang="pt-PT" dirty="0" smtClean="0"/>
              <a:t>Os músculos estão ligados aos ossos por tendões. Os tendões são fortes que permitem-nos levantar coisas pesadas.</a:t>
            </a:r>
            <a:endParaRPr lang="pt-PT" dirty="0"/>
          </a:p>
          <a:p>
            <a:pPr marL="0" indent="0">
              <a:buNone/>
            </a:pPr>
            <a:r>
              <a:rPr lang="pt-PT" dirty="0" smtClean="0"/>
              <a:t>Graças aos músculos é que vê na minha cara se estou alegre ou triste, a isto chama-se expressões.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É o nosso esqueleto que mantêm o corpo no seu lugar, sem ele não conseguíamos estar de pé.</a:t>
            </a:r>
          </a:p>
          <a:p>
            <a:r>
              <a:rPr lang="pt-PT" dirty="0" smtClean="0"/>
              <a:t>Os ossos estão sempre a crescer até a idade adulta.</a:t>
            </a:r>
          </a:p>
          <a:p>
            <a:r>
              <a:rPr lang="pt-PT" dirty="0" smtClean="0"/>
              <a:t>No entanto vão cada vez ficando mais fracos à medida que envelhecemos.</a:t>
            </a:r>
          </a:p>
          <a:p>
            <a:r>
              <a:rPr lang="pt-PT" dirty="0" smtClean="0"/>
              <a:t>Devemos comer alimentos com cálcio para os fortalecer.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700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746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COMO SOMOS?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0" y="1048873"/>
            <a:ext cx="6611470" cy="5809128"/>
          </a:xfrm>
        </p:spPr>
        <p:txBody>
          <a:bodyPr numCol="2">
            <a:noAutofit/>
          </a:bodyPr>
          <a:lstStyle/>
          <a:p>
            <a:r>
              <a:rPr lang="pt-PT" sz="1200" dirty="0"/>
              <a:t>1. CORPO </a:t>
            </a:r>
            <a:r>
              <a:rPr lang="pt-PT" sz="1200" dirty="0" smtClean="0"/>
              <a:t>HUMANO</a:t>
            </a:r>
            <a:endParaRPr lang="pt-PT" sz="1200" dirty="0"/>
          </a:p>
          <a:p>
            <a:r>
              <a:rPr lang="pt-PT" sz="1200" dirty="0">
                <a:hlinkClick r:id="rId2" tooltip="PELE &#10; "/>
              </a:rPr>
              <a:t>2. </a:t>
            </a:r>
            <a:r>
              <a:rPr lang="pt-PT" sz="1200" dirty="0"/>
              <a:t>PELE </a:t>
            </a:r>
          </a:p>
          <a:p>
            <a:r>
              <a:rPr lang="pt-PT" sz="1200" dirty="0">
                <a:hlinkClick r:id="rId3" tooltip="FAC &#10;E &#10; "/>
              </a:rPr>
              <a:t>3. </a:t>
            </a:r>
            <a:r>
              <a:rPr lang="pt-PT" sz="1200" dirty="0" smtClean="0"/>
              <a:t>FACE </a:t>
            </a:r>
            <a:endParaRPr lang="pt-PT" sz="1200" dirty="0"/>
          </a:p>
          <a:p>
            <a:r>
              <a:rPr lang="pt-PT" sz="1200" dirty="0">
                <a:hlinkClick r:id="rId4" tooltip="MÃO EXTERIOR &#10; "/>
              </a:rPr>
              <a:t>4. </a:t>
            </a:r>
            <a:r>
              <a:rPr lang="pt-PT" sz="1200" dirty="0"/>
              <a:t>MÃO EXTERIOR </a:t>
            </a:r>
          </a:p>
          <a:p>
            <a:r>
              <a:rPr lang="pt-PT" sz="1200" dirty="0">
                <a:hlinkClick r:id="rId5" tooltip="PÉ EXTERIOR &#10; "/>
              </a:rPr>
              <a:t>5. </a:t>
            </a:r>
            <a:r>
              <a:rPr lang="pt-PT" sz="1200" dirty="0"/>
              <a:t>PÉ EXTERIOR </a:t>
            </a:r>
          </a:p>
          <a:p>
            <a:r>
              <a:rPr lang="pt-PT" sz="1200" dirty="0">
                <a:hlinkClick r:id="rId6" tooltip="OSSO &#10; "/>
              </a:rPr>
              <a:t>6. </a:t>
            </a:r>
            <a:r>
              <a:rPr lang="pt-PT" sz="1200" dirty="0"/>
              <a:t>OSSO </a:t>
            </a:r>
          </a:p>
          <a:p>
            <a:r>
              <a:rPr lang="pt-PT" sz="1200" dirty="0">
                <a:hlinkClick r:id="rId7" tooltip="ESQUELETO &#10; "/>
              </a:rPr>
              <a:t>7. </a:t>
            </a:r>
            <a:r>
              <a:rPr lang="pt-PT" sz="1200" dirty="0"/>
              <a:t>ESQUELETO </a:t>
            </a:r>
          </a:p>
          <a:p>
            <a:r>
              <a:rPr lang="pt-PT" sz="1200" dirty="0">
                <a:hlinkClick r:id="rId8" tooltip="CRÂNEO &#10; "/>
              </a:rPr>
              <a:t>8. </a:t>
            </a:r>
            <a:r>
              <a:rPr lang="pt-PT" sz="1200" dirty="0"/>
              <a:t>CRÂNEO </a:t>
            </a:r>
          </a:p>
          <a:p>
            <a:r>
              <a:rPr lang="pt-PT" sz="1200" dirty="0">
                <a:hlinkClick r:id="rId9" tooltip="COLUNA &#10; "/>
              </a:rPr>
              <a:t>9. </a:t>
            </a:r>
            <a:r>
              <a:rPr lang="pt-PT" sz="1200" dirty="0"/>
              <a:t>COLUNA </a:t>
            </a:r>
          </a:p>
          <a:p>
            <a:r>
              <a:rPr lang="pt-PT" sz="1200" dirty="0">
                <a:hlinkClick r:id="rId10" tooltip="OSSOS &#10;MÃO &#10; "/>
              </a:rPr>
              <a:t>10. </a:t>
            </a:r>
            <a:r>
              <a:rPr lang="pt-PT" sz="1200" dirty="0"/>
              <a:t>OSSOS MÃO </a:t>
            </a:r>
          </a:p>
          <a:p>
            <a:r>
              <a:rPr lang="pt-PT" sz="1200" dirty="0">
                <a:hlinkClick r:id="rId11" tooltip="OSSOS &#10;PÉ &#10; "/>
              </a:rPr>
              <a:t>11. </a:t>
            </a:r>
            <a:r>
              <a:rPr lang="pt-PT" sz="1200" dirty="0"/>
              <a:t>OSSOS PÉ </a:t>
            </a:r>
          </a:p>
          <a:p>
            <a:r>
              <a:rPr lang="pt-PT" sz="1200" dirty="0">
                <a:hlinkClick r:id="rId12" tooltip="SISTEMA &#10;NERVOSO &#10; "/>
              </a:rPr>
              <a:t>12. </a:t>
            </a:r>
            <a:r>
              <a:rPr lang="pt-PT" sz="1200" dirty="0"/>
              <a:t>SISTEMA NERVOSO </a:t>
            </a:r>
          </a:p>
          <a:p>
            <a:r>
              <a:rPr lang="pt-PT" sz="1200" dirty="0">
                <a:hlinkClick r:id="rId13" tooltip="CÉREBRO &#10; "/>
              </a:rPr>
              <a:t>13. </a:t>
            </a:r>
            <a:r>
              <a:rPr lang="pt-PT" sz="1200" dirty="0"/>
              <a:t>CÉREBRO </a:t>
            </a:r>
          </a:p>
          <a:p>
            <a:r>
              <a:rPr lang="pt-PT" sz="1200" dirty="0">
                <a:hlinkClick r:id="rId14" tooltip="CÉREBRO (CORTE) &#10; "/>
              </a:rPr>
              <a:t>14. </a:t>
            </a:r>
            <a:r>
              <a:rPr lang="pt-PT" sz="1200" dirty="0"/>
              <a:t>CÉREBRO (CORTE) </a:t>
            </a:r>
          </a:p>
          <a:p>
            <a:r>
              <a:rPr lang="pt-PT" sz="1200" dirty="0">
                <a:hlinkClick r:id="rId15" tooltip="CÉREBRO (FUNÇÕES) &#10; "/>
              </a:rPr>
              <a:t>15. </a:t>
            </a:r>
            <a:r>
              <a:rPr lang="pt-PT" sz="1200" dirty="0"/>
              <a:t>CÉREBRO (FUNÇÕES) </a:t>
            </a:r>
          </a:p>
          <a:p>
            <a:r>
              <a:rPr lang="pt-PT" sz="1200" dirty="0">
                <a:hlinkClick r:id="rId16" tooltip="NEURÓNIO &#10; "/>
              </a:rPr>
              <a:t>16. </a:t>
            </a:r>
            <a:r>
              <a:rPr lang="pt-PT" sz="1200" dirty="0"/>
              <a:t>NEURÓNIO </a:t>
            </a:r>
          </a:p>
          <a:p>
            <a:r>
              <a:rPr lang="pt-PT" sz="1200" dirty="0">
                <a:hlinkClick r:id="rId17" tooltip="NEURÓNIOS &#10; "/>
              </a:rPr>
              <a:t>17. </a:t>
            </a:r>
            <a:r>
              <a:rPr lang="pt-PT" sz="1200" dirty="0"/>
              <a:t>NEURÓNIOS </a:t>
            </a:r>
          </a:p>
          <a:p>
            <a:r>
              <a:rPr lang="pt-PT" sz="1200" dirty="0">
                <a:hlinkClick r:id="rId18" tooltip="CÉLULA &#10; "/>
              </a:rPr>
              <a:t>18. </a:t>
            </a:r>
            <a:r>
              <a:rPr lang="pt-PT" sz="1200" dirty="0"/>
              <a:t>CÉLULA </a:t>
            </a:r>
          </a:p>
          <a:p>
            <a:r>
              <a:rPr lang="pt-PT" sz="1200" dirty="0">
                <a:hlinkClick r:id="rId19" tooltip="MÚSCULOS EXTERIORES &#10; "/>
              </a:rPr>
              <a:t>19. </a:t>
            </a:r>
            <a:r>
              <a:rPr lang="pt-PT" sz="1200" dirty="0"/>
              <a:t>MÚSCULOS EXTERIORES </a:t>
            </a:r>
          </a:p>
          <a:p>
            <a:r>
              <a:rPr lang="pt-PT" sz="1200" dirty="0">
                <a:hlinkClick r:id="rId20" tooltip="MÚSCULOS - FACE &#10; "/>
              </a:rPr>
              <a:t>20. </a:t>
            </a:r>
            <a:r>
              <a:rPr lang="pt-PT" sz="1200" dirty="0"/>
              <a:t>MÚSCULOS - FACE </a:t>
            </a:r>
          </a:p>
          <a:p>
            <a:r>
              <a:rPr lang="pt-PT" sz="1200" dirty="0">
                <a:hlinkClick r:id="rId21" tooltip="MÃO &#10;ANATOMIA &#10; "/>
              </a:rPr>
              <a:t>21. </a:t>
            </a:r>
            <a:r>
              <a:rPr lang="pt-PT" sz="1200" dirty="0"/>
              <a:t>MÃO ANATOMIA </a:t>
            </a:r>
          </a:p>
          <a:p>
            <a:r>
              <a:rPr lang="pt-PT" sz="1200" dirty="0">
                <a:hlinkClick r:id="rId22" tooltip="PÉ ANATOMIA &#10; "/>
              </a:rPr>
              <a:t>22. </a:t>
            </a:r>
            <a:r>
              <a:rPr lang="pt-PT" sz="1200" dirty="0"/>
              <a:t>PÉ ANATOMIA </a:t>
            </a:r>
          </a:p>
          <a:p>
            <a:r>
              <a:rPr lang="pt-PT" sz="1200" dirty="0">
                <a:hlinkClick r:id="rId23" tooltip="CABEÇA &#10; "/>
              </a:rPr>
              <a:t>23. </a:t>
            </a:r>
            <a:r>
              <a:rPr lang="pt-PT" sz="1200" dirty="0"/>
              <a:t>CABEÇA </a:t>
            </a:r>
          </a:p>
          <a:p>
            <a:r>
              <a:rPr lang="pt-PT" sz="1200" dirty="0">
                <a:hlinkClick r:id="rId24" tooltip="OUVID &#10;O &#10; "/>
              </a:rPr>
              <a:t>24. </a:t>
            </a:r>
            <a:r>
              <a:rPr lang="pt-PT" sz="1200" dirty="0"/>
              <a:t>OUVID O </a:t>
            </a:r>
          </a:p>
          <a:p>
            <a:r>
              <a:rPr lang="pt-PT" sz="1200" dirty="0">
                <a:hlinkClick r:id="rId25" tooltip="OLHO &#10; "/>
              </a:rPr>
              <a:t>25. </a:t>
            </a:r>
            <a:r>
              <a:rPr lang="pt-PT" sz="1200" dirty="0"/>
              <a:t>OLHO </a:t>
            </a:r>
          </a:p>
          <a:p>
            <a:r>
              <a:rPr lang="pt-PT" sz="1200" dirty="0">
                <a:hlinkClick r:id="rId26" tooltip="DENTE &#10; "/>
              </a:rPr>
              <a:t>26. </a:t>
            </a:r>
            <a:r>
              <a:rPr lang="pt-PT" sz="1200" dirty="0"/>
              <a:t>DENTE </a:t>
            </a:r>
          </a:p>
          <a:p>
            <a:r>
              <a:rPr lang="pt-PT" sz="1200" dirty="0">
                <a:hlinkClick r:id="rId27" tooltip="NARIZ &#10;BOCA &#10;GARGANTA &#10; "/>
              </a:rPr>
              <a:t>27. </a:t>
            </a:r>
            <a:r>
              <a:rPr lang="pt-PT" sz="1200" dirty="0"/>
              <a:t>NARIZ BOCA GARGANTA </a:t>
            </a:r>
          </a:p>
          <a:p>
            <a:r>
              <a:rPr lang="pt-PT" sz="1200" dirty="0">
                <a:hlinkClick r:id="rId28" tooltip="FARING &#10;E &#10; "/>
              </a:rPr>
              <a:t>28. </a:t>
            </a:r>
            <a:r>
              <a:rPr lang="pt-PT" sz="1200" dirty="0"/>
              <a:t>FARING E </a:t>
            </a:r>
          </a:p>
          <a:p>
            <a:r>
              <a:rPr lang="pt-PT" sz="1200" dirty="0">
                <a:hlinkClick r:id="rId29" tooltip="ORGÃOS &#10;INTERNOS &#10; "/>
              </a:rPr>
              <a:t>29. </a:t>
            </a:r>
            <a:r>
              <a:rPr lang="pt-PT" sz="1200" dirty="0"/>
              <a:t>ORGÃOS INTERNOS </a:t>
            </a:r>
          </a:p>
          <a:p>
            <a:r>
              <a:rPr lang="pt-PT" sz="1200" dirty="0">
                <a:hlinkClick r:id="rId30" tooltip="AP. &#10;DIGESTIVO &#10; "/>
              </a:rPr>
              <a:t>30. </a:t>
            </a:r>
            <a:r>
              <a:rPr lang="pt-PT" sz="1200" dirty="0"/>
              <a:t>AP. DIGESTIVO </a:t>
            </a:r>
          </a:p>
          <a:p>
            <a:r>
              <a:rPr lang="pt-PT" sz="1200" dirty="0">
                <a:hlinkClick r:id="rId31" tooltip="ESTOMAGO &#10; "/>
              </a:rPr>
              <a:t>31. </a:t>
            </a:r>
            <a:r>
              <a:rPr lang="pt-PT" sz="1200" dirty="0"/>
              <a:t>ESTOMAGO </a:t>
            </a:r>
          </a:p>
          <a:p>
            <a:r>
              <a:rPr lang="pt-PT" sz="1200" dirty="0">
                <a:hlinkClick r:id="rId32" tooltip="CI &#10;RC &#10;UL &#10;AT &#10;ÓRI &#10;O &#10; "/>
              </a:rPr>
              <a:t>32. </a:t>
            </a:r>
            <a:r>
              <a:rPr lang="pt-PT" sz="1200" dirty="0"/>
              <a:t>CI RC UL AT ÓRI O </a:t>
            </a:r>
          </a:p>
          <a:p>
            <a:r>
              <a:rPr lang="pt-PT" sz="1200" dirty="0">
                <a:hlinkClick r:id="rId33" tooltip="CORAÇÃO &#10; "/>
              </a:rPr>
              <a:t>33. </a:t>
            </a:r>
            <a:r>
              <a:rPr lang="pt-PT" sz="1200" dirty="0"/>
              <a:t>CORAÇÃO </a:t>
            </a:r>
          </a:p>
          <a:p>
            <a:r>
              <a:rPr lang="pt-PT" sz="1200" dirty="0">
                <a:hlinkClick r:id="rId34" tooltip="RESPIRATÓRIO &#10; "/>
              </a:rPr>
              <a:t>34. </a:t>
            </a:r>
            <a:r>
              <a:rPr lang="pt-PT" sz="1200" dirty="0"/>
              <a:t>RESPIRATÓRIO </a:t>
            </a:r>
          </a:p>
          <a:p>
            <a:r>
              <a:rPr lang="pt-PT" sz="1200" dirty="0">
                <a:hlinkClick r:id="rId35" tooltip="URINÁRIO &#10; "/>
              </a:rPr>
              <a:t>35. </a:t>
            </a:r>
            <a:r>
              <a:rPr lang="pt-PT" sz="1200" dirty="0"/>
              <a:t>URINÁRIO </a:t>
            </a:r>
          </a:p>
          <a:p>
            <a:r>
              <a:rPr lang="pt-PT" sz="1200" dirty="0">
                <a:hlinkClick r:id="rId36" tooltip="ENDOCRÍNICO &#10; "/>
              </a:rPr>
              <a:t>36. </a:t>
            </a:r>
            <a:r>
              <a:rPr lang="pt-PT" sz="1200" dirty="0"/>
              <a:t>ENDOCRÍNICO </a:t>
            </a:r>
          </a:p>
          <a:p>
            <a:r>
              <a:rPr lang="pt-PT" sz="1200" dirty="0">
                <a:hlinkClick r:id="rId37" tooltip="REPRODUTIVO &#10;FEMININO &#10; "/>
              </a:rPr>
              <a:t>37. </a:t>
            </a:r>
            <a:r>
              <a:rPr lang="pt-PT" sz="1200" dirty="0"/>
              <a:t>REPRODUTIVO FEMININO </a:t>
            </a:r>
          </a:p>
          <a:p>
            <a:r>
              <a:rPr lang="pt-PT" sz="1200" dirty="0">
                <a:hlinkClick r:id="rId38" tooltip="REPRODUTIVO &#10;MASCULINO &#10; "/>
              </a:rPr>
              <a:t>38. </a:t>
            </a:r>
            <a:r>
              <a:rPr lang="pt-PT" sz="1200" dirty="0"/>
              <a:t>REPRODUTIVO MASCULINO </a:t>
            </a: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470" y="1048872"/>
            <a:ext cx="4742330" cy="5809128"/>
          </a:xfrm>
        </p:spPr>
      </p:pic>
    </p:spTree>
    <p:extLst>
      <p:ext uri="{BB962C8B-B14F-4D97-AF65-F5344CB8AC3E}">
        <p14:creationId xmlns:p14="http://schemas.microsoft.com/office/powerpoint/2010/main" val="21368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pt-PT" dirty="0" smtClean="0"/>
              <a:t>OLHA A NOSSA CABEÇA? </a:t>
            </a:r>
            <a:br>
              <a:rPr lang="pt-PT" dirty="0" smtClean="0"/>
            </a:br>
            <a:r>
              <a:rPr lang="pt-PT" dirty="0" smtClean="0"/>
              <a:t>Órgão que está no comando do nosso corpo.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dirty="0" smtClean="0"/>
              <a:t>AFINAL TEMOS TANTA COISA NA CABEÇA!</a:t>
            </a:r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6172200" cy="5486399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727"/>
            <a:ext cx="6019800" cy="42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NOSSOS SENTIDOS!</a:t>
            </a:r>
            <a:br>
              <a:rPr lang="pt-PT" dirty="0" smtClean="0"/>
            </a:br>
            <a:r>
              <a:rPr lang="pt-PT" dirty="0" smtClean="0"/>
              <a:t>1º Tato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Graças a este sentido, podemos dizer, entre outras coisas, se algo é macio, duro, áspero frio ou quente.</a:t>
            </a:r>
          </a:p>
          <a:p>
            <a:endParaRPr lang="pt-PT" dirty="0" smtClean="0"/>
          </a:p>
          <a:p>
            <a:r>
              <a:rPr lang="pt-PT" dirty="0" smtClean="0"/>
              <a:t>Sensores minúsculos que se encontram na nossa pele, enviam mensagens ao órgão Patrão, ou seja o cérebro.</a:t>
            </a:r>
          </a:p>
          <a:p>
            <a:endParaRPr lang="pt-PT" dirty="0" smtClean="0"/>
          </a:p>
          <a:p>
            <a:r>
              <a:rPr lang="pt-PT" dirty="0" smtClean="0"/>
              <a:t>Por esta razão, posso dizer que o meu peluche é muito fofinho.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2" y="0"/>
            <a:ext cx="5770418" cy="6858000"/>
          </a:xfrm>
        </p:spPr>
      </p:pic>
    </p:spTree>
    <p:extLst>
      <p:ext uri="{BB962C8B-B14F-4D97-AF65-F5344CB8AC3E}">
        <p14:creationId xmlns:p14="http://schemas.microsoft.com/office/powerpoint/2010/main" val="138067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nossos sentidos!</a:t>
            </a:r>
            <a:br>
              <a:rPr lang="pt-PT" dirty="0" smtClean="0"/>
            </a:br>
            <a:r>
              <a:rPr lang="pt-PT" dirty="0" smtClean="0"/>
              <a:t>2º visão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pt-PT" dirty="0" smtClean="0"/>
              <a:t>Os olhos e o cérebro trabalham em conjunto, ou seja recebes a luz nos olhos e o cérebro transforma em imagens que nós conseguimos ver.</a:t>
            </a:r>
          </a:p>
          <a:p>
            <a:r>
              <a:rPr lang="pt-PT" dirty="0" smtClean="0"/>
              <a:t>Quando somos bebés apenas conseguimos ver o que está mais perto o que vai evoluindo à medida que crescemos.</a:t>
            </a:r>
          </a:p>
          <a:p>
            <a:r>
              <a:rPr lang="pt-PT" dirty="0" smtClean="0"/>
              <a:t>Com este binóculo vejo o Gui perto de mim.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0"/>
            <a:ext cx="5957455" cy="6858000"/>
          </a:xfrm>
        </p:spPr>
      </p:pic>
    </p:spTree>
    <p:extLst>
      <p:ext uri="{BB962C8B-B14F-4D97-AF65-F5344CB8AC3E}">
        <p14:creationId xmlns:p14="http://schemas.microsoft.com/office/powerpoint/2010/main" val="303460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nossos sentidos!</a:t>
            </a:r>
            <a:br>
              <a:rPr lang="pt-PT" dirty="0" smtClean="0"/>
            </a:br>
            <a:r>
              <a:rPr lang="pt-PT" dirty="0" smtClean="0"/>
              <a:t>3º Audição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032374"/>
          </a:xfrm>
        </p:spPr>
        <p:txBody>
          <a:bodyPr>
            <a:normAutofit lnSpcReduction="10000"/>
          </a:bodyPr>
          <a:lstStyle/>
          <a:p>
            <a:r>
              <a:rPr lang="pt-PT" sz="3200" dirty="0" smtClean="0"/>
              <a:t>Os ouvidos captam os sons e enviam sinais ao cérebro para que possamos ouvir.</a:t>
            </a:r>
          </a:p>
          <a:p>
            <a:r>
              <a:rPr lang="pt-PT" sz="3200" dirty="0" smtClean="0"/>
              <a:t>Conseguimos ouvir sons muito altos e muito baixos, apesar que podemos ficar com dores de cabeça se estivermos ouvir muito alto.</a:t>
            </a:r>
          </a:p>
          <a:p>
            <a:r>
              <a:rPr lang="pt-PT" sz="3200" dirty="0" smtClean="0"/>
              <a:t>É melhor o Gui baixar o volume, para não afetar a audição</a:t>
            </a:r>
            <a:r>
              <a:rPr lang="pt-PT" dirty="0" smtClean="0"/>
              <a:t>.</a:t>
            </a:r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91" y="365124"/>
            <a:ext cx="5895109" cy="6492875"/>
          </a:xfrm>
        </p:spPr>
      </p:pic>
    </p:spTree>
    <p:extLst>
      <p:ext uri="{BB962C8B-B14F-4D97-AF65-F5344CB8AC3E}">
        <p14:creationId xmlns:p14="http://schemas.microsoft.com/office/powerpoint/2010/main" val="206812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Os nossos sentidos!</a:t>
            </a:r>
            <a:br>
              <a:rPr lang="pt-PT" dirty="0" smtClean="0"/>
            </a:br>
            <a:r>
              <a:rPr lang="pt-PT" dirty="0" smtClean="0"/>
              <a:t>4º Olfato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pt-PT" sz="3200" dirty="0" smtClean="0"/>
              <a:t>Nervos minúsculos do nariz, enviam mensagens ao cérebro para que possamos sentir o cheiro das coisas.</a:t>
            </a:r>
          </a:p>
          <a:p>
            <a:endParaRPr lang="pt-PT" sz="3200" dirty="0" smtClean="0"/>
          </a:p>
          <a:p>
            <a:r>
              <a:rPr lang="pt-PT" sz="3200" dirty="0" smtClean="0"/>
              <a:t>O nosso olfato não é tão bom como os dos animais.</a:t>
            </a:r>
          </a:p>
          <a:p>
            <a:endParaRPr lang="pt-PT" sz="3200" dirty="0" smtClean="0"/>
          </a:p>
          <a:p>
            <a:r>
              <a:rPr lang="pt-PT" sz="3200" dirty="0" smtClean="0"/>
              <a:t>No entanto, algo não me cheira bem, o que será?</a:t>
            </a:r>
            <a:endParaRPr lang="pt-PT" sz="32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82" y="365124"/>
            <a:ext cx="5770418" cy="6492875"/>
          </a:xfrm>
        </p:spPr>
      </p:pic>
    </p:spTree>
    <p:extLst>
      <p:ext uri="{BB962C8B-B14F-4D97-AF65-F5344CB8AC3E}">
        <p14:creationId xmlns:p14="http://schemas.microsoft.com/office/powerpoint/2010/main" val="2274345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646</Words>
  <Application>Microsoft Office PowerPoint</Application>
  <PresentationFormat>Personalizados</PresentationFormat>
  <Paragraphs>96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PROJETO  PARTICIPA+</vt:lpstr>
      <vt:lpstr>AFINAL, O QUE ESTÁ DENTRO E FORA DE MIM?</vt:lpstr>
      <vt:lpstr>Músculos e Esqueleto?</vt:lpstr>
      <vt:lpstr>COMO SOMOS?</vt:lpstr>
      <vt:lpstr>OLHA A NOSSA CABEÇA?  Órgão que está no comando do nosso corpo.</vt:lpstr>
      <vt:lpstr>OS NOSSOS SENTIDOS! 1º Tato</vt:lpstr>
      <vt:lpstr>Os nossos sentidos! 2º visão</vt:lpstr>
      <vt:lpstr>Os nossos sentidos! 3º Audição</vt:lpstr>
      <vt:lpstr>Os nossos sentidos! 4º Olfato</vt:lpstr>
      <vt:lpstr>Os nossos sentidos! 5º Paladar</vt:lpstr>
      <vt:lpstr>Membros superiores e inferiores! Com eles conseguimos pegar nas coisas e movimentar-nos.  </vt:lpstr>
      <vt:lpstr>Aparelho digestivo e respiratório. Como eu respiro e para onde vai a comida? E como é longa a sua viagem!</vt:lpstr>
      <vt:lpstr>O que faz circular o meu sangue? O CORAÇÃO. Sempre ocupado a bombear o sangue que percorre o meu corpo.</vt:lpstr>
      <vt:lpstr>Agora já conhecem o corpo humano, obrigado pela vossa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</dc:title>
  <dc:creator>rucas</dc:creator>
  <cp:lastModifiedBy>Professor</cp:lastModifiedBy>
  <cp:revision>26</cp:revision>
  <dcterms:created xsi:type="dcterms:W3CDTF">2018-04-04T09:51:03Z</dcterms:created>
  <dcterms:modified xsi:type="dcterms:W3CDTF">2018-04-16T09:05:05Z</dcterms:modified>
</cp:coreProperties>
</file>