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80.xml" ContentType="application/inkml+xml"/>
  <Override PartName="/ppt/ink/ink84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3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C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8"/>
  </p:normalViewPr>
  <p:slideViewPr>
    <p:cSldViewPr snapToGrid="0" snapToObjects="1">
      <p:cViewPr varScale="1">
        <p:scale>
          <a:sx n="50" d="100"/>
          <a:sy n="50" d="100"/>
        </p:scale>
        <p:origin x="1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04T15:45:43.392"/>
    </inkml:context>
    <inkml:brush xml:id="br0">
      <inkml:brushProperty name="width" value="0.08571" units="cm"/>
      <inkml:brushProperty name="height" value="0.08571" units="cm"/>
      <inkml:brushProperty name="color" value="#D0D5D2"/>
    </inkml:brush>
  </inkml:definitions>
  <inkml:trace contextRef="#ctx0" brushRef="#br0">3504 5598 15085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0:54.9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3205 221,'-39'2,"-2"-4,18-13,-19-6,15 5,-20-5,10-1,-9 6,-5-5,7 0,0 4,0-4,6 6,-4 7,4 2,1 6,1 0,6 0,1 6,6-4,-11 17,16-2,-16 12,11 1,0-1,-5 0,12 1,-6-1,1-6,5 5,-12-12,12 5,-12-6,5-7,0-1,-11-7,10 0,-19 0,19 0,-24-13,16 3,-19-11,7 6,6-6,-4 4,4-4,1 6,-6 1,12-7,-11 11,11-10,-5 19,6-6,7 7,-4 0,4 0,-7 7,1 1,0 6,-1 8,1 0,-1 1,-5 5,3-5,-10 6,11-6,-11 5,17-18,-22 16,21-23,-17 17,7-19,5 6,-5-7,7 0,-7-7,5-1,-5-6,6-1,8 7,-13-12,11 10,-19-11,19 6,-17 1,17-1,-6 7,-11-5,15 11,-16-4,6 6,5 0,-12 6,6 2,-1 7,9 0,8-1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00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1434 544,'0'17,"0"-3,0-14,0 7,-8-6,6 6,-22-7,20 0,-12 0,1 0,3 0,-16-7,4-3,12 3,-12 0,14 7,-8-7,-8 6,6-6,-13 7,21 0,-12 0,22 0,-22 0,20 0,-20 0,14 7,-8-6,8 13,-6-11,4 8,4-8,-2 6,4-4,-4-3,0 5,2-7,1 0,-11 0,-2 0,-14 0,14 0,-6 0,8 0,0-9,0-6,8 6,-6-12,12 13,-8-8,9 1,-13 6,14-5,-8 6,4-8,4 1,-14-1,12-1,-8-4,8 11,-4-11,8 19,-8-11,6 4,-6 0,0 2,6 7,-6-7,0 6,6-6,-6 0,0 5,6-5,-6 7,0 0,6 0,-14-7,6 4,-8-7,8 6,-5-4,3 2,-4 5,-2-13,8 12,-14-5,10 2,-16 0,16-7,-16 8,12-6,-3 7,3-11,0 12,0-7,0 4,8 4,-14-6,18 5,-12-3,4 3,-4-5,0 0,8 6,0-8,4 4,4 3,-13-12,13 6,-14-1,6-12,0 11,-6-6,14 10,-6-8,8-3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01.7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1183 280,'20'0,"-4"0,-8 0,-6 7,6-6,0 13,-6-12,6 5,-8 0,0-6,8 6,-6-7,6 7,-8-5,8 5,-6-7,-18 0,2 0,-20 0,16 0,-8 0,-3 0,3 0,-8 0,14 0,-6 0,0-5,-4 0,-4-1,1 5,3-5,-4 5,-2-13,6 12,-4-5,8 2,-3 0,3-2,2 2,4 3,-4-6,0 2,0 5,-2-13,6 12,-13-12,3 4,4 3,-8-7,6 13,0-13,2 12,8-5,1 0,-9-1,6-3,-4 1,12 7,-4-6,4 4,4 3,-8-12,6 11,-8-8,8 8,-6-11,14 12,-13-4,13-1,-6 5,0-5,6 0,-14 5,14-4,-14-1,14 5,-6-5,8 0,0 5,0-4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02.4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1022 109,'20'0,"-4"0,-16 0,-10-12,-8-3,0-4,0 10,2-5,-2 7,-11-3,3 3,4 2,4 0,-4 0,-6 5,-6 0,14 1,-4 4,12-3,-9 7,3-4,4-3,-2 11,14-11,-20 12,4-4,4-3,-10 7,4-5,-16 6,3-4,3-1,-4-7,14 4,-14-7,6 0,0 0,2 0,9-7,-1 4,0-7,8 6,-6-3,14 0,-14-1,14-1,-14 0,4 4,4 4,-8-13,14 12,-14-12,6 12,0-4,-8 4,0-3,1 3,-9-5,8 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18.282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986 47,'0'-17,"-8"3,6 7,-6 5,8-4,0 19,0-9,0 10,0-8,0-4,0 12,0-5,0-1,0 6,-2-11,-4 8,4-8,-6 11,6-11,-4 8,4-8,-8 6,5-4,3-3,-6 5,8 0,0-6,-8 6,6 0,-14 2,14-1,-6-1,8-7,0 7,-8-5,6 5,-6 0,0-6,6 6,-6-7,8 7,0 2,-8-1,6-1,-6-7,8 7,0 2,-8-1,6-1,-6 0,8-5,0 12,0-13,-8 6,6 0,-6-5,8 12,0-12,0 11,-8-11,6 12,-6-12,0 11,6-11,-6 12,0-6,6 1,-6 5,0-5,6 6,-6-6,8-2,0-1,-8-4,6 12,-5-12,5 6,-4-3,4-3,-6 5,8 0,0 2,-8-1,6 6,-6-5,0-1,6-1,-6 0,8-5,-8 12,6-13,-6 6,8 0,0-5,-8 12,6-13,-6 6,8 0,0-5,-8 5,6-7,-6 7,8-6,-8 13,6-12,-6 5,8 0,-8-6,6 13,-6-12,8 5,-8-7,6 7,-6-6,8 13,-8-12,6 5,-6 0,6-4,-4 8,4-8,-6 11,8-13,-2 8,-4-4,4 4,-7 1,3 1,4-8,-6 11,0-6,6 1,-6-2,0 0,6 1,-6 1,0 5,6-12,-14 11,14-4,-14 0,14 4,-8-9,4 6,4-6,-6 9,0-4,6 0,-6 5,0-13,6 13,-14-12,14 12,-6-13,8 6,-8-7,6 7,-6-5,0 12,6-13,-5 6,7 0,-8 2,6-1,-6 6,0-12,6 5,-14 0,14 1,-14 8,14-8,-6-1,8 0,-8 2,6-1,-6 6,8-12,0 5,-8 0,6-6,-6 13,8-5,0-1,-8 6,6-12,-6 12,6-11,-4 8,4-8,-6 11,8-12,0 11,-8-4,6 6,-6 1,8-7,0 4,0-4,-2 1,-4 1,4-8,-6 11,8-12,0 5,0-1,0 3,0 0,0 5,0-6,0 1,0-2,0 0,-8 1,6 1,-6 5,8 1,0-5,-2 11,-4-11,4-3,-6 4,8-1,0-6,0 9,0-6,0-5,0 19,0-11,0 5,0-1,0-12,0 12,0-6,-7 8,5-7,-6 4,8-11,0 12,0-6,0 8,0-1,0-6,0-2,0 0,-8-5,6 11,-6-4,8 0,0 4,0-11,-2 7,-4-4,4-3,-6 5,8-1,0 3,0 0,0-2,0 0,0 1,0 1,0 5,0-13,0 13,0-12,0 12,0-6,0 8,0-8,0 6,0-12,0 5,0 0,0-6,8 13,-6-12,6 5,-8 0,8-6,-6 6,6-7,-8 7,8-5,-6 5,5 0,1 1,-6 1,6-2,0 0,-6-6,6 13,0-12,-6 12,6-12,0 11,-6-11,14 5,-14 0,14-5,-14 4,6 1,-8-5,8 12,-6-12,14 4,-14 1,6-5,0 5,-6 0,14-5,-6 5,0-1,-2-4,0 7,3-4,-3-3,0 5,0-1,2-4,0 5,0-5,-4 3,-4-3,14 5,-14-7,14 6,-14-4,8 7,-4-4,-4-3,14 6,-4-3,-4-3,0 5,0 0,-6-5,14 5,-6 0,0-6,5 6,-3-2,12 0,-10 2,4-1,-12-5,10 6,-6 0,8-5,0 5,0 0,0-6,8 13,-7-12,7 12,-16-13,14 6,-12 0,12 3,-10-1,-2 1,0-6,-2 3,-2 0,8-6,-12 13,20-12,-14 12,0-13,5 6,-11-5,8 3,-8-3,12 12,-6-13,0 6,6-5,-4 3,-4-3,8 5,-6 0,0-5,6 4,-14-6,14 7,-6-5,0 5,6-7,-14 0,13 7,-13-5,14 4,-6 1,0-5,-2 5,0-7,2 0,0 0,-2 7,0-5,-6 4,14-6,-14 7,6-5,0 5,-6-7,14 0,-14 7,6-5,0 5,-6-7,14 0,-14 6,14-4,-14 5,7-5,-3 3,-4-3,14 5,-6-7,0 6,6-4,-6 5,4-2,4 0,-12 1,10 0,-8-4,-6 5,14-5,-4 3,-4-3,0 5,0-7,-6 0,14 7,-14-6,13 6,-5-7,8 7,-8-5,6 5,-14-7,14 0,-12 1,8 5,-8-5,4 6,0-7,-6 0,14 2,-4 3,-4-3,8 5,-6-7,8 0,-8 7,5-6,-5 6,0-7,6 0,-14 0,6 0,0 0,-6 0,14 0,-14 0,6 0,-8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19.162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0,'8'18,"-6"2,6-18,-8 12,0-12,8 4,-6-6,13 0,-5 0,8-1,0-4,0 3,0-5,8 7,-6 0,14 0,-12 0,7 0,-7 0,4 7,-8-5,2 4,4-6,-2 6,8-1,-16 0,10-5,-14 7,7-5,9 11,-6-11,-2 5,-2 0,-6-5,8 4,-8-6,6 7,-14-5,6 5,-16-28,-2-5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21.857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1470 497,'18'9,"-8"-3,-2 1,-8-5,-2 12,-4-4,4-3,-14 0,12-5,-8 3,0-3,-8 10,-4-7,12 0,-12-5,14 0,-7 0,-1 0,8 0,2 0,32 0,-18 0,17 0,-23 0,0 0,-15 0,11 0,-20 0,14 0,-8 0,8-7,2 5,8-5,-8 7,-2 0,0 0,-6 0,14 0,-6 0,0 0,-2 0,-8 0,8 0,-6 0,14 0,-14 0,14 0,-13 0,13-6,-14 4,14-5,-14 7,14 0,-6 0,0 0,6 0,-14 0,14-7,-6 5,8-5,-8 7,-2 0,0 0,2 0,8-6,-8 4,6-5,-6 7,0 0,6 0,-14 0,14 0,-6-7,0 5,6-5,-6 7,0 0,6-6,-13 4,13-5,-6 7,0 0,6-7,-14 5,14-5,-14 7,14-7,-6 6,0-6,-2 7,0 0,2-7,8 5,-8-5,6 7,-14 0,14 0,-6-7,0 6,6-6,-6 7,0 0,6 0,-14 0,14-7,-6 5,8-5,-8 7,-2 0,1 0,1 0,0-7,6 6,-6-6,0 7,6 0,-14 0,14-7,-6 5,0-5,6 7,-14 0,14 0,-6 0,0 0,6-7,-14 6,14-6,-6 7,0 0,6-7,-6 5,0-5,6 7,-14 0,14 0,-6-7,8 6,-8-6,6 7,-13 0,13 0,-6-7,8 5,-8-5,6 7,-14 0,14 0,-6 0,0-7,6 6,-6-6,0 7,6 0,-6-7,0 5,6-5,-6 7,0 0,6-7,-6 6,8-6,-8 7,6-7,-6 5,0-5,6 7,-14-7,14 6,-6-6,8 0,-8 5,-2-12,0 12,2-4,8-1,-7-2,5 0,-6 3,0 6,6-7,-6 5,8-5,-8 7,-2 0,0-7,2 5,8-4,-8 6,6-7,-6 5,8-5,-8 7,6-7,-6 5,8-4,-8 6,6-7,-6 5,8-5,-8 7,6-7,-6 5,0-5,6 1,-6 4,8-5,-8 7,6-7,-6 5,0-5,6 7,-6-6,0 4,4-7,-8 4,8 3,-3-5,-1 1,-2-3,-8-7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23.62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843 1102,'-12'-10,"0"-1,0 8,0-6,0 4,0 2,-6-8,8 8,-6-4,14 0,-14 4,5-8,3 8,-8-6,4 4,2 2,-2-8,8 8,-4-4,0 7,4-2,-8-3,8 3,-4-5,0 1,-2 4,0-5,-6 0,14 5,-14-5,6 1,0 4,-6-12,7 12,-1-5,0 6,4-5,4 5,-14-6,14 7,-14-7,6 5,0-12,2 13,0-6,-2 0,0 5,-6-12,14 13,-6-6,0 0,6 5,-6-5,0 0,6-1,-6-1,0-5,6 13,-6-13,6 10,-4-6,4 7,-5-4,-1 0,6-2,-6 1,8-6,-8 12,4-12,-8 4,8 3,-4-7,0 12,6-11,-6 4,0 0,6-11,-14 9,14-4,-6 1,8 6,-8-1,6 2,-6 0,6 4,-4-8,4 1,-6 1,8-4,-8 11,6-12,-6 12,8-11,0 11,0-5,-8 0,6 5,-6-5,8 0,0 6,0-13,0 12,-8-12,6 13,-6-13,8 12,0-12,0 13,-8-13,6 5,-5-6,7 6,0-5,-8 6,6-1,-6-5,8 6,0-1,0-5,-2 11,-4-8,4 8,-6-4,8 0,0 6,0-13,0 12,0-5,0 0,0 5,-8-11,6 11,-6-5,8 0,0 5,0-11,0 11,0-5,0 0,0 5,0-11,0 11,0-12,0 5,0-6,0 6,0-4,0 11,0-12,0 12,0-5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25.80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915 1,'-10'8,"-6"6,14-5,-12 8,8 3,-6-6,6 7,-8-14,4 20,0-16,0 6,4-7,2 1,-8 4,8 1,-12-1,4 1,4-1,-8 1,12-4,-8 3,7-8,-7 9,4-4,-10 3,12-6,-18 5,20-11,-8 8,0-1,-6 5,8-6,-6 5,4-4,4 4,-8-5,12 4,-8-2,8-4,-12 6,14-4,-13 0,13-2,-6-1,0 3,6 0,-14 5,14-13,-6 13,6-11,-4 8,4-8,-6 11,0-12,6 12,-6-13,0 13,6-12,-6 12,0-13,6 13,-6-12,6 6,-4-2,4-5,-6 6,8 0,-8 2,6-1,-6-1,8 0,-8 2,6-1,-14 13,14-17,-6 9,6-6,-4 4,4-4,-13 6,13-4,-14 6,14-6,-8 5,4-4,4 4,-14 2,14-1,-14 1,14-1,-8 1,4-1,4-6,-14 11,12-9,-8 9,8-2,-4-10,6 6,-4-4,4 1,-4 4,-4-3,8 7,-4-3,-4-4,8 10,-12-4,8 2,1-9,5 9,-8-4,6 8,-6-7,8 4,-2-13,-4 8,4-7,-6 4,8-4,0 7,0-1,0-6,-2-1,-4-3,4-3,-6 5,8 0,0-5,0 12,0-13,0 13,0-12,0 8,0 0,0-6,0 10,0-7,0 1,0 8,0-1,0 1,0-1,0-6,0 5,0-13,0 13,0-5,0 6,0 1,0-1,0-6,0 5,0-6,0 8,0-1,0 8,0-13,8 11,-6-13,6 8,-6 0,4-1,-4 1,6-8,-8 6,8-5,-6-1,7 6,-3-4,-2-1,8 1,-8-6,4 10,-6-11,4 7,-4 1,6-3,0-1,-6 0,6-5,-8 5,0-7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26.45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234 575,'0'-18,"0"-2,-8 11,6-7,-6 1,0 6,6-4,-14 4,14-7,-14-6,6 5,0-6,0 8,4-1,2 1,-8-1,8 1,-12-1,14 1,-14-8,14 6,-6 2,6-4,-4 3,4 4,-5-2,7 6,0-8,0 7,-8 3,6 6,-6-7,8 5,0-12,0 6,0-8,-8 7,6-4,-6 4,8-7,0 8,0-6,0 12,0-5,-8 7,-2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27.43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1350,'10'-8,"-2"-6,-8 5,0-6,0-1,0 8,0-8,0 1,0-1,0-13,0 10,0-7,0 7,-8-3,6 6,-6 1,8-8,0-1,0-7,0 0,0 7,0 1,0 15,0-13,0 0,0 8,8-8,-6 5,6-8,-8 7,0-4,2 13,4-8,-4 1,6-1,-8-6,0 5,8-6,-6 8,6-1,-8-6,0 11,0-9,0 11,7 0,-5-4,6 4,-8-6,2-1,4 0,-4 8,6 1,-8 0,8-2,-6-6,8-1,-4 1,-4 6,6-11,0 16,-6-17,8 13,-4-8,-4 8,6-6,-8 5,8-6,-6 6,14-12,-14 11,8-7,-4 7,-4-1,6 3,-6-1,4 4,-4 3,8-12,-4 4,-4 3,6-7,0 6,-6-1,8-5,-5 4,-3 3,6-7,-6 11,4-8,-4 1,6 1,-8-4,8 11,-6-5,6 7,-8-7,0-2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0:56.4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30,'39'-16,"-5"3,-19 13,-7 0,18 6,-14-4,16 5,-14-7,14 6,-10 2,29 7,-21-7,23 5,-11-5,0 1,4-3,2 1,-11-6,27 6,-32-7,41 6,-22 3,18-1,-6 5,-7-12,6 12,-6-4,7 5,6-6,-5 6,6-6,-1 13,2-5,0 6,5-8,-5 1,6 6,1 2,-1 0,7 5,-11-6,9 14,-11-5,7 5,-1-6,1-1,6 1,-18-11,6 1,-25-7,32 15,-34-12,29 12,-6-4,-14-3,9 2,-10-3,-10-4,20 7,-10-3,-10-4,14 7,-14-4,-7-2,11-2,6 11,-8-15,9 10,-7-8,-12-4,5 5,-13-6,-2 5,-6-11,-1 11,-38 8,-10 10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28.199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19 404,'0'31,"0"0,-8 0,6-7,-6-8,8-9,0-7,0-14,2-2,4-10,-4 4,6 6,-6 6,4 0,-4 6,6-10,0 6,-6-4,4-4,-5 4,7-10,-6 5,4-4,4-3,-8-14,14-2,-12 2,8 7,-8 7,6 9,-4-1,-4 7,6-11,-6 15,4-11,-4 11,6-9,-8 12,0-5,0 21,0 3,0 15,0-1,-2-4,-4 4,4-7,-4 13,-4-15,8 7,-6-6,0 8,-4 10,4-3,-2 7,4-4,4-10,-6 5,6-18,-4 2,4-1,-4 2,4-11,1 11,-5-11,4-3,-6 7,8-5,-2 1,-4 0,4-6,-6 3,8 0,0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34.86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83 63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38.29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180 140,'12'62,"-6"-14,-16-3,-6-14,-2 28,-2-7,-2 20,4-10,12-17,-18 0,22-30,-6-1,-15-54,17 30,-18-61,24 44,0-39,0 30,8-29,-6 16,6 1,0 10,1 16,9-1,-8 6,14 2,-12 1,14 12,0 2,-6 16,2 6,-4 14,-12-13,10 13,-8-14,-6 2,6 28,-8 0,0 20,-8-20,-2 27,-8-41,0 21,0-21,-8-6,14-7,-12-12,6-33,6 1,-4-26,18-10,4-18,4 11,2-3,0 13,8-7,0-4,-2 16,6-3,-4 2,16-2,-1-9,1 33,-16-3,4 20,-14 2,16 7,-6 7,6 23,-16-3,-2 18,-8 7,-8-6,-4 22,-4-12,-2 12,0-15,8 7,-6-13,6 24,-8 6,0-13,0 2,0-25,-8 6,15-23,-13-11,6-26,6-5,-4-13,16-13,0-12,8 0,2-19,8 8,0 7,7-14,-5 17,14-5,-14 8,6 15,0-6,-6 19,6 4,-8 8,0 12,7 2,-13 16,12 8,-12 17,-4-10,0 28,-8-20,-2 30,-4 14,-4-7,2-21,-2 0,-2-10,-2 0,1 13,-1-1,-14 24,11-35,0-4,-11 8,-16 11,14-35,-4-6,24-20,-5-27,13 6,-6-29,8 3,8 4,2-38,15 2,-3 0,-7 36,0 3,7-19,12-22,-12 28,8-14,-16 27,9-3,-21 27,22-6,-4-2,8 0,6 1,-14 15,-2 1,6 7,-12 14,14 10,-17 29,-1-10,-8 9,0 0,0 10,0-4,-2 6,-4-7,4-7,-21 31,11-15,-14 4,8 4,-8-17,-2 5,-8-15,8-23,10-10,3-14,5-35,0-1,2-19,8 10,2-7,4-10,4 11,10-22,3 11,-3 10,6 8,-8 14,0-1,16-2,-12 2,20 16,-23 8,-1 7,6 0,-4 21,8-2,-2 32,-16-16,-2 3,0-2,-6 17,-2-1,-10 22,-8-12,0-12,8-5,-14-9,12-17,-6 11,2-15,6-6,-7-37,7 13,2-49,16 2,-4-2,8-13,-1 27,7-23,-8 44,6-28,-6 31,0 2,6 10,2 14,2 0,6 7,-8 9,0 8,0 14,7 1,-13 1,12 32,-16-27,4 28,-4-29,-8 29,0-16,0 0,-8 1,-10-4,6-25,-20 19,21-44,-7 9,-6-33,12 8,-14-31,16 3,2-36,8 23,0-13,0 14,8-18,2 9,8-6,0 27,-8-4,6 21,-6 1,15-2,-5 0,6 8,-8 9,0 7,8 21,-14-9,12 31,-22-3,14 1,-14 4,6 7,-8-2,0 19,0-7,8 7,-6-19,6 22,-8-15,0 7,0-11,0-29,0-10,-16-62,12 8,-20-43,22 28,-6-5,8 12,-8 1,6-5,-6 25,8-23,0 31,0-4,24 72,-10-1,3-7,0 2,0 38,1-22,-6 8,0-10,-8-17,12 25,-14-25,4 17,-4-18,-2 6,0-22,0-1,0 2,0 0,0-8,-16-57,12 22,-12-45,16 40,-8-21,-2-3,-8-8,1 10,7 15,-6 8,6 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3:47.30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1094 2157,'20'42,"-4"-6,-16 0,0-15,0 36,0-30,0 25,-8-5,6-6,-6-10,8-3,0-18,-32-2,16-2,-26-20,16-2,14-1,-12-5,14-1,-8-1,1-21,7-3,2 7,0-2,6 25,-6-4,8 6,0 63,0-33,0 56,0-39,0 16,0 8,0-13,0 1,0-19,0 7,0-14,0 4,-16-68,4 35,-6-59,10 39,8-1,-8-3,6 5,-6 12,8-23,0 30,0-17,0 13,0-6,8 5,-46 50,28-8,-40 50,33-36,-1-1,-8-14,6-8,2-2,2-54,14 23,-6-35,8 7,0-7,0 8,8-29,-6 16,6-13,-8 14,8 5,-6 18,6 9,-8 10,8 62,-6-15,-2 27,-2-30,-6-8,0 16,-2 3,-16 20,14-20,-12-3,22-9,-14-11,6-3,0-56,2 22,8-59,0 44,0-6,0 11,0-1,0-9,0-3,0-9,0 25,0 3,0 10,0 66,0-39,-8 70,-1-42,-9-1,0 16,-8-16,6 8,-14-11,14-23,2-8,2-41,14 11,-6-29,8 28,0-12,0-4,0-15,0-14,0 26,0-7,0 26,0-14,8 12,-6 4,-2 77,-10-19,1 12,0-1,-1-12,-5 15,13-32,-14 12,6-15,0 1,-14-49,20 16,-12-56,16 32,0 1,0 4,0 5,0 5,0-10,0 26,-24 51,18-20,-26 50,22-47,-8 7,8-7,-6-2,6 1,1-13,-7 11,6-13,0-47,2 27,8-52,0 33,0 5,0-3,8 6,-6-8,6 12,0-8,10 73,-7-27,5 47,-24-35,6-7,-6-9,1-63,12 27,-4-23,0-3,9 11,6-11,-14 4,14 24,-6-17,8 12,0 0,0 1,-8 15,14 1,-12 0,14 5,0-5,-15 7,21 0,-28 21,12-9,-16 31,0-17,0 5,0-9,-8-13,6-50,2-6,10-31,8 4,0 38,-8-14,6 12,2-10,10-14,0 0,-2 20,-17 6,7 21,-6 6,16 2,-14 35,4-1,-16 13,-16 10,12-29,-12 15,0-14,12-4,-20 4,15-13,-1-44,2 18,16-40,2 19,7-3,9-33,2 15,16-17,-6 21,14 8,-31 16,19 16,-36 8,20 7,-14 27,8-6,-8 17,-2-15,-8-1,0 23,-2-7,-4 24,4-31,-14 26,14-33,-14 14,-2 1,-2-6,2-10,2-17,14-47,-5 3,7-24,2 10,3 1,-3 6,6 2,2-4,8-36,-8 8,14-1,-14 22,10-4,4-4,-12 17,12 9,-14 20,0 7,22 37,-27 1,27 25,-30-23,6 12,0 12,-6 11,6 3,-8-23,-8-1,-2 1,-8-18,0 7,1-34,-9-15,14-11,-4-8,16-3,0 11,0-16,0 10,0-28,0 13,8 5,2-18,8-3,0 10,-6 8,1 2,7 11,-2-19,-2 27,-6 13,8-4,8 21,-6 9,-2 8,-10 21,-8-18,0 23,0-3,0 3,0 17,-8-31,6 21,-6-40,0 13,-10-6,-2 0,-6-8,16-10,-6-40,14-16,-6-9,8 1,0 6,0-10,0 3,8-15,2 3,8 13,0-21,0 35,8-9,2 29,-8 10,4 21,-7 22,3 13,6 27,-16-19,-2 27,-8-10,0-10,0 9,-8-18,6-6,-14 8,14-18,-14-6,14 2,-14-27,14-42,-6 15,8-57,0 21,0 14,4 6,0-2,-2-22,6 23,0 0,2-27,16-5,-6 39,-2-7,-2 34,-14 3,22 33,-12-6,14 44,-16-22,-3 0,0 4,-4 0,0-1,0-2,-1 2,-1 13,-2 1,1-8,0-1,0-1,0-1,0-5,0-1,0 28,0 7,0-21,-7 24,5-40,-6-10,0-17,-2-62,0 22,2-47,8 41,0-39,0-7,0 1,0-6,0 5,0 20,0-15,8 11,-6 11,14-22,-6 52,0-13,5 32,3-5,2 21,-2 3,-2 25,-4 9,-4-9,8 37,-14-34,2-2,0 4,-4 35,0 1,4-31,0 1,-3-5,0-1,3 1,0-1,-4 24,0-20,0-33,0-5,0-68,0 0,0 4,0-5,0 2,0 1,0-30,0 28,2-2,1 7,0 2,-1-29,1 25,2 2,3-16,-6-11,14 28,-6-7,0 42,5-21,-5 34,16 14,-14-1,12 52,-22-33,6 28,-8-6,0 15,-2-1,-4 16,4-11,-3-26,0 1,2-1,0 1,3 2,-2 2,-6 11,0 0,7-6,0-3,-2-8,-2-4,-3 14,6-19,-6-27,8-71,0 17,0-5,0-3,8-20,-4-11,6 17,0-6,0-3,-6-1,2-1,-4 8,1 23,0-1,0-2,0 1,3-25,-5 25,-2 5,1 13,0-19,0 35,8 6,18 50,-4 9,-6-2,-2 3,2 31,-10-35,0 0,-2 32,0-33,0-1,-3 35,5 2,-4-1,1-37,0 0,-1 1,-2 0,0 39,0-37,0 1,0 1,0 0,0 0,0-3,0 34,0-22,0-34,0-1,-8-77,6 25,-2-17,1-3,3-6,0-31,0 40,0 0,0 1,0-1,0 2,0 0,0-33,0-1,0 34,0 0,0-27,0-4,0 9,0 30,0-16,0 7,7 11,-5-4,6 22,0 3,18 11,-4 9,4 3,-10 40,-6-7,0 33,-2-19,-5-13,0 2,3 36,-3-26,0 0,-3-4,0 0,0 1,2 1,1-2,0-1,-1 28,2-33,0-2,-4 16,0-4,0 13,0-26,0 0,0-35,16-70,-4 0,0 7,-1-4,-3 9,-2 0,1 6,-2 1,-1-38,1 27,0-1,-1 5,-2 2,-1 0,0 1,5-36,-4 11,-2-11,0 38,0 2,0 36,-8 69,14-26,-8 7,0 2,14 12,-8-10,0-5,0 4,-4 33,0-5,0 11,0-18,-8 17,3-37,0 1,1 2,-2 0,-2-6,0-2,6 22,-14 2,14-39,-14 2,22-91,-6 0,5 7,2-3,2 8,-2 3,-5-31,4 1,-4-6,-2-1,0-3,0 6,0 35,-2-1,-1 0,0 1,1-26,-6 26,0 4,6-1,-6-16,8 33,0-3,0 20,32 51,-16-3,26 30,-32-24,6-9,-4 11,4 17,2 10,-9-30,0 0,9 16,-9-2,-1 0,4 2,-5-16,-2 0,-1 9,4 6,-8-14,0-18,0 3,0-17,0-73,0 12,1-1,-2-6,-1 2,-2 1,2 5,-2 1,-3 0,0-1,7-2,-2 0,-14-34,14-1,-13 16,13 34,-6-9,8 32,8 60,-6-6,2 11,0 2,-4 3,6 8,-1-10,1 3,-6 18,0-9,0-7,0-14,0 11,0-32,0 30,0-36,0 22,0-26,0-1,0-78,0 17,4-20,0-8,-3 16,0 2,4-2,-2 0,-2 5,-2 1,-1 5,-2 2,2-1,-2 2,-10-24,11-11,-9 21,8 21,-4-21,8 31,-8-25,6 16,-6-10,8 14,0 14,0-4,16 68,-4-28,5 46,-9-34,-8 0,8 14,-6-3,6-10,-8-4,0-19,-8-56,6 26,-6-51,8 20,0 9,0-17,0 27,0-3,0 19,8-13,2 20,8-11,8 20,-6-13,6 12,-16 30,-2-20,-16 34,6-34,-14 1,-10 5,12-13,-18-1,30-22,-14-11,14 7,-6-1,8 18,0-6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04T16:28:34.045"/>
    </inkml:context>
    <inkml:brush xml:id="br0">
      <inkml:brushProperty name="width" value="0.08571" units="cm"/>
      <inkml:brushProperty name="height" value="0.08571" units="cm"/>
      <inkml:brushProperty name="color" value="#849398"/>
    </inkml:brush>
    <inkml:brush xml:id="br1">
      <inkml:brushProperty name="width" value="0.08571" units="cm"/>
      <inkml:brushProperty name="height" value="0.08571" units="cm"/>
      <inkml:brushProperty name="color" value="#33CCFF"/>
    </inkml:brush>
    <inkml:brush xml:id="br2">
      <inkml:brushProperty name="width" value="0.08571" units="cm"/>
      <inkml:brushProperty name="height" value="0.08571" units="cm"/>
      <inkml:brushProperty name="color" value="#008C3A"/>
    </inkml:brush>
    <inkml:brush xml:id="br3">
      <inkml:brushProperty name="width" value="0.17143" units="cm"/>
      <inkml:brushProperty name="height" value="0.17143" units="cm"/>
      <inkml:brushProperty name="color" value="#008C3A"/>
    </inkml:brush>
    <inkml:brush xml:id="br4">
      <inkml:brushProperty name="width" value="0.08571" units="cm"/>
      <inkml:brushProperty name="height" value="0.08571" units="cm"/>
    </inkml:brush>
  </inkml:definitions>
  <inkml:trace contextRef="#ctx0" brushRef="#br0">8608 2820 8114,'0'10'94,"0"1"1,0-6-119,0 5 1,0-5 31,0 6 0,0-6 29,0 5 1,0-5-18,0 6 1,0-6 22,0 5 17,0-6 1,0 4 87,0-2 111,0-5-197,-8 13 1,6-10 90,-4 6-116,4-7 0,2 6 2,0-4 1,-2-3 69,-4 3-63,4 4 1,-6-6-30,8 7 0,-5-4-6,-1 4 1,0-5 11,6 5 44,-8-6 10,6 10-49,-14-6 0,12 6 23,-8-4-41,8 4 0,-6-12 1,6 5 29,-2 0-38,0-6 1,4 12 9,-4-8 1,4 2 32,-4-2 18,-4-4 18,8 13-2,-14-5 35,14 0-53,-14 4-27,6-4 0,-2 1 131,0 1-134,0-8 0,0 9-43,1-7 1,5 2 95,-6-2-47,0-3 0,0 10 10,0-7 0,0 2 6,-6-2-20,8-3 0,-6 5 27,4-7-39,4 0 1,-8 5 35,4 0-21,-4 1 1,4-6-3,0 0 0,6 0 1,-6 0 60,-1 0-73,5 0 0,-6 1 0,6 3 52,-2 1-48,-2 0 1,0-5 3,0 0 0,0 0 0,-4 2 15,4 3-21,-4-3 0,12 5-9,-8-7 11,0 0 0,0 0-32,0 0 0,6 0 0,-6 0-14,-1 0 0,3 0 50,-2 0-22,0 0 1,0 0-1,0 0 19,-2 0 14,-2 0 1,-2 0 0,0 0 42,0 0-19,8 0 0,-6 0-38,4 0 1,-2-2 141,2-3 1,-3 3-124,3-3 0,-4-2 50,-2 2-90,0-7 1,6 10-1,2-5 70,2 0-175,-6 5 154,12-4-55,-14 6 0,8-2 0,-6-2 51,2-1 0,6-2 18,-6 2-10,0 3 1,0-10 19,1 7 1,-1-7-41,-6 2 1,2 1 0,2-1 36,2-2-81,8 5 0,-12-7 20,4 4-54,-4-4 0,4 4 100,0-1-72,0 1 0,0-4 0,2 2 2,2 2 0,-6 4 20,3-4-1,3 0 0,-8-1 0,6 1 0,0-2 0,-4 3-133,8-1 96,-8 0 0,10-1 1,-6 1-413,2-2 425,2 5 0,0-2-186,0 4 0,-2 2-225,2-8 43,4 8-22,-6-4-641,8 7-1381,0 0 1238,-8 0 931,6 0 0,-8 2 0,6 3 212,-2 5 1,0 4 0,6 2 0</inkml:trace>
  <inkml:trace contextRef="#ctx0" brushRef="#br0" timeOffset="953">7444 3177 8772,'0'15'296,"0"1"-214,0-1 1,-2-4-41,-4-1 1,2-5 69,-8 6 0,8-6-90,-2 5 1,2-6 95,-2 1 14,4 3-24,-14 1 0,6 7 60,-8-1-23,8-6-62,-6 4 0,6-6-22,-8 4 1,6-3-1,0-4 107,-1 1-117,-3 7 1,4-10 0,0 5 46,-2 0-31,6-6 1,-8 8 13,4-4 1,2-3-16,-2 3 1,2-2 0,-4 1 98,2 1-111,0 0 1,-6-5 27,0 0 0,6 5 0,1 1 82,-3-3-42,-2-1 0,-2-2-41,0 0-7,0 7 0,0-6 17,0 5-51,0-5 0,0-1 27,0 0 1,6 0-15,0 0 1,0 0-27,-5 0 0,-1 0 38,0 0 1,6 0-23,0 0 1,0 0-4,-6 0 0,6 0-3,0 0 0,0 0-1,-6 0 0,6-1 8,0-5 1,0 5 71,-6-5-92,1-2 0,5 6 71,0-3 1,0-4-31,-6-1-38,0 3 1,0-5-1,0 5-4,0-2 9,8 6 0,-6-9 0,4 5-52,-4-2 0,4 1 75,0-3-57,1-2 0,-7 6 0,2-5 40,4 1 0,-4 3 9,4-3 1,-4-2-15,-2 2 29,0-3 0,0-1-29,0-1 1,0 6 0,0 0 55,1-2-91,-1 5 1,6-7 36,0 4-30,0-4 0,0 4-10,0-1 1,6 6 0,-4-5-1,2-2 9,-6 5 0,10-5 0,-6 5-17,2-2 15,-6 6 0,10-9 0,-8 6 0,6-4-105,-6 5 104,8-7-68,-12 3 0,14-1-89,-4 0-25,4 6 1,-3-5-251,-1 4 273,0 4 0,6-8 0,-2 6-808,-4-3 265,4 1-255,-6 5-82,8 0 58,0 0 1,0 14-1,0 3 1</inkml:trace>
  <inkml:trace contextRef="#ctx0" brushRef="#br0" timeOffset="1828">6333 3301 9770,'0'16'745,"0"-1"-586,0 1 1,-2-1 157,-4 1-235,4-1 1,-12 1 157,8-1-136,0 1 0,0-1 54,0 1 1,-8-1 0,6 1-13,-4-1 1,-2-4 24,8-1 0,-8 0 115,2 6-196,-4-8 1,4 5-26,1-8 1,5 5-7,-6-5 0,6 2 1,-6-3-49,-2 1 38,6 7 1,-8-10 6,4 3 3,-4 3 1,-2-4 45,0 6-60,0-6 0,0 4 4,0-3 1,0-3 10,1 3 0,-1-3 51,0-2-56,0 0 0,0 5 51,0 0-41,0 0-23,0-5 0,0 0 0,0 0 53,0 0-76,8 0 1,-5 0-1,3 0 56,-4 0-48,-2 0 0,6-5 5,0 0 1,0-2 0,-6 4 107,0-2-109,8-1 1,-6 1-29,4 0 0,-4-5 1,-2 3 77,0-2-95,1 6 0,5-9 0,0 5 10,-2-2 23,-2-1 0,-2 0 1,0 1-32,0 2 1,0-5 27,0 2 7,0 3 0,0-7 0,0 5 22,1 1-56,-9-6 0,6 7 1,-4-5 5,4 2 0,2-1 32,0-4-31,0 6 12,8-5 1,-6 11 0,4-8 1,2 6-7,-2-5 0,7 1 0,-7-3-75,-2 2 73,6 0 1,-8-1-36,4 1 0,2 0-2,-2-6 1,6 6 0,-4-1-38,2-1 29,-6-2 0,6-1 1,-6-1-103,2 1 83,8-1 0,-10 6 0,8 0 1,-2-1 0,4-4-390,-2-1 142,-8 1-101,12-1 0,-7 8-950,3 3 302,4-4-835,-6 7 1205,8-5 0,0 9-120,0 3 568,8 4 1,2 6-1,7 1 1</inkml:trace>
  <inkml:trace contextRef="#ctx0" brushRef="#br0" timeOffset="2683">5204 3456 8355,'0'9'1860,"0"-2"-1627,0-7-239,0 0 0,-2 7 262,-4 3-85,4-3 1,-8 5 61,4-7 1,4 7-21,-4-1 1,-2-3-1,2 2 0,-2-1-194,2 1 1,4 4 144,-4-3 0,-2-3 40,2 3-78,-8-1 1,6 5-164,-4 1 0,3-6 284,3 1-193,-4-1 0,-2 4-223,0-4 272,0 4 1,0-11 116,0 8-183,0-1 0,-6-1 0,0-2 80,0-1-63,8-4 1,-6 7 17,4-4 0,-4-3-35,-1 3 0,-1-3 0,0-1 59,0 4-53,0-3 1,0 5-1,-2-7 34,-4 0 0,4 0-125,-4 0 1,2 0 93,-1 0 1,3 0 94,-4 0-87,4 0 0,8 0-2,0 0 0,0 0 1,-6 0 20,0 0 1,0-5-43,0 0 0,6-2-103,0 2 0,0 3 44,-5-3 1,-1-2-212,0 2 251,0-7 0,6 8-60,0-6 0,0 5 35,-6-6 1,0 3-9,0-3 0,6 3 174,0 3-161,8 3 0,-12-12 66,4 4 0,-1 1-48,1-1 0,-4 5 2,4-6 0,-2 1-41,2-6 38,-4 8 0,8-6 0,-6 4-27,2-4 1,6 3 32,-6 1-13,0 0 1,-4-6-15,4 1-93,-4-1 0,12 1 28,-8-1 1,7 6 0,-5 0-175,2-3 1,-6 0 41,2-3 1,2 1-758,-2-1 351,8 7 1,-6-4-628,4 2 164,-4 4 110,0-6-107,2 4 59,8 0 933,0 3 1,8 12 0,2 3 0</inkml:trace>
  <inkml:trace contextRef="#ctx0" brushRef="#br0" timeOffset="5979">4165 3611 8355,'10'0'-361,"-2"7"1749,0-5-656,-6 12-663,14-12 88,-14 11 0,5-9 3,-7 6 1,0-5-6,0 6 0,-2-8 0,-1 4 196,-3 0-208,-8-5 1,10 10 0,-6-5 8,2 1 0,-6 1 107,2 1-132,-4 4 1,-2-12 0,0 5 65,0-1 1,0-2-347,0 6 243,-8-6 0,7 4 0,-5-4 35,4 1-87,-6 0 1,6-5 0,-4 0 1,4 0 0,2 5 0,0 0 0,0-1-26,0-2-19,1-2 1,5 0 0,0 0-112,-2 0 103,-2 0 41,-2 0 3,0 0 1,0 0 116,0 0-127,8 0 1,0 0 77,4 0-72,4 0 1,-8 0 67,4 0-12,4 0-100,-14-7 1,12 5 36,-8-3 0,6-2-8,-5 2 0,5-2 25,-6 2 0,6 3 24,-6-3-13,0-4 0,0 6-3,0-8 0,0 6 13,-6-5 0,6 5 9,0-6 85,0 8-83,-6-11-27,0 5-45,0 1 1,6-4 14,1 7 1,5-1 0,-4 5-19,2-4 36,2 3 0,0-7 32,0 4-53,-8 3 1,6-6 10,-4 3 0,2 3 6,4-3 29,4-4 10,-14 7-38,6-12 1,-2 11-31,0-7 1,6 6 24,-6-1 1,6-2-118,-6 2 110,0-7 0,-6 5-48,1-3 25,-1-4 1,6 10-1,0-6-66,-2-2 63,6 5 1,-6-1 0,6 4-22,-2-1 23,6-7 0,-10 8-15,8-6-1,-8 7 24,12-11 15,-14 12 1,14-7-22,-4 4 7,4 4-7,-6-6 0,6 7-27,-6-7 0,6 5 27,-4-3 1,4 1 16,-4-1-20,4 4 0,2-6 1,-2 7 25,-3 0 1,3-2 145,-4-3-43,4 3-105,2-5 0,0 5 71,0-3-34,0 3-24,0-11 0,-6 9 44,0-6 89,0 6-83,6-2-21,0-1 1,-2 0-22,-4-4 1,4 3 38,-4 3-89,4 3 54,2-12 0,0 11-45,0-8 1,0 6 34,0-5 0,-2 6 91,-4-1-84,4-3-24,-6-1 0,8-1 5,0-1 0,0 6 8,0-5 0,0 5 31,0-6-10,0 8 12,0-11-32,0 12-120,0-12 91,-8 13 1,6-8-20,-4 4-5,4 3 13,2-5-79,0 7 24,0-7-43,0 6 79,0-6 0,0 0-6,0 5 3,0-5-8,0 7 7,0 0-24,0-7 24,0 6 3,0-6-63,0 7 563,0 0-454,8 0-6,-6 0-5,6 0 0,-8-2-1,0-3 1,0 3 0,0-5 0,0 7-365,0 0 357,8 0 53,-6 0-5,6 0 11,-8 0-17,0 0-200,8 7 152,-6-5-24,6 5 7,-8-7-123,0 0 172,8 0 6,-6 0-25,6 0 13,-8 0-109,0 0 11,8 0 32,-6 0-14,5 0 22,-7 0 564,0 0-404,8 0-159,-6 0 111,6 0-63,-8 0-30,0-7 33,0 5 19,0-5-87,0 7 74,0-7-5,8 6 32,-6-6 11,6 7-4,-8 0 21,0 0-37,8 0-20,-6 0 0,6-2-31,-8-3 33,0 3 1,2-5-42,4 7 41,-4 0-16,6 0 9,-8 0 70,0 0-47,8 0 37,-6 0-12,6 0-39,-8 0-98,0 0 94,8 0-41,-6 0 0,6-1 25,-8-5-10,0 5 8,0-6-5,0 7-10,0 0 6,8 0 53,-6 0-68,6 0-5,-8 0-44,0 0-6,8 0 23,-6 0 24,6 0 0,-6 0-38,4 0 20,-4 0 0,6 0-31,-8 0 78,8 0-44,-6 0 53,6 0-46,-8 0 113,8 0-15,-6 0 19,6 0-58,0 0 7,-6 0-2,5 0-68,-7 0-8,8 0 62,-6 0-14,14 0-9,-14 7 7,6-6 2,0 6 4,-6-7 25,6 0-23,-8 0 1,2 0-23,4 0 0,-4 2 22,4 3-67,-4-3 35,-2 5 0,2-7-106,4 0 66,-4 0-191,6 0-47,-8 0-1967,0 0 1,0 7 0,0 1 0</inkml:trace>
  <inkml:trace contextRef="#ctx0" brushRef="#br0" timeOffset="6871">3000 3053 6678,'0'-9'2074,"0"-5"1,0 11-2210,0-7 218,0 6 1,-6-4 31,0 2 82,0 5 216,6-6-217,-8 0-156,6 5 1,-8-10-1,6 5 168,-2-1-53,0 4 0,4-5 278,-4 4-220,4-3 64,-14-8 1,14 6 151,-4-1-279,4 1-15,-5-5 1,5 4 116,-4 1-215,4 0 1,-4-1 0,0 1 7,2-2 1,2 3 12,2-1 1,0 6 0,-6-9 1,0 2 91,2-3-100,2 6 0,2-6 0,0 4 4,0-4 0,0 4 4,0-1 1,0 1 0,0-6 82,0 1-194,0 6 40,0-5 0,0 6 32,0-8 0,6 1 17,0-1 0,0 1 0,-4-1 40,4 1-159,-4-1 0,8 1 73,-4-1 1,-4 1 34,3-1 1,3 1-10,-2-1 1,8 1 63,-2-1 1,-2 1-49,2-1 3,-8 1 0,12 4 1,-4 1 53,4-2-94,-6-2 1,6 0-1,-4 2-17,4 2 1,2 1 63,0-1-41,-1-4 1,1 7-1,0-3 22,0 5-32,0-4 1,0 6 12,0-8 1,0 8 5,0-2-10,-8 3 1,6-3-5,-4-1 1,4 1-34,2 5 0,-7 0 44,1 0-4,-8 0-4,12 0 1,-12 0-335,8 0-117,-8 0-159,12 0 79,-14 0-709,14 0 174,-14 0 1,8 5 391,-4 1 0,-4 1-684,4-2 224,-4-4 672,-2 13 0,-2-7 69,-4 3 327,-4-3 1,-8-8 65,0-5 0,0-2 0,0-8 0</inkml:trace>
  <inkml:trace contextRef="#ctx0" brushRef="#br0" timeOffset="7596">3215 2122 8355,'-10'0'365,"2"0"-360,8 0 443,0 0-97,0-7 353,8 5-1,-6-5 36,6 7-246,-8 0-324,0-7 119,0 6-13,0-13 0,0 10-234,0-6 0,0 5 147,0-5-110,0 6 0,0-10-33,0 4 0,0 1 38,0-1-20,0 7 1,0-11 55,0 3-68,0 5 0,-6-8 85,0 3-114,0-2 0,6 2 0,0 1 66,0-2-70,0 5 1,0-7-9,0 4 1,0-4 0,0-1-14,0-1 16,0 0 1,0 1 0,0-1-17,0 1 0,6-1 49,0 1-27,8-1 0,-6-4 0,6-1 9,-2 2 0,0-3 0,6-1 0,0 1 100,0-1 0,0 3-78,-1 4 8,1 1 0,6-1 0,0 1-17,-2-1 0,-2 6-15,-2-1-19,0 1 1,0-4-1,0 2 50,0 2-36,-1 6 0,1-8 5,0 7 0,0-5-12,0 5 0,0-6 0,0 6 6,0 2-2,0 1 0,0 0-20,0-3 1,0 3-1,-1-3 10,1 3-46,0 2 1,0 0 25,0 0 1,0 0 24,0 0-8,-8 0 1,0 2-378,-4 3 113,-4-3-304,6 5 360,-8-7 1,0 2-1160,0 3 351,0-3 0,0 6-628,0-3 1057,-8 4 0,4 1 0,-8-1-827,-2-2 1409,6-2 0,-16-5 0,4 0 0</inkml:trace>
  <inkml:trace contextRef="#ctx0" brushRef="#br0" timeOffset="8621">3663 1346 8355,'-10'0'1405,"2"0"-1075,8 0-21,-8 0 63,6 0 135,-6-7-376,8 5 1,-2-5 0,-2 6 289,-2-4-1,0 3-159,6-5 0,0 5 128,0-3-273,0 3 0,-2-6 101,-4 3-85,4 3 1,-6-7 52,8 4 1,0 2-228,0-8 1,0 6-73,0-5 193,0 6 5,-8-10-98,6 6 0,-6-2 0,8-1-7,0-1 1,0 3 64,0-1 1,0 5-74,0-5 89,0-1-45,0-4 0,0-1 0,0 1 21,0-1-12,0 1 0,6-1 0,0 1 4,-2-1 1,4 6 9,-2-1-17,8 1 0,-6-5 2,4-1 1,4 1 0,-6-1 11,0 1 0,6 4-7,-4 1 1,4 1 62,2-1-70,0-4 1,-6 11-1,0-6 27,1 2 1,3-3-28,2 5 1,0-2 0,0 2 1,0 3-21,0-3 26,0 3 1,0 2-28,0 0 1,0 0 24,0 0 0,-1 0-100,1 0 87,-8 0 0,6 0-35,-4 0 0,4 0-89,2 0 47,0 0 0,-6 0-224,0 0 173,0 0-214,-2 0-169,6 0 330,-6 7-304,0-5 1,-2 6-1324,-8-3 1073,0-3 1,0 7-1258,0-4 1019,0 3 742,0 1 0,-8 5 0,-2-6 0</inkml:trace>
  <inkml:trace contextRef="#ctx0" brushRef="#br0" timeOffset="9604">4201 787 7987,'0'-10'1036,"0"0"-704,0 6 46,0-10 125,0 13-43,0-6-240,0 0 1,0 4 170,0-8-116,8 8 1,-4-6 35,7 4-17,-7-4-188,12 1 1,-12-4-1,6 5-200,-2-2 258,6 6 0,-10-11-78,8 4 1,-6 1 108,6-1-147,-8 6 0,10-10 0,-6 6 92,2-1-120,-6-5 0,12 7 0,-6-5 80,0 2-86,6 7 0,-12-10 42,8 8 0,-1-7-167,7 2 95,0 3 1,-2-2-2,-4 4 0,4 3 5,-4-3 0,-2 2-18,2-2 16,0 3 1,6-5 4,0 7 5,0 0 0,0 2 0,0 3 102,-1 5-96,1-3 1,0 7 42,0-4 1,0-1-1,0 1 39,0 2-64,0-5 0,-6 7 22,0-4 65,0 4 0,0 0-76,0-4 1,-6 4-33,5-4 1,-5 3 0,4-1 11,-2-2 37,6 0-68,-12 6 1,12-6 14,-8 0-77,0 1 1,-4-1-86,4 1 70,-4-8 0,6 6-139,-8-4 1,0-2-1250,0 8 379,0-8 157,0 4-643,-8 0 1113,-2-6 0,-2 12 32,0-8 0,0 0 0,-6-5 0</inkml:trace>
  <inkml:trace contextRef="#ctx0" brushRef="#br0" timeOffset="10377">4935 583 8412,'0'-9'817,"0"-5"1,0 11-624,0-8 82,0 8-248,0-11 195,0 6 0,0-3 196,0 1-137,0 6-51,0-9 67,0 11 1,0-7 123,0 4-181,0 3 0,2-5 2,4 7-79,-4-6-36,14 4 1,-12-10-4,8 7 0,-6-2-191,6 2 14,-8 3 1,10-7-28,-8 4 101,8 3-73,-4-12 0,6 11 37,-4-7 0,3 6 56,-3-1-24,4-4 0,2 8 7,0-4 0,0-2 21,0 1 0,0 1 0,0 5-8,0 0 0,0 0 0,2 0 12,4 0-134,-5 0 107,7 7 0,-2 0-7,0 3 1,6 3-8,-6-8 0,6 7 10,-6-2 1,1 4-6,-1 1 1,-4 1 100,4-1 1,-4-2 35,-2 2 1,0-6-110,0 11 1,0-9-2,0 9 1,0-11 0,-3 7 28,-3-3-66,-4 1 0,-2 2-19,0-1-26,0 1 0,-6-6-59,0 0 38,0 1 1,0-1-98,0 0 1,0-4-111,0 4 1,0-5-112,0 5-37,-8-6-556,6 3 266,-14-7-107,14 0 199,-13 0-596,5 0 388,-8 0 1,0-7-1,0-2 1</inkml:trace>
  <inkml:trace contextRef="#ctx0" brushRef="#br0" timeOffset="11505">5741 580 7546,'8'-9'1767,"-6"3"-1112,6 6-261,0-7 171,-6 5 168,14-5 105,-14 0-439,14 5-115,-6-11 0,2 9 99,0-6-246,-8 6 0,10-9-173,-8 2 27,8-3 1,-10-1-22,8-1 0,0 1 88,6-1-2,0 1 1,-6-1-42,-1 1 0,-5 1 0,6 4 71,2 5-65,-6-4 0,8 7 17,-4-3 0,-2-2-22,2 2 0,0 0 34,6 5-117,0 0 0,0 0 95,0 0 0,0 0 0,0 0 33,-1 0-96,1 0 1,0 2 0,0 1 13,0 2 0,0 2 40,0-2-22,0-3 0,0 7 9,0-4 3,0 3 1,-2 3 0,-3-1 39,-1 2-36,0-5 0,0 5 0,0-7 0,-6 7 0,4-1 44,-2 2-48,6-4 0,-12 5 0,6-4-18,0 4 19,-6 2 0,6-6-18,-8 0 1,0 1 0,0 4 31,0 1-53,0-1 0,0-5 0,0 1-12,0 1 41,0 2 0,0-4-3,0 0 0,-6-4 0,0 4-22,2 2-71,-6-5 65,8 7 0,-12-11-299,8 7 225,-8-6 0,12 4-227,-4-2 0,2-5-83,-2 5 1,4-3-159,-4 2 0,2-3-495,-2 3 554,4-3 1,-8 3-433,4 0-56,4 0-148,-13-5 1097,5 0 1,0 0-1,2 0 1</inkml:trace>
  <inkml:trace contextRef="#ctx0" brushRef="#br0" timeOffset="12411">6566 424 7861,'0'-8'-1206,"0"1"1110,0 7-130,0 0 361,8 0 77,-6 0 0,6 2-45,-8 3 299,8-4-345,-6 13 0,8-10 168,-4 6 92,-5-7-18,7 11-96,0-12 1,-4 7 101,8-4-20,-8-4 44,12 13 235,-14-12-394,14 5 1,-12-7 468,8 0 2,-8 0-484,12 0 1,-12 0 146,8 0-47,-8 0-215,12 0 0,-6-5 0,6-2 0,-2 0 1,-2-2 377,2 1-539,-6 4 1,7-8-2,-3 7 1,-2-5-60,2 4 150,0-6 1,6 9-161,0-7 103,0 6-86,0-10 114,0 13 0,0-8-5,0 4 0,-6 3-164,0-3 160,-1 3 1,1 2 0,0 0-22,2 0 50,-6 0 0,8 0 94,-4 0-70,4 0 1,-4 2 0,0 1 119,2 3-157,-6-1 0,8 0 10,-4 0 1,4 7 0,2-3 57,-1-1-71,-7 6 0,6-5 1,-6 6-35,0 1 50,6-8 1,-8 6-74,4-3 1,2 2 31,-8 3 1,2-1-43,-2 1 33,-4-1 1,8 1-61,-4 0 0,-4-1 23,4 1 24,-4-1 0,-2 1-88,0-1-67,0 1 0,-2-1-208,-4 1 263,4-8 1,-8 4 0,6-5-379,-2 2 181,-8-6 0,10 9-567,-8-6 594,8-1 65,-12 2 0,12-6 0,-8 4-1543,-2-3 1020,6-2 294,-8 7 0,-1-5 0,-11 5 1</inkml:trace>
  <inkml:trace contextRef="#ctx0" brushRef="#br0" timeOffset="13397">7497 595 8355,'10'-2'489,"-4"-3"8,4 3 150,-8-5-275,6 1 290,-8 4-578,0-5-69,0 7 219,0 0 139,0-7-167,0 5 1,6-6 174,0 3-251,0 3 1,-6-7 26,0 4 1,2 3 13,4-3 0,-4 2-106,4-2 168,4 3-226,0-12 0,8 11 8,0-8 0,-6 8 1,0-2 9,2 3-11,2-5 1,-4 5-1,-1-3 42,3 3-22,2-5-16,2 6 1,0-6-7,0 7 4,0 0 0,0 0 1,0 0 23,0 0-26,-8 0 1,6 5 4,-4 0 1,4 6-4,1-6 0,1 7-3,0-2 0,0 2 1,-2 0 32,-4-1-29,4-1 1,-6 5-19,8 1 1,-2-1 18,-4 1 1,4 0-44,-4-1 0,-2 1 23,2-1 0,-8 1 0,1-1 0,-3 1 17,6-1 1,-6 1 0,4-1 12,-4 1-21,-2-1 1,0 1 6,0-1-16,0 1 0,-2-2-4,-4-4 0,2 4-45,-8-4-14,9-3 1,-7 2-76,4-4 26,4-4 3,-14 6 0,12-7 0,-6 2-675,2 3 380,2-3 0,4 5 17,-4-7 87,-4 0 0,-2 0-956,0 0 0,0 0 564,-6 0 1,0-7 0,0-2 0</inkml:trace>
  <inkml:trace contextRef="#ctx0" brushRef="#br0" timeOffset="14389">8214 719 8355,'8'9'-1426,"-6"-2"2085,6 0 20,0-6-37,-6 6-281,6-7 107,-8 0-135,0 0 0,6-2 351,0-3-326,0 4-300,2-6 0,-4 1 63,8 1 0,-6-2-112,6 2 0,-6 4 85,6-5 1,-6 3-33,6-2 0,-6 3 50,5-3 1,-5 3-29,6 2 0,-6-5-14,6 0 1,-6 0 22,6 5 0,-6 0-7,6 0 1,-6 0 30,6 0-18,0 0 0,0 0 148,0 0-206,0 0 1,0 1 46,0 4-59,0-3 1,6 10 0,-3-5 24,-3 2-52,4 1 1,-8 0 6,4 1 1,4-3 9,-4 3 0,-2 3 0,0-4 39,-2 4-54,6-6 0,-10 6 5,8-4 1,-8 4 30,2 2 0,-4-6 5,-2 0 0,0 1-21,0 4 1,0 3 10,0 2 1,0-3 12,0 4 0,0-4 3,0-1 0,-8-2 3,-4-4 0,2 4-10,-2-4 1,6 2-1,-6-1 1,0 1-18,-6-7 1,6 5-2,0-5 0,0 6-58,-6-6 1,3 2 66,3-2 0,-4-3-41,4 3 1,2-3-2,-2-2 0,6 0-5,-6 0 0,6 0-56,-6 0 1,6 0-81,-6 0-151,8 0-117,-4 0-941,8 0-3655,0 0 4560,0 6 0,0-4 0,0 5 0</inkml:trace>
  <inkml:trace contextRef="#ctx0" brushRef="#br0" timeOffset="15287">8662 1169 8355,'12'-5'-387,"0"0"0,-6-2 1253,6 2 0,-6 3-337,6-3 0,-6 3-155,6 2-73,-8-7 15,12 5-105,-6-4 0,2 6-69,-1 0 0,-5 0-62,6 0 1,0 0-81,6 0 1,0 5-171,0 0 0,-6 2-59,0-2 392,0 4-74,6 6 0,-2 1 24,-4-1 0,4-5 19,-4 1 0,-2-6-25,1 5 1,-7 1 8,2 4 1,2-4-21,-2-1 0,2 0 35,-2 6 1,-4-1 8,4 1 1,2-1-73,-2 1 0,0-1 6,-6 1 1,0-1-60,0 1 0,0-1 44,0 1-40,0-1 0,0 1 25,0-1-16,-8 1 0,4-1 1,-6 1 63,2 0-91,2-8 0,0 6 11,0-4 1,-6-1 4,6 1 0,-7-5-15,1 6 0,2-6-3,-2 5 0,6-6 0,-6 1 1,6-2-10,-6 3 1,6-5-17,-6 4 0,6-3 35,-6-2 1,6 5-8,-6 0 1,6 1-76,-6-6-151,8 0 68,-12 0-57,14 0 0,-8 0-394,4 0-373,4 0 107,-6 0 1,6 0-1554,-4 0 1122,4 0 671,-5 7 629,7-6 0,-8 6 0,-2-7 0</inkml:trace>
  <inkml:trace contextRef="#ctx0" brushRef="#br0" timeOffset="16239">8949 1759 7189,'10'0'441,"-2"0"-113,-8 0-12,0 0 64,0-7-249,0 5 0,2-5 396,4 7-176,-4 0-175,6 0 1,-2-2 101,0-3 96,0 4-138,1-6-58,3 0 1,2 5 0,0-3 239,2 3-327,2 2 109,2 0-121,0 0 1,-2 2 1,-4 3 0,4-1-4,-4 6 1,-2-5-12,2 5 1,-2 1-35,2 4 0,3 1 54,-3-1 1,-2 1-9,2-1 1,-2 1-27,2-1 0,2 1-4,-8-1 1,6 1-16,-6-1 0,2 1-4,-2-1 1,-4 1-21,4-1 1,-4 1-1,-2-1 24,0 1-34,0-7 0,0 4 27,0-2 1,0-3-11,0 3 1,0-6 0,0 5-61,0 2 56,-8-5 0,6 2-1,-4-4 1,-2-2 9,2 8 16,-8-8 0,10 9 0,-8-7 1,6 1-3,-6-6-5,0 7-26,-6-6 1,6 8-1,1-6 18,-3 3 0,4-1-6,-2-5 1,6 0-17,-6 0-5,0 0 1,-4 1-1,4 5 0,2-5-19,4 4-172,4-3 83,-6-2 1,6 0-545,-4 0 408,4 0 66,-6 0-175,8 7 0,-2-5-524,-4 3 0,4 4-433,-4 1 496,-4-3-484,8 0 488,-14 0 795,6-6 0,-15 6 0,-3-7 0</inkml:trace>
  <inkml:trace contextRef="#ctx0" brushRef="#br0" timeOffset="17221">9218 2333 8355,'9'0'-788,"-1"0"630,-8-7 146,0 5 0,0-6-333,0 2 309,0 5 145,0-6-18,0 7 129,0-7-53,0 5-5,0-5 32,0 7 1504,0 0-1474,8 0 1,-4 2 50,8 3 0,-2-1-29,2 6 0,4-5 124,-4 5 1,-2-4-69,2 4 0,-6-5-53,6 6 1,-6-8-64,6 2 1,-6 2 0,6 0 11,2 2 1,-4 1 164,2 5-250,-8-6 0,12 5 0,-7-4 0,3 4 0,-2 3 442,-2 4-581,6-4 1,-10 6-231,8-8 1,-8 1 234,2-1 0,2 1-4,-2-1 0,0 2-72,-6 4 0,0-4 69,0 4 1,0-9 35,0-2 1,0 1 24,0 4 1,0-4 8,0-1 1,0-5 30,0 5 0,-2-1-25,-4 1 1,4-1 3,-4-4 1,-2-1-10,2 6 0,-6-5-3,6 6 0,-8-8 5,2 2 1,2-1 1,-2 1 1,7-4-99,-7 5 1,6-3 49,-6 2 1,6-3-3,-6 3 0,6-3 30,-6-2 0,6 0-1,-6 0 0,6 5 8,-6 0-7,0 0-6,-6-5 0,0 0 1,0 0-1,0 0 12,0 0 0,6 0-177,1 0 0,5-5 64,-6 0-29,8 0 1,-12 5-41,4 0-106,4 0 211,-8 0 0,12 0-66,-8 0-126,8 0-224,-4 0-142,0 0 69,6 0-237,-6 0 197,0 0-334,6 0 384,-6 0-38,0 0 54,6 0 0,-8 0-632,4 0 192,4 0 537,-6 0 410,8 0 0,-8 7 0,-2 1 0</inkml:trace>
  <inkml:trace contextRef="#ctx0" brushRef="#br0" timeOffset="18083">9235 3031 5963,'-2'-10'-128,"-4"-1"178,4 8-11,-5-11 1,1 11 32,0-8 65,0 8 0,6-6-127,0 4-2,0 3 343,0-5-201,0 1-45,0 4 140,0-5 250,0 7-331,0-7 0,2 5 173,4-3-164,-4 3 0,8 2 205,-5 0-219,-3 0 0,8 0 175,-4 0-30,-4 0-167,14 7 1,-12 0 166,8 4 77,-8 2-13,4-4-33,0 7-147,-6-1 0,6 1-154,-8-1-57,0 1 176,0-1-244,0 1 0,-2-3 184,-4-2 29,4 3-26,-14-6-35,6 8-44,-8-1 1,6-4 18,0-1-15,1-7 0,-1 4 65,0-7-125,8 7 12,-12-5 1,12 5 48,-8-7 0,8 1 6,-2 5-27,-4-5 1,6 6-2,-8-7 0,6 0 67,-6 0 1,6 2 9,-6 3 1,6-3-62,-6 3 1,6-3-17,-6-2 0,6 0 1,-6 0 1,6 0 2,-6 0 1,6 0-5,-5 0 0,5 0 42,-6 0-17,8 0 1,-12 0 1,6 0 79,-8 0-75,0 0 12,0 0-44,0 0 0,0 0 0,6 0 21,0 0 1,6 0-5,-6 0 0,6 0-91,-6 0-221,8 0-317,-11 0-84,5 0-151,0 0 51,-6 0-523,6 0 612,-8 0 1,0 0-634,0 0 1300,0 0 0,0-7 0,0-2 1</inkml:trace>
  <inkml:trace contextRef="#ctx0" brushRef="#br0" timeOffset="22320">5992 1790 8355,'-12'0'-528,"0"0"0,6 0 531,-5 0-12,-1 0 27,-6 0 4,0 7 79,8-6 1,0 6-78,4-7 10,4 0-27,-6 0 0,8 7-22,0-5 0,0 7-25,0-4 68,0-4-7,0 6-83,0-7 1,0 2 46,0 3 418,0-3-31,0 5 240,0-7 2098,0 0-2307,0-7 37,0 5-69,0-5 7,0 0-168,0-1 1,-6-3-83,0 1 0,-6 5 108,6-5 5,-8 6-125,4-10 0,-8 7 122,0-3-123,0 3 0,0 2-20,1 0 0,-1 0 3,0 5 1,2-2-59,4-3 1,-4 3 0,4-3-1,-4 3-9,-2 2 1,6 0-65,0 0 1,0 0 38,-6 0 1,0 0 120,1 0-52,-1 7 1,0-5-30,0 12 0,0-8-36,0 5 1,8-3 9,4-2 0,-2-3-109,2 7 114,0 1 0,0-1-35,0 0 0,0-4 32,6 4 0,0-5-9,0 5 0,0-4-20,0 4 1,0-5 20,0 6-20,0-1 0,0 0 10,0 1-7,0-8 1,0 6 5,0-4 8,0-3 14,0 4 157,0-6-94,0 7-50,0-5 122,0 5-105,0-7 438,0 0-472,0-7-19,0 5 1,-2-5 39,-4 7-5,4-6 13,-14 4-28,6-12 0,-2 11-25,0-8 0,7 8 11,-7-2 0,6-2 6,-6 2 40,0-1-30,-6 6 1,0-5-15,0 0-7,0 0 1,0 5 67,0 0 0,0 0-53,0 0 0,-2 0 153,-3 0 1,3 0-27,-4 0 0,4 0 64,2 0 1,0 0-106,0 0 1,0 0 71,0 0 25,0 7 23,0-6-248,1 6 1,-1-1 168,0-1-224,8 7 0,-6-9 2,4 8 9,4-8 90,-8 11 1,12-7-19,-8 3 0,8-1 0,-4-6-129,0 2 122,6 7 1,-8-10 0,6 5-28,-2 0 31,0-5 1,0 6-6,0-3 0,-2-3 0,4 5 47,-2 0-44,-8-5 3,12 4 1,-7 0 4,3-1-3,4 0 0,-8 0 7,4 0-4,4 1 20,-6 0 0,8-2 1,0 6 1,-2-6-7,-4 1-1,4 3 1,-6-6 3,0 12-29,6-12-9,-6 11 1,2-9 6,0 6-7,0-6 0,4 3 0,-2-6-85,-2 5 27,0-5 1,4 6-76,-4-7 28,4 7 0,-8-5-202,4 3 202,4-3 1,-6-1-157,8 5 0,-2-5 51,-4 4-622,4-3-344,-6-2 149,8 0-1099,0 0 1,8 0 0,2 0 0</inkml:trace>
  <inkml:trace contextRef="#ctx0" brushRef="#br0" timeOffset="24722">7927 2379 10211,'10'-1'2164,"-4"-5"-1511,-4 5 20,-2-6-496,0 7 1,2-2 140,4-3-140,-4 3 1,8-6-116,-4 2 1,-2 5 5,8-4-147,-8 3 28,12-5-32,-6 5 0,2-10 0,-2 5 64,-2-1 1,4 2-71,-6-4 0,6 5 103,-6-5 0,6-1-18,-6-4 0,6-1-59,-6 1 0,2-1 53,-2 1 0,-4-1-20,3 1 1,-3-1-23,-2 1 0,0 4-6,0 1 0,0 0 40,0-6 0,-2 6 0,-4-1 0,-1 1 16,-5-6 0,-4 1-3,4-1 1,-4 1-21,-2-1 1,0 6 0,0 0 1,0 1 31,0-1 0,6 1-85,0 4 1,6 3-448,-6-3 165,8 3 57,-4 2 177,0 0-17,6 0 50,-5 0 64,7 0 0,-2 0 45,-4 0-23,4 0 239,-6 7-146,8-5 283,0 5-209,0-7 834,0 0-961,8 0 1,-4-5 8,8 0 19,-9-1-47,13-1 1,-12 4 31,8-7 0,-8 6-22,12-10 1,-12 11 32,8-7-11,-8 6 1,6-8-22,-4 7 0,-4-7 1,4 2 1,2 1 0,-2-1 0,0 4-5,-6-4 1,0 0-5,0-6 1,0 6 23,0 0-18,0-1 1,0-4-3,0-1 0,0 6 64,0-1 1,0 1-61,0-5 0,-8 4 1,-4 1 0,2 0 112,-2-6-1,0 1 1,-6-1-118,0 0 1,6 6 7,0 0 0,3 5-5,-3-6 0,-4 6-61,4-5 1,2 6-34,-2-1 0,6 2-63,-6-2 7,0 3 1,-6-5 41,0 7 0,6 0-59,0 0 72,8 0-26,-12 0 90,14 0 8,-14 0 81,14 0 0,-8 0 47,4 0-50,4 0-65,-5 0 33,7 0 5,-8 0-5,6 0-128,-6 0 33,8 0 321,0 0-284,0-7 1,2 0 39,4-3 7,-4 3 0,6 0 11,-8-3 1,2 3 38,3 2-70,-3-4 1,6 5 1,-8-6 1,0 5 53,0-5 1,0 4-44,0-4 0,0 5-68,0-5 50,0-1 1,0-4-4,0-1 1,0 6-8,0 0 0,-6 4-7,0-4 1,-1 5 5,1-5 0,2 4-4,-8-4 1,6 5 0,-6-6 0,0 6 4,-6-5 0,6 5-3,0-6 1,0 6 18,-6-5 0,-6 5 1,0-6 0,0 8-14,7-2 1,-3-2 1,-4 2 1,2-6 0,-8 6 0,8-5 3,-2 5 0,-2-2-17,2 2 0,0 3-10,7-3 0,-7 3-1,0 2 0,0-2-5,6-3 0,6 3-28,0-3-57,0 3-7,-6 2-34,0 0-179,0 0 148,0 0 1,7 0-132,-1 0 0,6 0-10,-6 0 1,6 0-278,-6 0 0,6 0-252,-6 0 0,6 0 71,-6 0 0,6 6-852,-6-1 1173,8 0 1,-12 2 0,6 2 0</inkml:trace>
  <inkml:trace contextRef="#ctx0" brushRef="#br0" timeOffset="29772">8967 2566 8355,'10'0'-497,"-2"0"590,-8 0 1,6-2 39,0-3-75,0 3 0,-6-7 44,0 4-74,0 3 0,0-6 111,0 3 1,-6 1 1,0-6 1,-6 5 121,6-6-81,-8 1-234,4-6 65,-8 1 1,0 1 0,0 4 0,6 3 63,0 7-59,0-7 1,0 5 16,0-3-37,0 3 0,0 2 33,0 0 1,6 0 7,-5 0 2,-1 0 0,0 0-17,0 0 1,6 0 0,-4 2 26,2 3-42,2-3 0,-2 5 35,-4-7-46,4 7 1,-2-5-1,4 3 66,4-4-32,-14 6 55,14-5 9,-14 12 15,14-12-52,-14 11-24,14-11 0,-8 10 143,4-7 13,4 1-94,-6 0 13,8-4-68,-8 12 25,6-12 24,-6 11 21,8-11-7,0 5 3,0 0 0,0-5 4,0 5-40,-7-7-61,5 0 106,-6 0-23,8 0 801,0 0-904,0-7 13,0-2 1,-2-1 8,-4-1 0,4 6 36,-4-5 0,-2 5 53,2-6-14,0 8-40,-2-11 0,0 11-32,-4-8 1,2 8 53,4-2-40,-4-4 0,-2 7 5,0-3 1,6-2-11,-6 2 1,0 0 0,-6 3 59,0-3-60,0 3 0,1-5-71,-1 7 63,0 0 0,0 0 5,0 0 1,6 0-25,0 0-40,0 0 0,-6 0 34,0 0 1,0 0 1,0 0-1,8 0 1,-6 0 0,7 2-1,-1 3 5,-6-3 0,12 5 1,-8-5 0,-2 3 13,6-3 0,-8 4-12,4-6 0,2 6 23,-2-1 1,0 2 2,-6-2 1,6-3-6,0 3 1,0-2-1,-6 1 120,1 1-129,7 0 0,-6-5 0,4 2 48,-4 3-43,-2-3 1,0 5-51,0-7 1,0 0 56,0 0 1,0 0-3,0 0 0,6 0-279,0 0 1,1 0-694,-7 0 475,0 0 1,6 0 0,0 0-855,-2 0 801,-2 0 0,-2 5-264,0 0 0,0 2-289,0-2 938,-8-3 1,-1 5-1,-9-7 1</inkml:trace>
  <inkml:trace contextRef="#ctx0" brushRef="#br0" timeOffset="34506">5688 1247 8355,'10'0'-1502,"-2"0"1983,0 0-130,-6 0 53,6 0-132,-8 0 4248,0 0-3663,-8 0-524,-2-7-200,-8 5 0,0-5-21,0 7 1,6-2 5,0-3 0,0 4-20,-6-5 8,0 5 0,0 1-14,0 0 0,0 0-70,1 0 0,-1 0 40,0 0 1,-2 0-43,-4 0 0,4 5 52,-4 0 1,4 2-18,2-2 0,0-3 57,0 3 1,1 2 11,-1-2 0,0 5-48,0-4 0,0-1 0,0-5 1,0 5 133,0 0 1,-2 2 38,-4-2 1,4-3-109,-3 3 0,3-2-66,2 3 0,-6-5 1,0 6 103,2 0-149,2-5 1,-4 7-58,0-4 1,0-2 29,7 7 1,5-4-62,0 4 0,0-5 54,-6 5 1,0-4-1,0 4 73,0 2-91,0-5 0,6 7 39,0-4 1,0-1-2,-6 1 0,6-5 0,0 4 35,-1-2-34,-3 5 0,4-9 0,0 6 93,-2-2-81,6 5 0,-8-9 31,4 8-55,-4-1 1,4-1 0,2-2-23,2-1 26,2-4-3,-2 5 0,4-2 12,-8 0 2,8 1-43,-12 0 21,14-4-143,-14 5 153,14 0-193,-13-5-143,13 5 82,-6-7-134,8 0-371,-8 6-224,6-4 136,-6 5-580,8-7-874,0 0 1965,0 7-894,0-5 1,8 12-1,2-6 1</inkml:trace>
  <inkml:trace contextRef="#ctx0" brushRef="#br1" timeOffset="51551">4864 4226 6119,'0'8'305,"0"-1"-233,0-7 2983,0 0-2841,-8 0-109,6 0 1,-8 0 132,4 0-21,4 0 7,-14 0-186,6 0 41,-8 0-24,0 0 1,0-5-131,0 0 124,8 0 1,0 0-29,4-1 1,2 0 24,-8 0 41,8 5-35,-12-13 0,8 5 31,-4-6-37,-3-1-14,5 1 1,-8-1 0,2 1-139,4-1 60,-4 1 0,12 1 0,-6 2-14,2 1 75,2 8-21,-2-11 1,4 6 5,-8-8-6,8 7 0,-10 1-115,8 3 119,-8-4 0,10-5 1,-6 2-198,2 2 185,2 6 1,-2-9-31,-3 2 28,3 4 28,0-6-11,8 11 67,-8-12-94,6 12 29,-6-5 62,8 7 303,0 0-338,0 7 5,0-5-7,0 12 0,0-11 28,0 8 71,0-8-95,0 11 0,0-6 21,0 8-6,0-7 1,0 4 39,0-2-55,0-4 0,0 6 44,0-2-47,0 3 0,0-4 18,0 0 0,0 1 19,0 4-39,0 1 1,0-1 41,0 1 1,0-1-126,0 1 92,0-1 0,0 1-66,0-1 1,0 1 81,0-1-58,0 1 0,0-1 28,0 1-43,0-8 0,0 6 1,0-3 31,0 2 0,6-2 7,0-1 103,0 0-115,-6 6 0,2-1-5,4 1 0,-4-6 0,4 1 13,-5 1 1,7-5 1,-6 6 26,4-2-94,-4 3 1,4-4 72,0 0-38,0 1 1,0-1 0,0 0 15,0 1 1,2-1-3,4 0 1,-4-6 1,2 8 4,-4-7-8,4 7 0,6-8-1,-4 6 1,2-5 4,-8 5-85,8-6 1,-10 4 54,8-2 1,0-5 15,6 13-8,-1-12 38,-7 5 0,0-7-10,-4 0-25,-4 0 89,14 0 1,-12 0 16,8 0 1,-6 0-68,6 0 1,-8-7 1,10 3-38,-8-6 1,6 5 54,-6-5-270,0-1 237,2-4 1,-6 4-79,4 1 0,-4 0 0,-2-6 47,0 1 1,0-1-7,0 1 0,0-1 68,0 1 0,-6-8-77,0-3 83,-8-3 0,10 3 1,-8 2 107,-2 2-139,6 1 0,-6 0 0,8 1 17,2 1-88,-6 1 1,8 3-1,-6-1 78,0 1 1,6 4-3,-4 1 0,4 5-895,2-5 473,0 6-692,0-3-213,-8 0 390,6 6 0,-8-6-34,4 7 955,4 0 0,-5-7 0,7-2 0</inkml:trace>
  <inkml:trace contextRef="#ctx0" brushRef="#br1" timeOffset="53067">3717 4334 8147,'10'0'1156,"-2"0"-1143,-8 0 59,0 0-62,0-6 0,-2 4 163,-4-3-173,4 3 49,-14-5 0,12 5-122,-8-3 131,0-3-11,-6 6 0,6-12 61,0 4-32,0-4 113,-6-2 1,2 1-92,4-1-42,-4 1 0,12 1 39,-7 4-66,7-4 0,-6 7 1,6-5 71,-2 2-123,0 6 0,4-5 137,-4 4-182,4-3 1,-8-3 60,4 1 30,4 0 1,-8-4-73,4 4 1,4 1 53,-4 4 0,4 1-201,2-6 177,-8 6-22,6-9 12,-6 11 14,8-12 0,-2 12-21,-4-3-2,4-3 59,-6 6 0,8-7-50,0 4 66,0 3-41,0-4 11,0 6 0,-2 0-7,-4 0 4,4 0 0,-6 0-7,8 0 200,0 0-127,0 6 0,0-2 85,0 6-108,0-6 1,0 9 0,0-2 240,0 3-235,0 1 0,0 1 2,0-1 0,0 1 10,0-1 0,0 1 16,0-1 0,0 2-43,0 4 0,0-4 10,0 4 1,6-2 3,0 2 1,2-4 24,-2 4-91,-4 3 0,8-7 0,-6 5 13,2 1 0,2-6 41,-2 4 0,-4 1-5,4-1 0,2 0-2,-2-6 0,6 1-96,-6-1 1,6 1 94,-6-1 1,6 2 5,-6 4 0,5-4-24,-5 4 0,6-4 11,-6-1-19,8-1 1,-10-4 0,6-1 15,-2 2 0,4-3-16,-6 1 1,6-5 37,-6 6-26,8-8 0,-6 6-18,4-4 0,4-4 9,-6 6 3,8-7-27,0 0 1,0 0 22,-1 0 1,-5 0-120,0 0 1,-6-7 110,6-3 1,-8-4-162,2-1 0,2-1 139,-2 1 0,0-2-24,-6-4 20,0 4 0,0-11 0,0 6-20,0-3 0,0 5 69,0-6 1,0 2-80,0-2 53,0-3 0,-6 10 1,-2-5-14,-2 1 0,4 1 51,-6 1 1,6 4-48,-6-4 1,6 4-7,-6 1 48,9 1 0,-11-1 7,8 1 0,-6 4-117,6 1 0,-2 5 77,2-5-690,4 6 453,-14-10 0,12 7-1048,-8-3 657,8 3-338,-12 0 0,12 6 423,-8-5 1,6 0 544,-6 0 0,0-6 0,-6 4 0</inkml:trace>
  <inkml:trace contextRef="#ctx0" brushRef="#br1" timeOffset="54852">6154 3993 8071,'-10'0'430,"2"0"1,6 0-276,-4 0-41,4 0 0,-8 0 160,4 0 59,4 0-98,-14 0-169,6-7 1,-2 5 0,2-4 100,2-1-2,-6-2-146,4-6 1,-2 1 0,0 2 101,-2 1-116,6 1 0,-6-6 1,6 3-18,-1 2-89,5-2 1,-10 4 117,8-7 1,-6 6-88,6 0 90,-8-1 0,12 1-9,-4 0-28,-4-1 0,8 1-5,-4 0 54,4 6-14,2-10-25,-8 13 1,6-8-2,-4 4-134,4 3 140,2-5-10,0 7 677,0 0-591,0 7 0,-6-3-29,0 6 1,0-5-2,6 5 1,0-4 134,0 4-108,0 0-41,0 6 1,0-1-1,0 1 75,0-1-75,0-6 0,0 5 0,0-4-162,0 4 145,0 1 0,0 1 0,0-1-14,0 1 0,0-6 25,0 1 1,0-1 20,0 6-13,0-1 0,0-3 18,0 4-41,0-4 0,0 10 0,0-6 26,0-1-16,0 1 0,0-1 1,2 2-21,4 4 1,-4-4-43,4 4 36,4 3 0,-8-7 0,6 4 4,0-4-3,-6-1 1,8-1 0,-6 1-5,2-1 9,8 8 0,-10-9 1,8 3-22,2-3 1,-4 3-51,1-7 0,-5 2 46,6-1 1,-6 1-26,6-7 42,-8 7 0,12-9 2,-4 8 0,-2-8 24,2 2 0,-6-3-34,6-2 1,-6 2 35,6 3 1,-6-3-35,6 3 24,-8-3 0,6-2-6,-4 0 1,2-2-3,4-3 1,4 3 0,-14-7 0,6 6-17,-1-2-30,-5-7 0,8 3 1,-6-6 1,2-1 0,0 1 27,-6-1-8,0 0 1,0-1 0,0-2-75,0-1 76,0-8 0,0 11 81,0-4 1,-2-1 0,-2 1 142,-2 2-208,0 2 1,0-4 0,0 0 189,3 2-106,-7 2 1,6-3 0,-6-1 70,2 2 0,-4 2-92,6 1 1,-8-5 59,2 1-57,4-1 0,-6 6-96,8-1 0,-6 0 1,4 3 153,-2 2-66,6-2 1,-6 9-414,4-6 1,4 5-107,-4-6 382,4 8-233,2-4 1,-2 7-2532,-4 0 1200,4 0 1435,-6 0 0,8 7 0,0 1 1</inkml:trace>
  <inkml:trace contextRef="#ctx0" brushRef="#br1" timeOffset="56230">7300 3884 8638,'10'-6'1771,"-2"4"-1392,-8-12-482,0 12 111,0-11 0,-8 11 168,-4-3 0,2 1-21,-2-1 1,6 3 0,-5-5-102,-3 0-92,6 6 1,-6-13-1,6 5 219,-2 1-110,6-6 1,-10 10 0,6-6 179,-2-2-177,6 5 1,-10-7-116,8 4 0,-6 1 135,6-1-189,-8 0 0,6-6 79,-4 1 1,2 1 0,6 2-9,-2 2-39,0-1 0,4 1 56,-4-1 0,4 6-5,-4-5 0,4 5 15,2-6-4,0 8 0,0-6 4,0 4-2,0 3 5,0-4 16,0 6 180,0 0-179,0 6 1,0-2 5,0 6 0,0 1 3,0 4 1,0 1-1,0 1 13,0 4-58,0-4 1,0 7 22,0-3 0,0-4 0,0 4 1,0 3 0,0 0 23,0 0-25,8 5 1,-6-10 0,4 5 47,-4-1-47,6 4 0,-6-8 13,4 7 0,2-5 1,0 3 12,2-2-48,-6-1 0,10 0 1,-6 1-3,2 2 0,-4-5 34,6 2-12,0 3 0,6-7 0,-2 4 5,-4-4 35,4-1 1,-6-1 0,7 1 5,1-1 77,0 1 1,0-2-130,0-4 0,0 2 0,0-3 29,0 5-50,0-9 1,0 8 9,0-13 0,0 6 35,0-1 1,-7-2-6,1-8 0,-8-4-68,2-6 0,2-2 30,-2-4 0,0-3 3,-6-7 0,0 0 26,0 0 1,-2 5 8,-4 0 0,2 0 19,-8-5 1,6 2 6,-6 3 1,2-3-35,-1 3 1,-5 3-1,4 3 1,-2-3 4,2 3 1,-2-1 0,6 5 33,-2 1-84,-2-1 1,-6 1 0,2-1-82,4 1 118,-4-1 0,6 3-67,-8 2 0,6-1-73,1 7 1,1-7 0,-4 3 86,2 1-137,8 1-732,-12 0 501,14 5 1,-8-5-352,4 7-696,4 0 75,-6 0 565,8 7 697,0 2 0,8 13 0,2 2 1</inkml:trace>
  <inkml:trace contextRef="#ctx0" brushRef="#br1" timeOffset="57581">8626 3698 8355,'0'9'-1591,"0"-2"3433,0-7-952,0 0-918,-8 0 267,6 0-47,-14 0 0,12 0 32,-8 0 0,6 0-55,-5 0 1,5-2-37,-6-3 0,6 3-30,-6-3 0,6 2 13,-6-3 1,2 3-39,-2-7 1,-2 4 12,8-4 0,-8 5 63,2-5 0,2 1-43,-2-1 0,6-2-200,-6 6 0,8-6 0,-4 4-20,0-1 0,4-3 200,-8 7-65,8-7 1,-4 8 24,8-6 1,-2 5 66,-3-6-52,3 8-73,-6-11 1,8 11 48,0-8 1,-2 8-26,-4-2-141,4-4-40,-6 1 127,8-1 1,-2-3-63,-4 7 72,4-1-1,-6 6 54,8-6-67,0 4 0,0-5 24,0 7-22,0 0 236,-8 0-202,6 7 1,-6-4 146,8 8 1,0-1-1,0 6 180,0-1-288,0 1 1,0-1 76,0 1 1,0-1-14,0 1 0,0-1 1,0 2-67,0 4 40,0-11 1,0 11-123,0-11 1,2 4 89,4 2 0,-4-1 0,4 1-26,-4-1 5,-2 1 0,6 1 1,0 2 26,-2 2-65,6-1 0,-2 1 0,6 1 10,-3 3 23,-7 0 1,12 0 0,-6-3 20,0 0-48,6-4 0,-8 4 25,4-6 0,4 1-42,-4 4 0,4-9 37,2 3 0,0-3-2,0 4 0,0-2 18,-1-4 0,1 2-1,0-7 0,0 0 69,0-5 13,0 7-81,0-5 1,-2 3-3,-4-10 1,2 1-38,-8-6 0,6 0 18,-6-6 1,0 1-1,-4-1 11,4 1 0,-4-1 7,4 1-15,-4-8 0,-2 6 0,0-4 61,0 4-64,0 2 1,0-6-1,-2 0-12,-4 2 18,4 2 1,-12-4-21,8 1 1,-8-3 10,2 2 1,-2 3-3,2-8 0,-4 7-19,4-2 0,-4 2-62,-2-2 1,6 4 43,0-4 1,0 4-79,-6 2 1,7 4-256,-1 1 1,6 5-196,-6-6-127,8 8 0,-6-9-723,4 7 335,4 0 0,-8 5-145,4 0 1137,4 0 1,-6-7-1,8-2 1</inkml:trace>
  <inkml:trace contextRef="#ctx0" brushRef="#br1" timeOffset="58844">7856 4878 8355,'-10'6'561,"2"-4"-135,8 5 311,0-7-953,0 0 337,0-7 0,-2 5 110,-4-3 1,2-2-115,-8 2 1,2-7-219,-2 2 0,-4 1 179,4-1 0,-4-1 0,0-4-15,4-1 0,-4 1 30,5-1-82,-5 1 0,-2-1 1,0 1 150,0-1-152,8-6 1,-6 5-1,4-2 90,-4 7-31,6-2 1,-4 5 17,8-6-63,-8 6 1,12 0 28,-4 4 1,2 4 109,-2-5-205,4 5 128,-6 1-55,8 0 146,0 0-158,-8 7 0,6-4 57,-4 7 1,5-4-33,1 4 0,0 0 0,0 6 66,0-1-81,0 1 1,0-1-1,0 1 59,0-1-60,0 8 0,0-4 0,0 5 73,0-2-108,7 6 0,-5-6 1,6 6 94,0-2-129,-6 0 0,12 3 74,-8-3 0,6 3 0,-4-3 42,2 3-42,-6-5 0,6 6 0,-4-6 14,6 0 0,-2 3-62,2-6 34,-8 7 0,12-11 0,-6 4 40,0-4-55,6-2 0,-8 1 1,6-1-91,-3 1 100,-7 0 1,12-6-5,-4 0 1,-2-1 186,2 1-59,-8-3-113,12-7 8,-6 0-56,0 0 1,4-2 69,-8-3-96,8 3 0,-12-11 18,4 2 1,2-4-1,-2-4-49,-2-2 38,-2-6 0,-2 8 6,0-7 0,0 2 0,0-4 61,0 2-47,0 0 0,0 0 47,0 1 0,0 4-43,0-5 1,-2 7-1,-2-2-17,-2 4-53,0 2 0,6-1 1,-2 2-221,-4 4 171,4-4 1,-8 6-117,4-8 1,4 6 0,-6-1-579,0-1 520,6 5 1,-8-6-545,4 2 0,2 3-110,-8-3 260,0 1 0,0 0 298,0-1 407,8 1 0,-4 1 0,8 2 0</inkml:trace>
  <inkml:trace contextRef="#ctx0" brushRef="#br1" timeOffset="60055">6852 4940 10290,'-18'0'398,"1"0"0,5 0-412,0 0 0,0-2 202,-6-3-152,0 3 0,6-10 0,0 5 156,-2-2-116,-2-1 0,-2-5-12,0-1 1,0 0-128,0 1 1,1-1 93,-1 1 0,0-1-7,0 1 0,2-1 70,4 1 1,-4-1 49,4 1 59,-4-1 85,6 1-155,-6-1-30,14 1-141,-6 6 196,8 2 38,0 0-439,0 6 176,0-6-250,0 7-108,0 0-2,-8 0 260,6 0 139,-6 0 0,8 7 64,0 3-80,0-3-2,0 7 0,0-6 160,0 8 1,0-1-18,0 1-60,0-1 0,0 1 130,0-1 1,0 3-81,0 2 1,6-2 0,0 2 13,-2-3-55,6-1 1,-8 5 0,6-1 78,0-1-86,-6-1 0,12-3 0,-8 1-31,-2-1 1,4 1 43,-2-1 0,6 1-201,-6-1 175,8 1 1,-10-1-54,8 1 0,-8-1 1,4 1 24,0-1 0,-4-1-30,8-4 28,-8 4 0,10-10 0,-7 6-4,3 2 32,-6 2 0,12-4-3,-4 1 10,4-1 0,2 5 15,0 1-25,0-7-12,0 4 0,0-9-12,0 6-5,0-6 27,0 2-10,-8-6-7,5 0 0,-11-6-9,8-5 1,-8-3-4,2-1 1,-4-1-13,-2 1 23,0-8 0,0 5 11,0-8 0,0 5 62,0-5 1,0 5 0,-2-3 165,-4 2-215,-4 1 1,-2 6 0,2-1 61,3 1-89,-7-1 0,10 1 0,-6-1 39,2 1-261,-6-1 0,6 6 0,-6-1-8,2-1-325,8 5 1,-10-6 32,8 2 1,-8-1 0,4 0-828,0 2 1014,-6-1 1,12-4-234,-8-1 0,0 1 0,-6-1 1</inkml:trace>
  <inkml:trace contextRef="#ctx0" brushRef="#br1" timeOffset="61552">5580 5172 8355,'-10'0'565,"2"0"-171,8 0-225,0 0 29,-8-7-86,6 6 0,-8-11 0,6 5 263,-2-2-247,-7 6 1,9-9 0,-6 5 80,2-2-201,-6-1 1,4-1 135,-8 1 0,6 1-93,0-1 0,2-4 0,-4 6 85,2-1-50,0-5 0,0 6 1,0-6-75,-2 3 110,6-2 0,-8 4-200,4-6 145,5-1 1,-7 1 1,8-1-36,0 7 1,0 1-20,0 3 0,0 1-94,6-6 0,-2 6 143,-4-1-163,4 3 129,-6 2-66,8 0-69,0 0 388,0 7-274,0 2 158,0 7 0,0-1-133,0 1 1,0-1 0,0 2 113,0 4-68,0-4 0,0 6 15,0-8 1,0 2-18,0 4 0,2-4 0,2 6 79,2-1-147,0-5 1,0 6 0,0-6 49,-2 4-52,6-4 0,-6 5 0,6-6 65,-3-1-50,-1 1 1,0-1 0,2 1-25,2-1 19,-6 1 0,10 0 1,-6-1-8,2 1 1,0-1 11,2 1 1,4-1 7,-4 1 1,4-1 17,2 1 1,-6-1 33,0 1-68,0-1 1,6 1-1,-1-1 34,1 1-43,0-1 1,0-1-1,0-2 31,0-2-30,-8-6 0,6 8 12,-4-7 0,2 2-55,-2-2 59,4-3-40,-6 5 0,2-7 27,0 0-23,-1-7 1,1 0 0,-2-5 22,-2 2-6,-2-1 0,0-9 0,0-1-148,-2 2 0,-2-5 22,-2-2 113,0-3 0,0 3 0,-2 2-54,-4 1 121,4-4 0,-12 8 1,6-5-57,-2 1 19,-2-4 1,-5 9-1,1-2-132,4 2 0,-4 1 73,4-4 1,2 4-102,-2-3 1,2 7 53,-2 3 1,-2 0-646,8-6 281,-8 1 0,10 4-782,-8 1 846,8 0 0,-10-1-60,8 1 0,-2 1-1210,2-1 445,4 3 1163,-6 0 1,24 12-1,4-3 1</inkml:trace>
  <inkml:trace contextRef="#ctx0" brushRef="#br1" timeOffset="62814">4684 5157 8104,'0'-9'1657,"0"2"-1260,0 7 0,0 0-427,-8 0 1,4-5 0,-6-2-372,2-1 575,-5 4 0,3-10 129,-8 4-232,0-4 1,2 4 0,2 0-41,2-3 0,0 5 0,-6-3 64,0-1-195,8 6 196,-6-8 1,6 10 97,-8-6-126,8 6 0,1-2-32,3 6 1,2-6-17,-8 1-173,8 0 122,-4 5 103,0 0-244,6 0 208,-6 0-22,0 0-20,6 0-5,-6 7 0,8-4 250,0 8 0,0-6-17,0 5-121,0-6 0,0 10 1,0-4 188,0 4-251,0 1 1,6 1-1,0-1 61,-2 1 0,4 6 19,-2 4-74,8-4 1,-6 8-1,6-4 126,-3 3-137,1 2 0,4 0 0,-2 0 16,-2 0 0,-2-2 22,2-3-93,4 4 0,-8-13 1,6 5-37,-2 1 27,-8-13 1,6 11 0,-6-11-42,2 4 0,6-4 88,-6 0-17,0-6 0,2 10 54,4-4 0,4 4 18,1 1 1,1 1-72,0-1 45,0 1 0,-6-2-41,0-4 0,0 4 15,6-4 0,-6-3 13,0-2 23,-8-3-61,4-2 27,0 0-5,-6 0-16,14 0 0,-14-7 0,6-3-12,0-4-9,-6-2 1,6 1 6,-8-1 0,5-4 0,1-3-18,-2-1 1,-2-2 29,-2-5 38,0 0 0,-6 5 0,0 2 22,3 2-62,1-6 1,-4 9 0,-2-5 104,-2 2 0,4-1-57,-6 3 0,6 2-88,-6-2 0,6-3 82,-6 3-16,8-1 0,-12 5 1,6 1 39,0-1-494,-6 1 1,12-1-578,-8 1-1105,8 6 571,-12-5 384,6 13 290,-8-13 622,8 12 0,-5-5 0,5 7 0</inkml:trace>
  <inkml:trace contextRef="#ctx0" brushRef="#br1" timeOffset="124264">3645 5359 7978,'10'8'672,"-2"-1"-258,-8-7-21,0 0 131,8 0-321,-6 0 0,6 2 0,-10 1 255,-4 2 64,4 1 84,-6-6-478,8 0 1,-6 1 106,0 4-81,0-3 1,4 5 208,-4-7-254,4 0-70,-14 0-13,6 0 1,-2 0 0,0 0-53,-2 0 1,4 0 93,-1 0-56,-1 0 0,0-2 65,0-3 19,0-3-10,-6-8-24,0 1-27,8-1 1,-4 6-147,8-1 119,-8 1 0,12 0-23,-4-1 1,4 6-68,2-5 96,-8 6 1,6-4-56,-4 3 1,4 1 42,2-6-37,0 6 22,0-3-36,-8 0-9,6 6 1,-6-6-25,8 7-203,0 0 384,-8 7-112,6 1 0,-6 8 114,8-1 0,-2 1 1,-2-1 104,-2 1-136,1-1 0,5 6 0,0 0 130,0-2-118,0 5 1,5-5-1,3 5 69,2-2-104,-6 6 0,10-9-11,-8 7 0,6-7 0,-4 3-15,2 1-13,-6-6 0,10 10 1,-6-6-43,2-2 65,-6 5 0,10-6-4,-8 2 0,8-3 0,-4 1 17,0 2-75,6-2 1,-12 4 51,8-6-53,0-1 1,3 1 31,-3-1 0,2-5 0,-6-1 8,2-2 1,-6 5 1,12-9 4,-4 8-23,4-8 0,2 4 10,0-7 1,-6 5 0,0 1-93,2-3 92,-6-1 0,8-4-53,-4-3 0,-3 3 7,3-3 1,-8-4 5,2-1 0,2 1 1,-2-1-23,-2-2 0,-2-2 22,-2-1 13,0-8 1,0 4 0,-2-7-53,-4-1 96,-4-3 0,-2-1 1,0 0-29,-1 0 1,3 5-32,-2 1 101,8-1 0,-10 2 0,6 3 282,-2 4-340,6 1 1,-6 1 0,6-1 15,-2 1-135,0-1 1,0 6-263,0-1 210,0 1 1,4 1-537,-4 4 1,2 4 77,-8 1-509,8-7 1,-12 5-1192,4-3 1754,-4 3 367,-2 2 0,1 0 0,-1 0 1</inkml:trace>
  <inkml:trace contextRef="#ctx0" brushRef="#br1" timeOffset="126635">9648 4179 8355,'0'11'3113,"0"-1"-2720,0-7-180,-8 4 0,4-7 236,-8 0-242,0 0 1,-6 0 82,0 0-24,0 0-293,0 0 0,0-1 0,0-5 76,0-4 1,-2-4-151,-4-1 1,5-1 141,-5 1 0,4 4 8,2 1 0,6 0 47,0-6 1,2 6-13,-2-1 1,-2 6 275,8-5-178,0 7 52,6-4-98,-8 0-208,6 5 258,-14-12-90,14 12 0,-8-6-158,4 3-383,4 3-258,-6-5 159,8 7 292,0 0 574,0 7-290,0-5 1,0 11-10,0-2 1,0-3-5,0 3 0,0-6 6,0 5 1,0 1 24,0 4 0,6 1-3,0-1 1,0 1-27,-6-1 1,6 1 1,0-1 0,0 1-35,-6-1 1,6 1 23,0-1 1,2 1-2,-2-1 0,-4 1-10,4-1 0,2 1-7,-2-1 0,2 1 1,-2-1 1,-2 1-6,8-1 0,-6 1-6,6 0 1,-2-1 0,2 1 0,4-1 3,-4 1 1,4-1 9,1 1 0,3-6-1,4 0 1,-4-1 47,4 1 0,-4 2 5,-2-6 0,-6 0 33,0 0 1,0-5 347,6 4-300,0-3 1,-1-2 47,1 0 0,-6 0-169,0 0 65,-8 0-399,12-7 0,-14-1 342,4-8 0,2 1-109,-2-1 0,0-1-2,-6-4 0,0 2-93,0-7 0,-6 6 89,0-6 0,-6 5 40,6-5 1,-8 7 100,2-1 1,2-3-69,-2 3 146,0-1 1,-5 0 0,-1 0-63,0 3 0,-2-5-42,-4 2 1,6 1-40,0 4 1,0 2-100,6 4 0,-4-4 9,-2 4 1,8 1-722,4-1-1577,-4 7 1310,9-4-894,-7 7 1534,8 0 1,0 0 0,0 0 0</inkml:trace>
  <inkml:trace contextRef="#ctx0" brushRef="#br1" timeOffset="128083">8823 4614 8355,'0'8'1130,"0"-1"1,0-5-445,0 3 0,0-3-246,0 5-289,-8-7 1,-2 0-26,-7 0 0,5 0 136,0 0-214,8 0 0,-12 0 1,6-2 128,0-3 0,-6 3-103,4-3 1,2-2 159,-2 2 9,0-7-70,-6 3-84,0-6 0,6 1-83,0 4 0,8 1 69,-2 4-151,-4 3 0,8-7 94,-4 4-99,-3-3 0,7-3 87,-4 1 1,2 6 12,-2-1-169,4-3-59,-6 6 1,6-7-36,-4 4 186,4 3 121,-6-4-107,8 6 172,0 0-126,-8 0-3,6 0 62,-6 0-30,8 6 1,0 3 11,0 7 1,0-6 8,0 0 0,0 1-8,0 4 1,0-5 11,0 1 1,0 1-16,0 9 1,0-4-14,0 4 0,6-4-4,0-2 1,2 6-14,-2 0 1,-2-1-11,8-4 1,-6 5-6,6-1 1,-6 3-7,5-3 1,-5-2 21,6 2 0,-6-1-1,6 2 0,-6-4-3,6 4 0,-6-4 11,6-1 1,-2-6 32,2 0-66,4 1 0,-6 4-3,8 1 0,0-6-5,0 0 0,-6-6-7,0 1 0,0-3-44,5-2 22,1 0 1,0 0-15,0 0-13,-8 0 71,6-7 0,-12 5 3,8-3 4,-8-4 0,4 6 5,-8-8 0,0 1-20,0-5 0,0-1 0,0 1 1,-2-3-27,-4-2 0,2 1 29,-8-7 1,2 2-2,-2-2 1,-4-2 34,4 8 1,2-1 147,-2 5-132,0-6 0,-4 5 243,5-4-286,-5 4 0,12 3 9,-8 4-300,8-4 0,-10 10 55,8-6-885,0 7 0,4-4-429,-4 7 202,-4 0 642,-8 0 1,0 7-1,0 1 1</inkml:trace>
  <inkml:trace contextRef="#ctx0" brushRef="#br1" timeOffset="130151">2767 4629 9940,'8'-8'844,"-6"1"-724,6 0 0,-8 3 144,0-6-105,0 7 1,0-11 18,0 3 1,0 3 0,0-3 16,0-1 0,-6-1 47,0-3-243,0-6 1,-2 4 0,-2-2-16,0 3 125,-6 1 1,12 0-1,-8 1-145,-2-1 0,1 6 86,1 0 0,-4 1-168,4-1 43,4-4 1,-8 11-40,4-8 144,-4 1 1,4 1 14,0 4-17,8-4 0,-6 8 56,4-4-16,4 3 19,-6 2 22,8 0 178,0 0-211,0 7-38,0-6 8,0 6-19,0 0 1,0-3 82,0 6-83,0-6 0,2 8-7,4-7 1,-4 2 20,4-2-51,-4-3 0,-2 6 1,2-3 60,4 6-63,-4-4 1,6 6 0,-8-2 8,0 2 0,6-2 20,0-1-6,0 1 0,-4 4 0,2 1 2,2-1 1,0 2 56,-6 4-54,8-4-4,-6 13-6,14-13 1,-14 5 0,4-6-1,-4-1 0,-2 1-20,0-1 0,0 1 25,0-1 0,0 1-1,0-1-7,8-6 1,-6 5-1,4-4-95,-4 4 87,-2-5 1,0 4-21,0-2 20,0 2 1,2 1-4,4-3 0,-4 2 61,4-2 0,-4-3-54,-2 3 1,6-6 10,0 5 1,-1-5-5,-5 6-2,8-8 1,-4 11-9,8-4 0,-8-1-6,2 1 9,4-6 0,-6 4-6,8-3 7,-8-3 1,6 5-2,-4-7-1,4 0 0,2 0-4,0 0 9,-8 0 1,6 0-13,-4 0 1,-4-2-2,4-3 1,-2 2 2,2-8 0,-4 6-2,4-5 0,-4 0-37,-2-6 0,0-1 38,0-4 0,0 2-36,0-7 1,0 6 28,0-6 0,-2 5 23,-4-5 0,2 7-31,-8-1 35,8-5 0,-10 8 0,6-4 5,-2 4 0,4 2 38,-6-1-139,8 8 1,-6-6-95,4 3 174,4 5 0,-6-3-536,8 4-920,0 3 1,-2-5 26,-4 7 642,4 0 238,-6 0 1,0 0 0,-2 0 0</inkml:trace>
  <inkml:trace contextRef="#ctx0" brushRef="#br1" timeOffset="131574">3054 5653 11638,'-10'0'328,"-6"-1"104,4-5 92,-4 5-388,-2-6 0,0 5 91,0-3-149,0 3 1,0-6 7,1 2 0,-1 5-81,0-5 1,6 0 141,0 0-77,0-6 1,-4 9 0,2-7-18,2-3 1,6 5-143,-6-2 1,6 4 84,-6-4 1,6 1 87,-6-1-13,8-4 7,-12 6-51,14-8 1,-8 2 30,5 4-78,3-4 0,-6 11 14,8-8 39,0 8 1,0-6-112,0 4 110,0 3-23,0-4 1,-2 0-29,-4 1-113,4 0 0,-6 3 67,8-3-38,0 3 51,0-4 4,0 6 245,0 0-144,-8 0-26,6 0 0,-6 1-11,8 4 49,0 4 0,0 1 1,0 1-18,0 1 0,0-4-11,0 3-20,0-1 0,0 6 0,0-1 53,0 1 1,0 1 20,0 4 1,0-4-43,0 3 0,6 3-2,0-2 0,2-1-18,-2-4 1,-4 4 0,4 1 0,-2 0 11,2-6 1,-4 6-4,3 0 1,3-1-93,-2-4 1,2-1 52,-2 1 0,-4 0-8,4-1 0,2 1 22,-2-1 1,6 1 0,-6-1 0,2 1 0,-2-1 29,-4 1 0,12-6 0,-6 0-9,2 2-15,-6 2 1,12-3 30,-4-1 1,4-1-15,2 1 0,-6 2-67,0-7 36,-1 7 0,1-10 0,0 3-14,2-3 1,2 0-22,2 3 0,-6-4-228,0 5 72,0-5 137,6-1 0,-2-1-39,-4-5 1,-2 5 49,-4-4 0,-4-4-14,4-1 0,-4-4 5,-2-2 0,0 1-13,0-1 55,0 1 1,0-3 0,0-1-39,0-1 55,0-8 1,-6 11-1,-2-5-21,-2-1 0,4 4-12,-6-7 1,2 7 41,-2-1 0,-2 2 93,8 3-111,-8-1 1,10 1-1,-6-1 16,2 1-98,-6-1-185,4 1-183,0-1 51,-6 1-273,14-1 1,-11 6-256,7 0-739,0 6 1137,6-3 1,-2 7-1,-2-2-21,-2-3 1,-8 4-1,4-6 1</inkml:trace>
  <inkml:trace contextRef="#ctx0" brushRef="#br1" timeOffset="135469">4666 6274 8355,'-10'0'228,"3"0"1,7-2 0,-2-1 560,-4-2-525,4-1 131,-6 6-40,8 0-186,-8 0 37,6 0-155,-14 0-25,6 0 161,0 0-53,2 0 131,0 0-94,6 0 0,-8 0 2,4 0 0,4-1 0,-6-3 367,0-1-268,6 0-193,-14 5 0,12-5 34,-8 0-116,8-7 1,-10 8 0,6-5-22,-2 3 72,6-7 1,-12 10-36,5-7 0,3 5 20,2-6 0,-2 6-54,2-5 1,-6 5-129,6-6 0,-2 6-114,2-5 39,4 6 44,-14-10 142,14 6-46,-14-1-43,14-5 348,-6 13-269,8-6 334,-8 7-195,6-7-55,-6 5-44,8-5 29,0 7-116,0 0 102,0 7 10,0-5 1,0 12 28,0-4 0,0-1 27,0 1 1,0 0-61,0 6 0,0-1 36,0 1-39,8-1 1,-6 3-1,6 1 23,0 1-15,-6 1 0,12-4 1,-6 2 21,2 2 0,2 5-13,6-6-39,-8 1 1,6 0 0,-5 1-5,5 2 1,2-5 25,0 2 1,0-4-27,0-1 0,0-1 27,0 1-9,8-1 0,-12 1 1,4-2 4,-2-4 55,0-3 1,1-2 20,1 0 148,0 0-190,0-5 0,-6 0 60,0 0-130,0-7 0,-2-1 66,-4-8 1,-4 1-175,-2-1 64,0 1 1,0-6-15,0 0 0,0-4 1,0 4 41,0 2 1,-6-4 9,0 3 6,-8-8 0,10 11 2,-8-4 1,2 4-1,-4 3-347,2 4 0,6-4-88,-6 4-90,8 3 1,-6-5-716,4 7-101,-3-7 0,-3 10 129,0-3 1161,8 3 1,-4 2-1,8 0 1</inkml:trace>
  <inkml:trace contextRef="#ctx0" brushRef="#br0" timeOffset="250531">20524 1386 7689,'10'0'518,"-2"0"-81,-8 0-132,0-7-266,0 6 58,0-6 1,0 5-1,-2-1 126,-4-3-41,4 1-198,-14-2 1,12 6 221,-8-4-221,0-4 1,0 7 102,0-3 1,0-2-14,-6 2-66,8 0 0,-6 0 117,4-1-120,-4-6 1,4 11-1,2-6 40,2 0 1,-6 5-24,3-3 1,1-2 7,-2 2-23,0-7 0,-4 8 67,4-6 4,-4 7-22,6-11 0,-6 10-6,4-6-21,-4 7 1,12-4-11,-8 7-14,0 0 1,-6 0-7,0 0 1,6 0-7,1 0 1,-1 0 0,-6 0 0,2 1-27,4 5 19,-4-5 1,6 6 0,-8-7-1,0 0 6,0 0 0,0 5 4,0 0 0,6 1 1,0-6 1,0 0 19,-5 0 1,5 0 2,0 0 1,0 1 12,-6 5 1,6-5 46,0 4-58,0-3 50,-6-2-36,0 0 1,0 2-29,0 3 1,6-3-3,0 3 1,6-3 32,-5-2-12,-1 7-5,-6-6 1,0 6 20,0-7-24,0 0 0,6 2 1,0 1 58,-2 3-41,-2-1 1,-2-5-31,0 0 1,6 0 1,0 0 0,6 0 61,-6 0-39,1 7 0,-7-6-10,0 5 0,6-5 2,0-1 1,0 5-10,-6 1 1,0-1 7,0-5 0,0 5 2,0 0 1,0 2-6,0-2 1,1-3 9,-1 3 0,0 2 12,0-2 73,0 0 1,0 0 0,0 1-59,0-3 0,6 4 42,0-2-133,0 0 1,-6-3 78,0 3 0,1-3-93,-1 3 1,2-1 67,4 1 0,-4-4 1,4 6-20,-4 0 0,-2-5-124,0 3-343,0 4 189,0-8 0,0 12-517,0-8 256,8 7 0,-5-9 162,3 8 0,2-8-317,-2 2 1,6-3-299,-6-2 805,8 0 0,-12 0 0,6 0 0</inkml:trace>
  <inkml:trace contextRef="#ctx0" brushRef="#br0" timeOffset="251616">19395 1355 9013,'0'-10'865,"0"0"-709,-8 6 27,6-10-56,-14 13-100,6-13 1,-2 10-1,0-4 86,-2 1 0,-2 0-131,-2 2 1,0 3 155,0-3 1,1-2 6,-1 2-108,0 0 0,-6 0 1,0-2 20,2-2-1,-6 6 1,6-11-1,-6 5 162,2 1-149,-5-6 1,11 10 23,-4-6 1,2 1 84,-2-1 0,4-2-53,-4 7 1,10-2-131,2 2 1,0 3 103,-5-3 0,5 1-123,0-1 0,0 3 49,-6-3 0,6 4 0,0 1 52,-2 0-93,-2 0 0,4-6 0,0 1 112,-2 2-58,-2 1 0,-2 2 0,0 0 48,0 0-60,1 0 0,-1 0 14,0 0 1,0 0 92,0 0 1,-6 0-85,0 0 1,0 0 0,6 0 14,0 0-25,0 0 0,1 0-4,-1 0 1,0 0 3,0 0 0,0 0 3,0 0 0,-6 0-24,0 0 0,0 0 18,6 0 0,0 0-54,1 0 1,-1 0 20,0 0 0,0 0 23,0 0 0,0 0-38,0 0 1,0 0 30,0 0 0,0 0 23,0 0 1,0 0-25,1 0 0,-1 0-4,0 0 0,0 0-8,0 0 1,0 5-36,0 0 1,0 2 79,0-2 0,-2-3-37,-4 3 0,4-1 46,-3 1 1,3-2-23,2 8-4,0-8 0,-4 11-14,4-4 0,-4-1 0,10 0 27,-4-3-22,-2 7 1,0-7-1,1 6 64,-1-1-65,0-1 1,0 1 5,0-1 0,0-5-35,0 5 1,0-4 30,0 4 1,0-5-61,0 5 0,0-4 53,1 4 0,-1-5 0,0 4 20,0-2-56,0-2 1,6 0-160,0 0 0,0 5-332,-6-4 406,0 6 0,6-11-418,0 5 1,6 0 80,-6 0 0,6-1-391,-6-5 0,6 5 280,-5 0 1,1 2-260,-2-2 1,-4-3 285,4 3 0,-4-1-2,-2 1 403,0-4 0,0 6 0,0-7 1</inkml:trace>
  <inkml:trace contextRef="#ctx0" brushRef="#br0" timeOffset="253974">17352 1247 8000,'10'0'-996,"-2"0"1033,-8 0 1576,0 0-1441,0 7-319,0-6 229,0 6-57,0-7 4767,0 0-4728,0-7-4,0 6-65,0-6 44,0 7 1,0-2 62,0-3-178,0 3 23,0-5 62,0 7-65,0 0 72,0-7-19,0 6 102,0-6-91,0 0 72,0 5-76,0-5 8,0 7-21,0 0 1,-6-2-23,0-3-15,0 4 47,6-6-7,0 7 0,-6-2-23,0-3 23,0 3 125,6-5-91,-8 7 8,6-7-2,-14 5 5,14-4-32,-14-1-3,14 5-23,-13-5 36,13 7-31,-14-7 1,12 5 25,-8-3-10,8 4 1,-6 1-9,4 0-3,4 0 1,-14-6 9,4 1 0,4 0-1,-8 5 0,12 0-1,-8 0 8,8-7 0,-12 5-6,4-3 5,4 4 0,-2 1-5,4 0 0,2 0 3,-8 0 2,8 0 0,-11 0 12,3 0-9,4 0 1,-8 0 5,6 0-10,-8 0 0,0 0 1,0 0 1,6 0-1,0 0 0,6 0 3,-6 0-2,0 0 1,-6 0 0,0 0-6,0 0 0,7 0 32,-1 0 0,0 0-46,-6 0 20,0 0 0,0 0-24,0 0 23,0 0 0,0 0-14,0 0 0,6 0 12,0 0 0,6 0 0,-6 0 1,6 1 34,-6 4-38,1-3 0,-1 5-4,0-7 0,6 0 10,-6 0 28,0 0-30,-6 7 0,0-5 7,0 3 1,6-2-1,0 1 2,-2 1-9,6 0 1,-8-3 8,4 3 0,2-3 21,-2 3 0,3-2 52,-3 2-54,-4-3-42,6 5 42,-8 0-68,0-5 61,0 12-44,0-13 1,2 8 19,4-4 1,-4-3-1,4 3 0,2-2 8,-2 3-9,0-5 1,-3 8 12,3-4 0,-4-3-14,4 3 1,2 2 0,-2-2 1,-2-2 0,6-1 1,-8 3 3,4 1 1,2-1-8,-2-5 0,2 1-2,-2 5 0,-4-5-4,4 5 1,2 0 0,-2 0-1,-1-3 3,-3-1 1,4 3 1,0 0 13,0 7 0,-6-10 0,2 5-9,4 0 38,-4-6-36,6 13 1,-6-10 9,4 6 0,-4-5 28,4 5-31,4-6 40,-8 3 1,12-2-37,-7 0 1,5 0 0,-4-3 46,2 3-27,2-3 22,-2 5-35,-2 0-37,0-6 1,0 6 66,4-7-61,4 7 1,-8-5-20,4 3 31,4-3-18,-6-2-80,0 7-9,6-5 43,-6 4 1,6-4-78,-4 3-12,4-3 0,-8 5 74,4-7-65,4 7 14,-6-5-110,0 4 64,6-6-25,-6 0-105,0 0 130,6 0-257,-6 0 274,8 0 0,0 2 31,0 3 0,-2-3-274,-4 3-93,4-3 272,-6-2-49,8 0 1975,0 0-2368,0-7-488,0 5-172,8-5-569,-6 7 1492,6 0 1,-16-6-1,-2-3 1</inkml:trace>
  <inkml:trace contextRef="#ctx0" brushRef="#br0" timeOffset="255473">15740 1386 8326,'17'0'1777,"-7"0"-1614,-2 0 339,-8 0 420,0 0-640,0-7-22,0 6-203,-8-6 1,4 7 93,-7 0 0,5 0-10,-6 0 0,0 0 139,-6 0-190,8 0 1,-6 0-55,4 0 0,2 0 141,-2 0-126,0 0 1,-6 0-4,0 0 0,0 0-14,0 0 1,0 0-19,1 0 1,5 5-8,0 0 0,0 0 18,-6-5 0,0 2-17,0 3 1,0-3 26,0 3 0,0-1-14,0 1 0,6-4 0,0 5 0,0-3 45,-5 2-26,-1-3 0,0 7-4,0-4 0,6-4 1,0 5 1,6 1-3,-6-2 1,2 2 25,-2-2 3,-4-3-32,6 11 0,-6-9 26,4 6 24,-4-6-38,6 9 0,-5-9 18,3 6 2,-4-6 17,6 9-47,-8-4 0,6 1-58,0 1 1,6-6 46,-6 5 0,6-5-7,-6 6 0,6-6 2,-6 5 1,6-5 24,-6 6-24,8-1 0,-10 6-1,8-1 0,-6-5 24,6 1 0,-2-6 1,2 5 0,4 1-31,-3 4 0,-3-4 15,2-1 0,-2-1 0,2 1 1,4 4-33,-4-4 0,2-1-5,-2 1 1,4 0 3,-4 6 0,-2-6-6,2 1 1,-2-1 26,2 5-11,4 1 1,-8-1 60,4 1 0,4-1-50,-4 1 9,4-1 1,-4 1-10,0-1 0,-2 1 4,2 0 1,4-1-22,-4 1 1,4-6-3,2 0 1,-6 1 37,0 4 0,0 1-6,6-1 0,0-5 105,0 1-102,0-1 23,0 6 1,0-6-23,0 0 0,0 1 43,0 4-68,0-6-9,0 5 37,0-6 1,0 3-9,0-1 0,2-7 22,4 3-9,-4 2-31,6 1 1,-2 1 0,2-1 35,2-2-69,-6 5 0,6-9 40,-4 8 0,-2-6-1,8 5-24,-8-6-7,12 9 0,-8-9-4,4 6 0,-2-6 26,-4 1-15,-4 3 1,14-6 0,-6 5 7,-1 0 56,7-5 1,-12 4-1,8-4-48,2 3 0,-4-3 0,2 3 1,-6-3 106,6-2 42,0 7 0,6-5-70,0 3 0,-6-3-57,0-2 0,0 5 1,6 0 0,-6 0 40,0-5-98,-1 0 0,7 5 0,0 0 33,0-1 1,0-2-18,0-2 1,-6 0 15,0 0 1,0 1-11,6 4 0,0-3-70,0 3 0,0-3-3,-1-2-28,1 0 1,0 0 85,0 0-173,-8 0 0,6 0-268,-4 0-268,-4 0 291,8 0 153,-14 0-1262,6 0-436,-8 0 524,0 0 1,-8 7 0,-2 2 0</inkml:trace>
  <inkml:trace contextRef="#ctx0" brushRef="#br0" timeOffset="256390">15399 2612 8355,'18'5'495,"0"0"534,0-1-671,-8-2-216,6-2 82,-14 0 236,6 0-375,0 0 292,-6 0-235,6 0 128,-8 0-178,0 7 83,0-6 0,2 6 103,4-7-167,-4 0 1,8 2 58,-4 3 242,-4-3-240,13 12-61,-13-13 0,14 11 1,-6-5 54,0 2-18,6-6 1,-12 6-26,8-4 0,0 2-4,6 3 0,0 2-24,0-6 1,0 4-3,0-5 1,0 5 41,-1-4 1,1 4 57,0-5-124,0 0 1,6 0-1,2 2 48,2 2 1,-4-4-42,6 6 1,-6-6 77,5 5-119,1-7 1,4 10 0,-2-8 64,-2-2 0,-2 4-35,2-2 0,-3 2-61,-3-2 1,2-3 110,4 3-82,4-3 1,-14-2 0,6 0 27,0 0 1,-7 0-31,5 0 0,2 0 27,-2 0 0,6 0 1,-6 0 1,8-5-49,-2 0 1,3-2-100,3 2 0,-6 1 64,0-6 0,0 6 63,6-1 0,-6-2 3,-1 2 1,-1 0 3,2 5 1,2 0 7,-8 0 1,6-5-54,-6 0 1,0-1 2,-7 6 1,7 0-20,0 0 0,0 0-34,-6 0 14,0 0 1,0 0 20,0 0 0,0 0-165,0 0 159,0 0 0,0 0-3,-1 0 1,1 0-16,0 0 0,-6-1 0,0-5 0,0 5-37,6-4 1,-6 3-103,0 2 1,-6-5 134,6-1 0,-6 1-539,6 5-59,-8 0 0,4-1-438,-8-5-1328,0 5 583,0-6-383,0 7 1836,-16 0 0,-4-7 0,-16-2 1</inkml:trace>
  <inkml:trace contextRef="#ctx0" brushRef="#br0" timeOffset="257308">17155 2752 8355,'8'8'-290,"2"6"376,0-12 119,-2 5 1,-8-5-23,0 3 518,0-4-312,0 6-233,8-7 1,-4 2 278,8 3-35,-8-3 1,12 10-90,-4-7 0,-2 6-93,2-6 1,0 5 26,5-5 1,1 6-8,0-6 0,0 7-49,0-2 1,0-1-30,0 1 1,6-5-23,0 6 0,2-6-3,-3 5 0,3-1 17,4 1 0,4 2-6,-4-7 0,-2 2-41,2-2 0,0-1-58,5 6 0,1-6 60,0 1 0,-2 2-20,-4-2 0,4 2 0,-5-2 0,5-3-64,2 3 1,0 2 73,0-2 1,0 2 5,-1-2 0,1-3-19,0 3 1,0-3-18,0-2 1,-6 0 6,0 0 1,-3 0 38,3 0 1,2 0-6,-8 0 0,0 0-46,-6 0 0,6-6 0,0 1 0,-1-5-12,-5 5 0,0-7-151,0 1 81,0-2 0,0-3 1,2 1 79,4-1 0,-4 0-19,4 1 1,-2-1-1,1 1 0,-3-1-7,4 1 1,-4-1-27,-2 1 1,0 1 3,0 4 0,0-4 1,0 5-139,0 1 145,0-6 1,-2 10-201,-5-6 0,5 5-8,-4-5 0,-2 4-6,2-4 1,-6 7-365,6-3 51,-8-2 0,6 6-468,-4-3-882,-4-4-17,6 8-440,-8-6 1687,0 7 1,-8 7 0,-2 1 0</inkml:trace>
  <inkml:trace contextRef="#ctx0" brushRef="#br0" timeOffset="258317">18821 2876 10477,'10'0'1324,"0"0"-942,-4 0 0,-2 5-23,8 0 0,-6 2-115,6-2 1,-6-1-45,6 6 1,-2-5-69,2 6 1,4-6-23,-4 5 1,4-5 0,2 4 43,0-2-35,-8 5 0,11-5 7,-3 3 0,4 2-49,-4-7 1,0 7 26,0-1 0,0-3 1,2 1-55,4-2-44,-4 5 0,6-9 43,-9 8 1,7-6-6,0 5 1,0-5 58,-6 6 1,2-6-13,4 5 1,-4-6 124,4 1 120,-4-3-256,-3 5 0,1-6 1,0 4 23,0-3 1,0-2-7,0 0 1,0 0-19,0 0 1,-6 0-71,0 0 1,0-5 71,6 0 1,0 0-78,-1 5 1,1-5 14,0-1 1,0-1-13,0 2-5,0 4 1,6-8-1,0 5 55,-2-1 1,4-5-13,-2 5 0,5-6-6,-5 6 0,6-5 4,-6 5 0,2-2-20,-2 2 0,-4-2-9,4-4 1,1 3-10,-1 3 1,0 1-8,-6-6-15,8 6 0,-6-4 0,4 4 61,-4-1-52,-2-7 0,2 9 0,1-6 23,3 2 1,-6 0-8,-6 2 0,0 2-20,6-8 1,0 6-3,0-5 1,0 5-31,0-6 1,0 6-54,0-5 25,0 6 1,-1-8 0,-1 5 44,-4-1-62,4-3 0,-6 1 0,8 1 23,0 2 0,0-3 14,0 5 0,-6-5-125,0 4-159,0-6-200,6 4 0,-6-1-538,0 4 20,-9 3 1,5 1-283,-8-5-2040,0 5 1949,0-6 773,0 7 555,-8 0 0,-9 0 0,-11 0 1</inkml:trace>
  <inkml:trace contextRef="#ctx0" brushRef="#br0" timeOffset="258701">20613 2876 8355,'10'0'-1903,"0"0"1704,-4 0 0,-2 0-121,8 0 320,-8 7 0,4 1 0,-8 8 0</inkml:trace>
  <inkml:trace contextRef="#ctx0" brushRef="#br0" timeOffset="259084">20846 2845 8355,'0'15'-2621,"0"1"2621,0-1 0,-8-6 0,-2-2 0</inkml:trace>
  <inkml:trace contextRef="#ctx0" brushRef="#br0" timeOffset="259842">20703 2907 7996,'2'9'-722,"4"-4"816,-4-4-273,6-1 447,-8 0 1741,0 0-1747,8 0 76,-6 0-61,6 0 21,-8 0-125,8 0 1,-4 2-49,8 3 1,-7-3 6,7 3 1,-6-3 357,6-2-307,-8 0 0,12 2 4,-4 3 0,-2-3 54,2 3 1,-6-4-27,6-1 1,0 0-119,6 0 0,0 0 16,0 0 1,0 0 1,0 0 0,1-1-21,5-4 1,-4 1-116,4-6 1,2 5 78,-2-6 1,2 8 25,-2-2 0,-4-2-39,3 2 1,-3-6-78,-2 6 0,0-5 49,0 5 0,0-6 6,0 6 0,0-5-2,0 5-15,0-8 1,0 7-55,0-5 1,-6-3 88,-1 4-91,-7 3 1,10-7 0,-8 4 45,-2-4 1,4-1-16,-2-1 1,6 1-3,-6-1 1,0 1-4,-6-1 0,2 1 9,4-1 0,-4 1-6,4-1 0,-4 1 17,-2-1 1,0-5 33,0 1-38,0-1 0,0 5 0,0-1-4,0-3 1,0 2 6,0-2 1,0 1-3,0-2 1,-2 4-8,-4-4 0,4 4-9,-4 1 0,2 1-5,-2-1 0,4 1 0,-4-1 16,-4 1-8,8 6 1,-12-5-9,8 4 5,-8-4 1,10-1 0,-5-1-2,1 1 1,-6-1 1,2 1 1,2 4 3,-2 1 0,6 0-41,-6-6-73,0 0 1,-4 1 0,4-1-472,-4 8 1,12-4-43,-8 7-61,8-1 1,-6 1-334,4 0 404,4 0-360,-6 5-169,0 0 986,-2 0 1,-8 0 0,1 0 0</inkml:trace>
  <inkml:trace contextRef="#ctx0" brushRef="#br0" timeOffset="260522">21348 1836 7844,'10'0'1657,"-2"0"-607,-8 0-633,8 0-158,-6 0 136,6 0-170,-8 0 191,0 0 62,8 0-302,-6-7-242,6-1 1,-8-8 0,0 1 139,0-1 0,0-1 20,0-4 0,0 4-14,0-4 1,-2-1 77,-4 1-243,4-6 0,-12 9 120,8-2 0,-8-3-137,2 3 0,-2-1-114,2 5 1,-4 1 273,4-1-50,-4 1 0,-2-1 0,0 1-18,0-1 0,-2 1-79,-3-1 0,1 1 65,-8-1 0,6 1-72,-6-1 0,8 1 69,-2-1 1,-2 2-2,3 4 1,-3-4 18,2 4-11,4 3 0,-6-5-2,8 7 0,0-6 0,0 6-81,0 2 0,0-4 80,0 2 1,3-2-1,1 3 1,2-1 0,0 0-1,0 0-83,0 0-1279,0 0-49,-6 5 641,0-7 0,0 5 34,0-3 579,0 3 1,0 2 0,0 0 0</inkml:trace>
  <inkml:trace contextRef="#ctx0" brushRef="#br0" timeOffset="263280">18696 2054 7215,'12'0'-594,"0"0"0,-6 5 539,6 0 71,0 0 1,0-5 0,0 0 0,-6 0 18,6 0-17,-8 0-5,11 0-10,-5 0-4,8 0-139,0 0 1,-2 2 112,-4 3 10,-4-3 0,0 5 0,2-7 1</inkml:trace>
  <inkml:trace contextRef="#ctx0" brushRef="#br0" timeOffset="263918">19054 2069 8146,'10'0'641,"-2"0"-402,-8 0 1994,0 0-2070,-8-7 0,4 4-4,-8-8 1,6 8 193,-6-2-225,8-4 1,-11 6-4,3-8 0,2 6-15,-2-5 0,0 5-31,-6-6 1,0 1 23,0-6 0,-2 6 1,-4 0 1,2-1-74,-8-4 0,9-1-7,-3 1 1,-2-1 42,2 1 0,0 4 22,6 1-136,0 7 1,0-9-22,0 6 1,6 1 68,0 5 0,2-1 0,-3-3-2,1-1 17,0 0 0,-6 5 1,0 0 0,0 0 0,0 0 12,0 0-38,0 0 1,0 0 0,0 0 7,0 0 1,0 0-4,1 0 1,-1 0-16,0 0 1,0 0-135,0 0 1,6 0-217,0 0 330,0 0-755,2 0 401,-6 0-685,14 0 390,-14 0 454,14 0 0,-6 1-895,8 5 83,0-5 609,0 6 1,0 0 238,0 4 0,8 2 0,2 3 0</inkml:trace>
  <inkml:trace contextRef="#ctx0" brushRef="#br0" timeOffset="264459">18714 1914 6696,'10'0'405,"-2"0"187,-8 0-314,0 0-111,8 0 199,-6 0 349,6 0-132,0 0 167,-6 0-494,14 0 0,-8-2 318,4-3-205,-4 3 0,-1-6 107,5 2-291,4 5 1,-4-11-1,0 5 42,2-2 0,-4 4-89,2-5 1,0-1-11,6-4 0,-6 4-82,0 1 1,-2 0 43,2-6 1,4 2-173,-4 4 41,-4-4 0,5 6 53,-7-8 0,6 1-74,-6-1 1,2 1 97,-2-1 1,-2 1-9,8-1 1,-8 1-79,2-1 1,-4 6-131,-2-1 1,2 6-152,4-5-333,-4 6 0,6-4-728,-8 3 758,0 3-970,0-5 597,0 7 495,0 0 0,8 0 0,2 0 0</inkml:trace>
  <inkml:trace contextRef="#ctx0" brushRef="#br0" timeOffset="265792">17245 2240 8101,'10'0'1197,"-2"0"-1237,-8 0 1037,0 0-462,-8 0-332,6-7 1,-12 3-41,8-6 1,-8 7 43,2-3 1,2 3-76,-2-2 1,0 3 29,-6-3 0,0 3-33,0 2 0,0 0-166,0 0 0,-1 0 59,-5 0 0,4 0-129,-4 0 1,-2 0 23,2 0 0,-6 2 126,6 3 0,-6-3-9,7 3 0,-1 2 60,6-2 1,0 5 19,0-4 0,0 0-65,0 0 0,6-3 14,0 7 0,2-4-32,-2 4-38,-4 0-111,6 6 0,-8-1 103,1 1 0,1-1-26,4 1 0,-2-6-191,8 1-72,-8-1 0,6 0 68,-4 1 0,2-8-482,4 2 36,4 4-117,-6-7 182,8 4 1,-2-6 0,-2 2-81,-2 3 250,0-3 294,6 5 1,0 0-1,0 1 1</inkml:trace>
  <inkml:trace contextRef="#ctx0" brushRef="#br0" timeOffset="266242">16833 2271 9223,'0'-9'1366,"0"1"-1017,0 2 1,0 3-88,0-7 0,0 4 217,0-4-162,0 0 1,-6-6 18,0 1 0,-2 1-98,2 4-165,-4-4 1,-2 5 0,2-6 237,2-1-275,-6 7 1,10-4 0,-8 2 141,-2-2 0,-2-3-23,-2 0 1,0-4-155,0-1 1,0 0-141,1 6 51,-1-7 1,6 4-1,0-2 87,-2 2-45,6 3 0,-2-1 0,6 1 75,-2-1-127,-8 1 1,12 4 0,-4 1 47,4-2 1,2-2 24,0-1-475,0-1 0,0 1-380,0-1 1,0 6 2,0-1 0,0 6-668,0-5 46,8 6 1266,2-9 1,8 11 0,0-5 0</inkml:trace>
  <inkml:trace contextRef="#ctx0" brushRef="#br0" timeOffset="268026">19879 2597 7591,'17'0'-341,"-5"0"0,0 0 744,2 0 1,2 0-161,2 0 1,-6 0-21,0 0 0,0-6 35,6 1 1,0-2-100,0 2 1,0 2 20,0-8 0,-2 6 93,-5-5 0,5 5-91,-4-6 0,4 1-10,2-5 0,-2-1-67,-4 0 0,2 1-7,-8-1 0,6 1 0,-6-1 0,6 1-32,-6-1 0,0-4 16,-6-1 1,2-1-89,4 1 0,-4 4-66,4-4 1,-4-3 47,-2-2 1,-2 2 49,-4-2 1,4 5-60,-4-5 1,-2 6-161,2-6 0,-6 7 33,6-2 0,-6 4-269,6 1 0,-2 6 271,2 0 0,2 6 36,-8-1 1,6 3-644,-6 2 1,6 0 26,-6 0 0,2 2 10,-2 3 679,-4 4 1,7 6-1,-9 1 1</inkml:trace>
  <inkml:trace contextRef="#ctx0" brushRef="#br0" timeOffset="269267">18320 2488 8355,'18'0'-446,"-6"-5"226,0 0 1,-8-2 57,1 2 1,-3-4 670,-2-7 334,0 1 1,0-1-450,0 1 0,-7 1-59,-5 4-114,-4-4 1,-2 5 0,0-4 171,0 2-303,0-3 1,-2 8 0,-2-7 283,-2 3-427,-8 7 1,5-6-1,-9 6 147,0-3 1,2 1-113,4 5 0,-4-5-108,4 0 0,-1 0-31,1 5-27,-4 0 1,8 0 0,-4 0-7,6 0-127,-4 7 1,8-4 0,-3 6-184,3-2-4,2 5 1,6-5 0,0 5-392,-2-2 538,6 0 0,-8 6 0,6-1 0</inkml:trace>
  <inkml:trace contextRef="#ctx0" brushRef="#br0" timeOffset="269902">17603 1619 8355,'18'0'828,"0"0"849,-8 0-1917,-2 0 368,-8 0 1,0-2-7,0-3 0,-8 3 1,-4-4 155,-4-1 1,-2 0-7,0-4-206,0-2 0,-2 6 16,-4-4 1,4-2-141,-3 2 1,-3 3 80,2-3-103,0 8 0,0-6 1,-2 6 166,-2-2-257,-2-7 1,1 10 0,-1-3 31,-2 3 1,4 2-67,-2 0 1,0 0 17,-6 0 0,5 0-230,-5 0 1,10 2 250,-10 3 1,4 2 0,-2 5-1804,4-2 1583,-3 0 1,5 13-1,-8 1 1</inkml:trace>
  <inkml:trace contextRef="#ctx0" brushRef="#br0" timeOffset="270602">15883 2224 8937,'0'9'2198,"0"-2"-2325,0-7 0,-2 0 255,-4 0 0,2 0 235,-8 0-239,0 0 0,-6 0-37,0 0 1,0 0-1,0 0-106,0 0 81,1 0 0,-7 0 71,0 0 0,-6 0-138,6 0 0,-8-5-154,2-1 0,-6-4 144,-5 5 1,1-7-98,-8 1 1,6 3-64,-6-3 1,9 3 59,-3-2-122,4-4 1,8 12 0,2-3-61,2 3-498,3 2 1,5 0 164,0 0 1,2 7 191,4 3 1,-4 11 0,6 3 0</inkml:trace>
  <inkml:trace contextRef="#ctx0" brushRef="#br0" timeOffset="271017">15650 2426 8355,'18'0'1405,"0"0"0,0-2-1318,0-3 1,0 3-333,-1-3-292,-7 3-136,-2 2-655,-8 0 443,0 0 956,-8 0 1,-2 0-103,-7 0 0,-1 0 184,0 0 1,0 0-205,0 0 1,0 0 150,0 0 0,-2 0-134,-4 0 1,4 0-191,-4 0 0,5 2-287,1 3 1,0-1 33,0 6 374,0 0 0,-8 6 0,-2-1 0</inkml:trace>
  <inkml:trace contextRef="#ctx0" brushRef="#br1" timeOffset="282527">17657 4691 11214,'0'9'338,"0"-2"1,0-5-1,-2 3 630,-4 5-857,4-3 1,-6 7 0,6-6 231,-4 1-286,4 5 0,-12-6 0,6 8 114,-2-1 0,4 3-2,-6 2 0,0 3-158,-6 3 0,0 3-25,0-3 0,4 3-37,-3 2 0,3 5-8,-10 1 1,4 6-18,2-2 1,0-3 88,0-2 1,-2 2-91,-4-2 1,10 1 20,-4-6 1,5-7-98,-5-4 0,0 1 16,0-5 1,6 3-227,0-9 1,6 2 34,-6-2 1,8-1-207,-2-4-386,4-3 2,-6 5-322,6-7 890,-6 0 1,8-2 54,0-3 0,2-4-428,4-6 524,-4-8 0,22-1 0,-4-7 0</inkml:trace>
  <inkml:trace contextRef="#ctx0" brushRef="#br1" timeOffset="283199">17961 4769 8355,'0'9'-1777,"0"-3"1561,0-6 1806,0 0-1544,0 7 683,0-5-278,0 12 0,0-6-34,0 8 1,-2-1 2,-4 1-186,4 0 0,-14 1 0,7 2 113,-1 1 1,-6 8-85,4-2 1,-2 3-37,2 2 0,-10 2-6,4 3 0,-6 0-184,0 11 0,4-4-28,-4 9 0,-3-4 0,-1-1-83,0-1 32,-6 1-224,14-8 1,-6-3 0,6-8-2,-4-2-34,12-7 0,-11-2 0,13-7-219,0 3 192,-6-7 1,6 1 1,-2-5-1092,0 3-161,8-3 559,-12 5 902,6 0 0,-8 1 0,0 8 1</inkml:trace>
  <inkml:trace contextRef="#ctx0" brushRef="#br1" timeOffset="283840">18535 4676 8230,'10'0'1617,"-2"0"-1184,0 0 111,-6 0-163,6 0 1,-8 7-70,0 3 0,0 4 11,0 1 0,0 3 18,0 2 1,-2-1-171,-4 7 1,2 2-12,-8 8 0,0-2 78,-6 8-166,-8-1 0,4 7 0,-6 2 109,2 2 0,-6 12-58,3-2 0,-5 3-160,-2-2 0,0-1 43,0 0 0,0-5-89,1-1 1,1-7 29,4-3 5,-4 1 1,8-14-1,-6 3 108,2-3-87,9-2 0,-11 0 1,8-2 59,2-3 1,-4 1-27,2-6 0,0 5-63,6-5 0,0-2-99,0-9 0,7 4-49,-1-4 1,6-1-659,-6 1 268,8-7 1,-10 6-1287,8-4 1008,0-3 1,6 3-1,2-12 423,4-8 0,4-8 0,8-8 0</inkml:trace>
  <inkml:trace contextRef="#ctx0" brushRef="#br2" timeOffset="-191432">33341 9446 8007,'18'-6'-472,"0"1"1,0-5 0,-2 3 832,-4-2 1,-2 6 358,-4-2-220,-4 3-349,6-5 31,0 5 0,-6-6 122,4 3-65,4 3 96,-8-5-102,6 7-292,-8 0 517,0 0-324,8 0-147,-6 0 151,5 0 28,-7 0-393,0 0 205,-7 0 23,5 0 0,-8 0 19,4 0 46,4 0 0,-8 0-38,4 0 153,4 0-125,-6 0 9,0 0-16,6 0-2,-14 0-25,14 0 1,-8 0 42,4 0-73,4 0 32,-6 0 0,6 0-22,-4 0 0,4-2 19,-4-3 0,2 3 19,-2-3-47,4 3 0,-8 2-17,4 0-19,4 0 51,-14 0 0,12 0 26,-8 0-23,8 0 59,-12 0-57,6 0 39,-7 0 0,5 0-32,0 0 0,0 0 23,-6 0-9,0-6 0,0 4-11,0-3 0,0 3 33,0 2 1,0 0-34,0 0 1,0 0-13,1 0 0,-1 0 7,0 0 1,0 0-3,0 0 1,-6 0 8,0 0 0,0 0 0,6 0 1,-6 0-9,1 0 0,-3-5 5,2 0 0,4-1-4,-4 6 1,-2 0-1,2 0 0,-2 0-3,2 0 0,4 0 31,-3 0 1,-3-5-1,2 0 1,-6 0-14,6 5 1,-6 0 2,6 0 1,-6 0 25,7 0 1,-9-5-29,2 0 0,2-1 18,-2 6 0,0 0-14,-6 0 0,7-1-58,-1-5 1,6 5 18,-6-4 1,6 3-10,-6 2 1,6-5 4,-6-1 0,9 1-5,-3 5 1,-2 0 18,2 0 0,0 0-10,6 0 0,0 0-29,0 0 1,0 0 26,0 0 0,0 0 36,1 0 0,-1 0-4,0 0 0,2-1 3,4-5 0,-4 5-9,4-4 0,-4 3 3,-2 2 0,6 0-19,0 0 0,0 0 11,-6 0 0,6 0-17,0 0 0,1 0 17,-7 0 1,6 0-66,0 0 43,0 0 1,-6 0-10,0 0 12,0 0 1,0 0 2,0 0 137,0 0 0,0 0-132,0 0 0,7 0 10,-1 0 7,0-7 160,-6 5-173,0-5-7,0 7-1,0 0-12,0-7-17,0 6 0,0-6 35,0 7 0,6 0-25,0 0 1,6-2 18,-6-3-14,1 3 10,-7-5 1,0 7 0,0 0 0,6 0 0,0 0 0,0 0 46,-6 0 6,0 0-13,0 0 0,2-1-23,4-5-4,-4 5 0,6-6 9,-7 7 1,5 0-1,0 0 1,6 0-10,-6 0 1,6 0-5,-6 0-16,8 0 1,-12 0 11,4 0 0,-4 0-35,-2 0 1,6 0 35,0 0 0,0-5-21,-6-1 1,6 1 13,0 5-1,0 0 0,-5 0 0,-1 0 1,0 0 1,0 0 13,0 0 1,0 0-15,0 0 4,0 0 1,0 0-2,0 0 0,0 0 2,0 0 0,7 0 0,-1 0-2,0 0 1,-6 0 16,0 0 1,6 0 1,0 0 0,0 0 6,-6 0 1,6 0-12,0 0 9,0 0 0,-6 0-13,0 0 1,6 0-25,0 0 31,1 0-32,-7 0 1,0 0 25,0 0-12,0 0 1,0 0-11,0 0 0,6 0 12,0 0 0,0 0 14,-6 0 1,2 2-16,4 3 0,-4-3 14,5 3 0,-5-3-10,-2-2-7,8 0 1,-6 0 0,4 0 8,-4 0 0,-2 0 7,0 0-27,0 0 0,0 0 17,0 0 1,0 0 14,1 0 1,-1 0-15,0 0 24,0 0 0,0 0-16,0 0 1,0 0 1,0 0 1,6 0-8,0 0 0,0 0-3,-6 0 1,6 0-6,0 0 0,1 0 12,-7 0 0,6 0-32,0 0 26,0 0 1,-6 0 16,0 0 1,0 0-1,0 0 1,6 0 27,0 0 0,0 0-23,-6 0 0,0-5-10,1-1 0,5 1 7,0 5 0,0 0-37,-6 0 1,6 0 49,0 0-17,0-7 0,-6 6-3,0-5 1,0 0 19,0 0-28,0 1 0,0 0-1,0 0-12,1 0 0,-1-1 0,0 1 12,0 2 0,0-4-12,0 2 0,0-6 13,0 6 1,-2-5-42,-4 5 0,4-6 25,-3 6 0,3-5-3,2 5 1,-2-7 11,-4 1 1,4 3 0,-4-3 1,4 6-9,2-5 1,0 5 70,0-6 0,1 3-63,-1-3 1,-2-2 38,-4 2 0,4 3 4,-4-3 0,4 6-26,2-5 1,0-1-27,0-4 0,0 5 42,1-1-52,-1 1 0,0 0 1,0-1 22,0-1 1,0 3 2,0-1 0,0 5-6,0-5 0,0 4-12,0-4 0,0 5-3,1-5 1,1 4-12,4-4 0,-4 5-2,4-5 0,-4 6 3,-2-1 0,0-2-4,0 2 0,0-2 15,0 2 0,6 3-2,0-3 0,0-2-85,-5 2 79,-1 0 1,0-1-1,0 1 0,0 0-16,0 5 0,0 0-3,0 0 1,6 0 26,0 0 0,0 0 1,-6 0 0,0 0 26,0 0 0,1 0-55,-1 0 90,0 0 0,0 0-60,0 0 0,0-5 160,0 0-139,0 0 0,0 5 28,0 0-15,0 0 0,0-2 4,1-3 0,5 3-43,0-3 0,0 3 33,-6 2 0,6 0 20,0 0-25,0-7 1,-6 5 6,0-3 1,6 2 3,0-2-14,0 3 0,-4-7 74,4 4-39,-3 3 1,7-6-17,-4 3 21,-4 3-61,6-5 32,-8 0 0,0 4-51,0-8 0,6 8 53,0-2-62,0 3 1,0-3 33,0 0 1,0-2-10,-6 2 1,6 3-78,0-3 84,1 3-1,-7-5 0,0 5-13,0-3 24,0-3 0,0 6-17,0-3 17,8 3 0,-6-3 0,4 0-12,-4 1 0,4 2 5,0 2 0,0 0-9,-5 0 0,5-5 7,0 0 5,0 0 1,-6 5-9,0 0 8,0 0 1,0-5-16,0 0 5,0-1 1,0 6 4,0 0-9,0 0 1,6-1-1,1-3 9,-3-1-2,-2 0 0,0 3 9,4-3 1,-4 3-10,4-3 0,2 3 17,-2 2-10,0 0 1,-6-7 39,0 6 4,0-6-41,0 0 3,8 5 192,-5-5-151,13 0 0,-8 6 146,4-4-132,4 3 1,-6 0 171,8-3-166,0 3 0,-2-10-1,-4 7 1,4-2-17,-4 2 10,4 3 1,2-12-47,0 4 103,0 3-162,0-7 0,0 6 44,0-8 0,0 6-3,0 0 1,0 4-22,0-4-4,-8 0-42,6-6 1,-6 1 44,8-1 0,-6 6 22,0-1 0,0 6-50,6-5 1,-6 5-39,0-6 0,-2 6 51,2-5 1,2 5-5,-8-6 0,6 3 29,-6-3 0,6-2 3,-6 2 1,0 3-7,-6-3 0,6 6-8,1-5 0,-1 1 50,-6-1 1,2-4-47,4 4 0,-4-2 26,4 1 1,-4-3-13,-2 4 0,0-2-1,0 2 0,0-4 11,0 4 1,0 1-1,1-1 0,-1 1 7,0-1 1,2-4-16,4 4 1,-4 1 2,4-1 0,-4 1-2,-2-1 0,6-2 24,0 6 1,0-6-19,-6 2 0,6 1 2,0-1 0,3 5 8,-3-6 0,-4 6 0,4-5 1,2 1 37,-2-1 0,6-2-35,-6 7 37,0-7 0,0 5-20,0-4-8,0-2 0,0 6-4,0-4 1,6-1 6,-6 7 1,6-5 15,-6 5-53,8-7 1,-10 8-1,7-5-28,-3 3 64,6-6-17,-12 3 1,12-1-18,-8-1 1,6 6-21,-6-5 1,8 5 28,-2-6 1,-2 6-4,2-5 1,-6 4-3,6-4 1,-6 5 0,6-5 11,-8-1 0,10-4-8,-8-1 1,6 8-1,-6 2 0,6-2 2,-6-2-48,8 3 46,-12-7-59,7 5 0,-3-1 49,0 0-8,0-1 1,-4 1 0,2-1 5,2-1 1,6 4-5,-6-3 1,2 6-10,-2-5 2,-4 6 1,6-8-38,-8 7 34,8-7 1,-6 9-64,4-8 71,-3 8 1,-3-9-4,0 7 0,6 0-13,0 5 9,0-7 1,-6 3 26,0-6 1,0 6-37,0-1 37,8-3 0,-6 6 0,4-3 0,-4 3-10,-2-5 0,1 5 7,-1-3 1,6 2 2,0-2-11,0 3 0,-6-5 1,0 7 1,6 0 11,0 0 0,6-5 0,-6 0 1,6-1 16,-6 6 0,6 0-8,-6 0 0,6-5 2,-6 0 1,6 0-12,-5 5 2,7 0-1,-12 0 0,12-5 9,-8 0-30,8-1 0,-6 6 24,4 0-100,4 0 85,-14 0 0,12-1-10,-8-5 9,8 5 4,-12-6 1,12 7-34,-8 0 21,8 0 0,-12 0-36,6 0 1,-6-2-35,4-3 0,-4 3 66,4-3 1,3 3-4,-3 2 0,0 0 2,-6 0 1,6 0-1,0 0 0,0-1 74,-6-5 1,0 5-74,0-4 0,0 3 2,0 2 0,2-2 32,4-3 1,-4 3 41,5-3-52,-5 3 1,-2 2-3,0 0 1,6 0-18,0 0 1,6 0-5,-6 0 1,6 0-109,-6 0 112,8 0-17,-4 0 7,0 0 21,6 0-14,-6 0 4,0 0 10,6 0 9,-6 0-51,8 0 1,-2 0 32,-4 0-113,4 0 104,-6 0 3,8 0 0,0 2 1,-2 1-15,-4 3 19,4-1 0,-6-3-4,8 3 10,-8-4 0,6 8 42,-3-4-46,3-3 0,-4 7-3,0-4 11,0-4 1,4 12 2,-4-8 0,4 2-3,-4-2 91,4-3 0,0 10-67,-4-7-8,4 7 0,-12-9 35,8 8-27,0-8-10,-2 11 1,4-7-1,-8 3 0,8-1 2,-2-4 2,-4-3-16,0 11 0,-2-11 0,2 5 15,2 0-11,-6-5 1,4 10-16,-8-7 0,6 2 17,1-2 0,5-3 1,-6 3-8,8 3 0,-12-6-6,4 3 1,4-1 51,2 1 4,-4-3-11,8 5 8,-14 0 139,14-6-146,-6 6-14,8-7 32,0 0-120,0 7 33,0-5-16,0 5 41,0-7 1,0 1-14,0 5 12,-8-5 1,6 8-10,-4-4 6,4-3 1,2 6 0,0-2 0,0-3-73,0 7 0,-2-4 46,-4 4 0,4-5-5,-4 5 0,2-4 31,-2 4 0,4-5-17,-4 5 20,-4-6-45,8 10 78,-14-6 0,12 6-42,-8-4 1,8-1 70,-2-4 1,3-1 9,-3 6 8,4-7-43,-14 11 5,14-5-44,-14 6 0,12-1 21,-8-3 1,8-3 3,-2-3 0,2-1-4,-2 6-39,4-6 0,-8 8 22,4-7 0,4 7 1,-8-9 4,4 8 5,4-8 5,-6 11-9,0-5 1,6 1-1,-4 0 3,-4-6 36,8 9-21,-14-4-9,14 7 0,-12-6 2,8 0 1,0-5 15,6 6-6,-8-8-13,6 11 0,-8-12 14,5 3-12,3 4-36,-6-8 23,0 13 1,6-10-5,-4 6 2,4-7 1,-6 11 0,6-10-5,-4 6 8,-4-7 0,8 6-2,-4-4 2,4-3 0,0 6 0,-4-2-1,4-5 1,-6 6 0,8 0 0,-8-5 0,6 7 0,-4-4 0,4-4 0,-4 8 0,0-4 0,0-3 0,4 7-45,-4-4 42,4-4 0,-8 12-2,4-8 1,4 2 3,-4-2 1,2-4-3,-2 5 7,4 2 0,-8-4-9,4 6 6,4-6 1,-8 4-2,4-3 0,2-1 23,-7 6 1,5-5-22,-6 6 0,6-6 0,-6 5 0,6-6-4,-6 1 1,6 2 4,-6-2 0,6 5 1,-6-5-2,0 7 1,-6-5 0,0 4 0,6-3 5,0-3-10,0 4 1,-6 1 3,0 1-4,9-8 0,-7 9 5,4-7 0,2 6 0,-2-4 4,-2 1 1,4-4 36,-2 1-41,0 4 1,-6-3-7,0 5 0,6-3 8,0-2 0,2-3-10,-2 7 0,-4-4 7,4 4 0,3-7-2,-3 2 0,0 2 6,-6-1 1,6 0-2,0 0 0,0-5-3,-6 5 0,6 0 0,0 0 0,0 4 5,-6-5-6,0 7 0,0-8-15,0 6 14,1-7 1,-1 9-1,0-5-1,0 2 0,0-4 0,0 6 1,6-3-1,0 2 0,0 3 4,-6-8 1,0 5-4,0-5 0,0 7 58,1-1 0,-1-3-54,0 3 1,0-3 2,0 3 0,0 1 9,0-7-22,0 7 1,-6-5 0,0 5 16,2-2 1,2-5-4,3 6 0,-1-6-3,0 5 1,0-1 0,0 1 1,0-1-5,0-4 1,0-2 1,0 8 1,0-6-1,0 5 0,0-5-3,1 6 1,-1-6-2,0 5 1,0-6 4,0 1 0,0 2-2,0-2 1,0 2 44,0-2-43,0-3 0,0 10 4,0-7 1,1 2-4,-1-2 0,0-3 0,0 3 1,6 2-6,0-2 0,0 0-2,-6-5 1,0 5 0,0 1 0,0-1-2,0-5 0,6 5 11,0 0 0,1 0-3,-7-5-5,0 7 1,0-5-1,0 3 28,0 4 0,0-8 0,0 5-16,0-5 0,0 4-11,0 1 0,0-1-1,1-5 1,-1 5-3,0 0 0,0 2-14,0-2 1,6-3 22,0 3-11,0-3 0,-6 3 0,0 0-1,0-1 2,0 4 1,6-6-1,0 3-9,-1-3 0,-3 3 0,-2 0 1,6 0-24,0-5 15,0 7 1,-6-3-8,0 6 0,6-6 17,0 1 1,6-2-19,-6 2 13,0-3 0,0 7-21,0-4 0,6-3-61,-6 3 4,8-4 43,-11 6 11,13-5 1,-8 5 108,4-7-122,4 7 141,-6-5-105,0 5 1,4-7 37,-8 0 1,6 5-24,-6 0 0,2 2 7,-2-2 1,-4-2-17,4 8 11,-4-8 1,-2 6-1,0-6-5,0 2 1,6 2 1,1-2 1,-1-3-2,-6 3 1,0 2 0,0-2 0,0 1 32,0-6 0,0 5-30,0 0 1,0 2 0,0-2 0,6-3 44,0 3-38,0-3-9,-5 5 0,-1-6 5,0 4 1,6-3-13,0-2 0,6 5 17,-6 0-72,8 1 62,-12-6-7,6 0 4,0 0-2,2 0 13,0 7-13,6-6-44,-6 6-50,8-7-1295,0 0 1142,-8 0-217,6 0-200,-6 0-185,8 0-1241,0 0 1609,-8 7 1,6-3-75,-4 6 1,4-5 52,2 5 1,0-4-75,0 4 541,0 0 0,0 6 0,0-1 0</inkml:trace>
  <inkml:trace contextRef="#ctx0" brushRef="#br2" timeOffset="-185654">23301 7940 7657,'0'9'-1864,"0"5"2077,0-4-233,0-3 0,0 2 336,0-4 20,0-3-249,0 4 129,0-6 702,0 0-841,0 7-12,0-5 50,0 5 3,0-7 360,0 0-418,-8 0-51,6 0 22,-6 0 19,8 0 69,0 0-63,-8 0 81,6 0-56,-6 0-50,8 0 0,-2 5 35,-4 0-2,4 1-54,-6-6 18,8 0 0,-2 0 2,-4 0 4,4 0 1,-8 0 17,4 0-12,4 0 1,-6 0-19,0 0 33,6 0 43,-14 0-42,14 0 103,-14 0-70,14 0-40,-13 0 1,11 0 7,-8 0-30,0 0 1,0 5 14,0 0 0,0 0 3,-6-5 1,6 0-17,0 0 1,0 2 7,-6 3 0,0-3 53,0 3 0,-2-3-33,-3-2 0,3 5 43,-4 0-68,-4 0 0,6-3 1,-6 1 52,2 2-53,-6 1 0,4-5 1,-7 3 33,-1 1 0,0 0-58,0-5 0,0 5 39,0 0 1,1 1-10,-1-6 0,-8 0 78,-4 0 0,2 5 15,-1 0 1,1 0-90,-2-5 0,-4 0-4,5 0 0,1 5 18,-2 0 0,2 1 6,-2-6 0,-3 0 0,3 0 1,-4 5 6,-2 0 0,1 0 136,-1-5-167,-8 0 1,6 2 0,-5 1 32,-1 3 0,6-1-55,-4-5 1,5 0-16,1 0 1,-6 0-41,1 0 1,-3 0 85,2 0 1,2 0-41,-7 0 1,5 0 21,-6 0 1,8-2-20,-1-3 1,3 3 5,2-3 1,-5-2 5,-1 2 1,0 0 6,6 5-14,1 0 1,-1-2 0,-2-2 3,-4-1 1,9 0-5,-9 5 1,8 0 5,-8 0-11,13 0 1,-9 0 0,6 0 6,0 0 1,1 0-24,-5 0 1,0 2-2,0 3 1,1-3 11,-1 3 0,0 2-2,0-2 0,-5 5 28,-1-4 1,4 4-25,2-5 0,5 5 23,-11-4 0,4 4-19,2-5 0,-1 5 27,-5-4 1,4 4-22,-4-5 0,-1 7 4,1-1 1,4-3 24,2 2 1,5-6 2,-11 1 0,4 2 36,2-2 1,1 0-55,-1-5 0,-2 6-33,-4-1 0,5 0 38,-5-5 1,10 2-81,2 3 1,3-4 70,-3 5 1,2-5 1,4-1 0,4 2-47,-3 3 0,3-3-96,2 3 0,0-3 97,0-2 1,2 2 6,5 3 1,-5-3 57,4 3 1,2-4-56,-2-1 0,6 0 103,-6 0 1,7 2-90,-7 3 45,8-3 1,-6 5 0,6-7-15,-2 0 15,0 7 1,4-5-1,-2 3-15,-1-4 1,-3-1-2,2 0 0,4 0 3,-4 0 0,-2 6 4,2-1 1,-6 0-121,6-5 0,-1 0 37,1 0 1,4 0 28,-4 0 1,-2 0 15,2 0 1,0 0-3,6 0 1,-2 0-16,-4 0 0,5 0 10,-5 0 1,4 0 57,2 0 0,0 0-49,0 0 0,0 0 22,0 0 1,0-5-25,0 0 1,-2-1 0,-3 6 1,3 0 18,-4 0-46,4 0 0,2 0 0,0 0-6,0 0 1,0-1 29,0-4 0,0 3-7,0-3 1,0 3-28,1 2 0,-7 0 7,0 0 1,0 0 24,6 0 0,0 0 2,0 0 1,0-2 7,0-3 1,-2 3 3,-3-3 1,3 3 10,-4 2 0,4 0-23,2 0 0,-6 0 12,0 0 1,0 0-6,6 0 0,-6 0 28,1 0-35,-1 0 0,4 0 1,-2 0 1,-2 0 0,0 0 15,6 0 0,-2 0 1,-4 0 0,4 0-13,-3 0 1,3 0 2,2 0 1,-6 0-2,0 0 1,0 0 2,6 0 0,0 0-10,0 0 1,-2 0-7,-4 0 1,5 0-1,-5 0 1,4 0-2,2 0 1,0 0-8,0 0-1,0 0 1,-6 0 12,0 0-1,0 0 0,7 0 0,-1 0-5,0 0 1,0 0 1,0 0 0,-6 0-4,0 0 1,0 0-1,6 0 1,0 0-2,0 0 1,1 0-1,-1 0 0,6 0 9,0 0 0,0 0-5,-6 0 0,0 0-2,0 0 1,6 0 4,0 0 0,0 0 4,-6 0 1,6 0-5,0 0 1,6 0 3,-6 0-3,0 0 1,-5 0 0,-1 0 0,6 0 18,0 0 0,6 0-18,-6 0 0,6 0 61,-6 0-55,0 0-12,-6 0 1,6 0 12,0 0 0,0 0 0,-6 0 1,6 0-24,0 0 1,6 0-22,-5 0 21,7 0 13,-12 0-7,6 0 11,-8 0 1,6 0 22,0 0 0,6 0-24,-6 0 3,8 0-2,-12 0 2,6 0 32,-8 0-32,0 0 0,6 0-2,0 0 0,6 0 2,-6 0 0,6 0-14,-6 0 16,9 0-12,-13 0 0,12 0 10,-8 0-5,8 0 1,-6 0 22,4 0-22,4 0 1,-8 0-1,4 0 2,4 0 40,-6 0 0,6 0-36,-4 0 49,4 0-41,-6 0 0,6 0 16,-4 0-53,4 0 45,-6 0-51,8 0-145,0 0 171,-8 0 2,6 0 4,-6 0 15,8 0-3296,0 0 0,0 0 0</inkml:trace>
  <inkml:trace contextRef="#ctx0" brushRef="#br3" timeOffset="297747">17567 8322 8427,'8'-8'500,"-6"1"0,6 0-288,-8-4 1,6 3 113,0-3-243,0 1 0,-6-5 101,0-1 0,0 1-27,0-1 0,0 0-79,0 1-51,0-1 1,0 1 31,0-1 0,0-4 0,0-1 169,0 2-202,0-5 0,0 7 0,0-4 203,0 4-231,8 1 1,-6 1 0,4-1 110,-4 1 1,-2-1 64,0 1-103,0-1-70,0 1 0,0-1-22,0 1 1,0 4 0,0 1 144,0-2-203,0-2 1,0-1 91,0-1-27,0 1 0,0-1 54,0 0-41,0 1-346,0-1 199,0 1 1,-2 1 33,-4 4 0,4 1-97,-4 4-261,4 3 319,2-12-208,0 13 0,0-8-17,0 4-565,0 3 248,0-5 0,-8 21 0,-2 3 0</inkml:trace>
  <inkml:trace contextRef="#ctx0" brushRef="#br3" timeOffset="298823">17173 8400 7870,'10'0'-91,"-2"0"1878,-8 0-1475,0-7-194,0 5 0,0-12-56,0 4 0,0 1 147,0-1-92,0 0 0,0-6-14,0 1 1,0-1-25,0 1 1,0 4 5,0 1 1,0 0 8,0-6 0,0 1 3,0-1 1,0 0 7,0 1 0,0-1-4,0 1 0,0-1-2,0 1 0,0 3-12,0-4 0,0 8 4,0-13 0,0 12-13,0-6 1,0 3 65,0-4 49,0 1-98,0-1 0,0 1-336,0-1 214,0 8 0,0-6 49,0 3 1,0 3-37,0-2 1,6 4-26,0-4 60,0 0 0,-6-6 15,0 1 37,0-1 1,0 1 8,0-1 1,0 6-31,0-1 1,0 6-16,0-5 1,0 5 1,0-6 1,0 6-50,0-5 1,0 5-11,0-6 0,0 6 16,0-5 1,0 5-12,0-6 0,0 6 30,0-5 1,0 5-22,0-6 1,0 6-40,0-5 1,0-1 31,0-4 10,0 6 1,6-5 2,0 4 0,0 3 0,-6-7-88,0 4 1,0 1-86,0-1-334,0 7 162,0-11-289,0 12-613,0-5 425,0 0 245,0 6-486,0-6 1,0 7 0</inkml:trace>
  <inkml:trace contextRef="#ctx0" brushRef="#br3" timeOffset="307600">17657 7639 6015,'0'-8'33,"-8"1"-14,6 7 3153,-6 0-2915,24 0-175,-12 0 1,14 0 215,-12 0-118,-4 0-65,6 0 93,0 0-66,-6-7 58,13 5-304,-5-5 295,0 7-176,6 0 1,-12-5 57,8 0 0,-6 0 32,6 5 95,-8 0 0,6 0-69,-4 0 85,4 0 0,2-2-53,0-3-119,-8 3 1,12-5 167,-4 7-200,-4 0 1,2 0-57,-4 0 0,-2-5 62,8 0-94,-8 0 0,6 5 160,-4 0-68,-5 0 0,9 0 23,-4 0-47,4 0 1,2 0 45,0 0-46,-8 0 0,6-5 15,-4-1 1,-2 1 26,8 5-61,-8 0 0,6 0 24,-4 0-11,-4 0 4,6 0 5,0 0 5,-6 0 22,6 0 1,-6 0-18,4 0-1,-4 0 14,6 0 1,-6 0-5,4 0-26,-4 0 25,6 0-6,-8 0-2,8 0 13,-6 0 3,6 0-123,-8-7-11,0 6-56,0-6 138,-8 0-12,6 5 7,-14-12 1,8 11 2,-4-7 1,-2 4-11,8-4 1,-8 5-1,2-5 1,2 6-20,-2-1 35,0-4 0,-4 6 91,4-7-100,-4 6 46,6-3 0,-1 2-47,-1 0 1,6 0-21,-6 5-19,8-7-5,-12 5 36,6-5 1,-6 5-56,4-3 104,-4 4 1,12-6-48,-8 7 103,8 0-94,-12 0 0,12 0 15,-8 0 0,8-2 64,-2-3 11,-4 3 52,8-5 18,-6 7 321,8 0-376,-8 0-37,6 0-76,-6 0 22,8-7 18,-8 5 1,6-4 1,-5 6-92,7 0 97,-8 0-16,6 0 22,-6 0-20,8-7-61,0 5 52,0-5-33,-8 7-6,6 0-8,-6 0 1582,8 0-1455,0-7 61,0 5 56,0-4 1,2 0-129,4 1 3,-4 0 5,6 5 124,-8 0-104,8 0 9,-6 0 46,6-7-59,-1 5-33,-5-4 0,8 6 8,-4 0-28,-4 0 0,8-6-9,-4 1-11,-4 0 0,14 5 1,-12-5-9,8 0-8,-8 0-16,12 5-5,-14 0 43,14-7-9,-6 5 0,2-10 6,0 7 0,-6-1 0,6 6 1,-6-5-6,6 0 0,-8 0 0,10 3-2,-8-3 0,2 3 5,-2-3-27,-5 3 0,9 2 26,-4 0-3,-4 0 1,12-1-4,-8-4-4,0 3 7,2-5 1,-6 7 7,14 0-10,-14 0-110,6 0 82,-8 0 1,6-2 13,0-3-10,0 3 19,-6-5-107,0 7 27,8 0 62,-6 0-146,6 0 160,-8-6 0,-2 4 43,-4-3 1,-2 1 0,-6 1 6,2-2 1,6-2 52,-6 1-69,0 5 15,-6-13-48,0 12 1,7-10 8,-1 7-1,8 0 2,-12-2 0,8 3-13,-4-6 16,-4 7 0,8-6-5,-4 4 0,-2 1 22,8-6 0,-2 7 2,2-3 1,2 0 12,-8 0-26,8 1 0,-6 4 12,4-5-6,4 5-8,-14-6 0,12 2 9,-8-1-11,8 1 1,-6 3-6,4-3 1,3 4-3,-9-5 11,8 5-13,-12-6 0,12 5 1,-8-3 0,8 1-3,-2-1-2,-4 4 8,8-6-1,-14 0 1,12 5 44,-8-3-19,8 3 0,-6-3 62,4 0-77,4 0-2,-6 5 1,6 0-4,-4 0-3,4-7-3,-6 5 1,6-5-12,-4 7 0,4 0 1,-8-5-24,4 0 16,4 0 15,-6 5 1,2-2-10,0-3 17,0 3 4,6-5-7,-8 7 4,6 0-6,-5 0 1,7-2-2,0-3-61,-8 3 60,6-4-28,-6 6 1,6 0 13,-4 0 1,4-2-16,-4-3-22,4 3 26,2-5 1,-2 7 9,-4 0-5,4 0 47,-6 0-44,8 0 19,0-7 0,-2 5-26,-4-3 14,4 4 24,-6 1 1316,8 0-1234,0-7 1,8 5-34,4-3-45,-4-4 0,2 7 0,-4-3 56,6 3 0,-2-3-61,1 0 0,-5 0-118,6 5 155,-8-7-1,12 5 38,-6-5 0,2 2-33,0 0 67,0 0 1,0 3-62,0-3 0,0 3-6,6-3 0,-6 3-15,0 2 0,-6 0 9,6 0 0,-6-1-112,6-4 133,0 3-99,5-5 1,-5 7-1,0 0 96,2 0-115,-6 0 1,8 0 83,-4 0-114,-4 0 0,2 0-3,-4 0-20,4 0 41,0 0-28,-2 0-17,-8 0 11,8 0-9,-6 0-197,6 0 190,-8-7-3,0 5-54,0-5 184,-8 1-13,6 4 68,-6-5-69,8 7 4,0 0 1,-2-5 15,-4 0-4,4-1 0,-6 5-2,8-5 1,-2 5 4,-4-4 0,4 3-67,-6-5 40,0 5 0,4-6 8,-8 2-3,8 5-3,-4-6 0,0 2 5,-4-1 0,4 0-3,2 0 7,-4 5 0,6-11 4,-8 6-6,8 1 0,-9 4 2,7-5 0,-2 5 1,2-5 1,4 3-3,-4-2 19,-4 3 0,6-5 0,-6 6-17,2-5 0,-4 3 3,6-7 26,-8 6 0,10-5 61,-8 4 1,6 4-52,-6-5 9,8-2-63,-12 6 0,12-10 45,-8 7-54,8 0 0,-6 3 55,4-3-49,-4-4 1,-2 1 0,3 1 23,1 0-11,-6 5 0,4-10 0,-8 7 0,6-2-1,0 2 1,8 1 0,-2-6 2,-4 6 1,0-9 0,-2 11 0,2-5-3,2 0 1,-4 4 0,4-6 1,-2 2 1,4 0 0,-6 2 0,6 3 0,-6-3 0,8-3 0,-11-1 0,7-1-1,-4-1 8,4 8 0,2-6-7,0 4 0,-8 3 1,10-5-10,-8 7-1,8-6 10,-4 4-17,0-5-46,6 0 56,-14 5-10,14-12-22,-6 13 1,0-6 23,6 7-219,-6 0 227,0 7 11,6-6 1,-6 8-12,8-4-51,0-3 46,0 12 6,-8-6 1,6 3-15,-4-1 10,4-6 13,2 9 1,0-9 0,-2 4-1,-4-1 1,4 0-13,-4-2-17,4 4 1,2 1 18,0 1-13,-8-8 1,6 11-39,-4-4 9,4-3 36,2 7-9,-7-5 24,5-1-29,-6 6 42,8-5 1,-6 1-28,0 0 1,0-5 2,6 6 27,0-8 0,-2 9-15,-4-6-48,4-1 39,-6 2 4,8 1 1,-6 3-2,0-1-8,0-7 0,6 6 8,0-4 4,0-3-6,-8 12 4,6-13 14,-6 13-17,8-12 7,0 12 1,-2-13-4,-4 5 0,4-3 2,-4 2-2,4-3 2,2 12 3,0-13 1,-2 6 15,-4-7-18,4 0-3,-6 7 8,8-5-1,0 5 119,0-7-104,0 7-19,0-6-94,0 6 87,0 0-68,0-5 34,0 5 1,-2-2 11,-4 0 66,4 0 11,-6-5-29,8 0-21,0 7-1,0-5-39,0 5-3,0-7 30,0 7 4,0-5-176,0 4 158,0 1 165,0-5-194,0 5 59,-8 0-12,6-5 1,-6 4-12,8-6 52,0 0-33,0 7 0,0-5 41,0 5-35,0 0 22,0-5 950,0 4-919,8-6-182,-6 7 215,14-5-190,-14 5 115,14-7 0,-12 0 3,8 0-11,-8 0 1,6 0 27,-4 0-24,-4 7-4,14-5 0,-12 5-9,8-7 1,-8 0-6,12 0-7,-6 0 0,2 0-23,-1 0 37,-7 0-7,12 0-87,-14 0 48,14 0 16,-14 0-15,6 0-3,0 6-24,-6-4-1,6 5-18,-8-7-14,0 0 72,8 0 50,-6 0-17,6 0-52,0 0 29,-6 0 37,6 0-872,-8 0 839,0 7 96,0-5-103,0 5 26,0-1-3,0-4 16,0 5 545,0-7-516,0 7-46,0-5-8,0 5 1,-2-2 7,-4 0 0,4 0-15,-6-5 17,8 0-3,0 7 7,0-5-5,-8 5 2,6-7-1,-6 7 0,6-6 1,-4 4 0,4-1 9,-4 1-1,4-3-9,-6 5 1,6-6 0,-4 5-1,4-5 0,-6 6 0,6 0-6,-14-5 3,14 12 0,-7-13 2,3 4-1,4 4 0,-6-7 1,6 6 1,-4-2-1,4-5 11,-6 6 0,8-5 12,0 3-20,-8-3 2,6 5 36,-6-7 1,6 5-43,-4 0 11,4 0-9,-6-5 0,8 2-3,0 3-1,0-3-6,-8 5-22,6-7-3,-6 7-27,8-6 51,-8 6-5,6 0 3,-6-5 7,0 5 0,6-5-13,-4 3 43,4-4-46,2 6 10,-8 0 66,6-5 1,-6 7-6,8-4 1,-2-4 1,-4 5-18,4-5 5,-6 6-10,8-5 1890,0 5-1920,8-7-57,-6 0 63,14 0-18,-6 0-3,0 0-34,6 0 0,-12 0 53,8 0-11,-8 0 0,6 0 1,-4 0-6,-4 0 0,8 2 4,-4 3 0,-2-3-9,8 3-9,-8-4 14,12-1 0,-12 0 26,7 0 1,-5 0-3,6 0-2,-8 0 0,6 0-17,-4 0 16,4 0 1,2 0-8,0 0 0,-6 0 2,6 0 0,-6 2-2,6 3 1,-6-3-1,6 3 0,0-3 2,6-2 0,0 2 0,0 3 0,-6-3-2,-1 3 110,-7-4-102,12-1-2,-6 0 0,2 0 19,0 0-13,-8 0 0,6 0-18,-4 0-33,-4 0 28,6 0 1,-6 0 18,4 0-148,-4 0 71,6 0 0,0 0 39,-6 0 18,6 0 2,0 0-8,-6 0 8,6 0-129,-8 0 114,8 0-181,-6 0-1207,6 0 1335,-16 7 102,-2-5 1,-2 5 0,2-5 18,2 3 1,-6-3-19,2 3 1,-2-2-40,2 2 18,4-3-12,0 5 12,-2-7 0,-2 5-8,0 0 1,6 1 0,-5-6 1,5 5-2,-6 0 0,6 0-5,-6-5 16,8 7-1,-12-5 0,8 6-2,-4-3 1,2-3-5,4 3 7,4-3-7,-14 5 0,12-5 1,-8 3 0,8 3-2,-4-6 3,0 5-4,-2-7 1,0 7 2,-6-5-2,14 5 1,-12-6-2,8 4 1,-1-3 1,1 3 0,4-3 0,-14 5 0,14-5 0,-8 5 13,4-7-13,4 0 29,-6 7 0,6-6-25,-4 4 57,4-3-43,-6-2 71,8 0-87,-8 0-5,6 0 0,-6 2 16,8 3-36,0-3 1334,0 5-1254,8-7 1,-4 1 0,8 3-22,2 1 1,-4 0 0,2-5-1,2 0-58,-6 0 13,7 0 27,-5 0-18,8 0 0,-6 5 3,0 1-35,-8-1-147,12-5 164,-14 0-12,6 0-1,0 0 1,-6 0 4,6 0-7,-8 0 3,8 0 29,-6 0 8,6 0-1,0 0 5,-6 0-12,6 0 48,-8 0-30,8 0-13,-6 0 1,6 0 1,0 0-19,-6 0 7,6 0 0,-6 5-10,4 0-4,-4 0-4,6-5 12,-8 0 9,8 0-1,-6 0 35,6 0 5,-1 0-7,-5 0-24,6 0-16,-8 0 17,8 0-2,-6 0-88,6 0 69,0 0-8,-6 0 21,6 0-10,0 0 20,-6 0-24,6 0 5,0 7 17,-6-5 6,6 5-15,0-7 1,-6 0 1,8 0-9,-4 0-2,-4 0 9,6 0-1,0 0 1,-6 7 1,8-6-2,-4 5 0,-4-5 0,8-1 0,-4 0-139,-4 0 101,6 0 1,-6 2 20,4 3 37,-4-3-49,6 5 44,-8-7 1,2 0-40,4 0 62,-4 0 1,8 0-52,-5 0 46,-3 0 1,8 5-21,-4 0-3,-4 0-14,14-5 1,-12 0 17,8 0-41,-8 0 1,6 5 34,-4 1-35,-4-1 1,8-5 1,-4 0-8,-4 0-51,14 0-24,-14 0-183,14 0-85,-14 0-443,14 0 474,-14 0-4162,6 0 3444,-8-7 1,-8 3 685,-4-6 0,-12 0 0,-4-6 1</inkml:trace>
  <inkml:trace contextRef="#ctx0" brushRef="#br3" timeOffset="315794">20022 8089 13785,'0'-10'482,"0"0"-377,0-1-33,0-4 1,0 4 34,0 1 0,0 0 21,0-6 1,0 1-30,0-1 1,0 1 22,0-1 1,0 1-18,0-1 0,0 1 5,0-1 0,0 1-28,0-1 1,0 1-16,0-1 0,0 6-12,0-1 0,0 1-80,0-5 0,0 4 72,0 1 1,0 0-92,0-6 102,0 0 1,0 1-63,0-1 1,-2 1-69,-4-1 1,4 1 61,-4-1 1,4 6-5,2 0 1,0-1 20,0-4 1,0 4 12,0 1-9,-8 0-7,6-6 1,-6 1-14,8-1 0,0 6 14,0 0 1,0-1-20,0-4 0,-2-1-2,-4 1 0,4 4 14,-4 1 0,4 5-2,2-6 0,0 6 2,0-5 0,0 5 1,0-6 3,0 8 0,0-6-8,0 4-27,0 3 1,-6-6 13,0 3 0,0 1-17,6-6 33,0 6-2,0-9 1,0 9 2,0-6 1,0 5 0,0-6 1,0 6 54,0-5 0,-6 5-62,0-6 36,0 1 0,6 0-24,0-1 0,0 6 14,0-5-9,0 6-9,0-9 1,0 9-19,0-6 1,-2 6-134,-4-1-79,4-4 137,-6 8-129,8-6 0,0 5 5,0-3-342,0 3 133,0-5 6,0 0-190,0 6-420,0-13 358,0 5 0,0-1-118,0 0-859,0 6 628,0-3 659,0 7 1,0 14-1,0 3 1</inkml:trace>
  <inkml:trace contextRef="#ctx0" brushRef="#br3" timeOffset="318226">19431 8167 7467,'0'9'-388,"0"-3"1,0-4 575,0 3 349,0-3-129,0 5 5005,0-7-5194,0-14 0,0 9 81,0-10-178,8 2 0,-6-2-19,4-1 1,-4 1-56,-2-1 0,0 6 91,0 0 0,0-1-16,0-4 1,0-2-51,0-4 1,0 4-2,0-4 0,0 2 35,0-2 0,0 4-3,0-4 0,0 2-13,0-1 0,0 3-9,0-4 1,0 2-54,0-2 0,0 4 135,0-4-122,0 4 0,0 0 1,0-2 54,0-2 1,0 0-19,0 6 1,0-1-57,0 1 1,0-1-9,0 1 1,0 4 14,0 1 0,0 0-99,0-6 0,0 1-20,0-1 1,0 1-24,0-1 71,0 1 0,0-1 1,0 1 34,0-1 1,0 1-19,0-1 0,0-1 50,0-4 1,0 4 11,0-4 1,0 4-36,0 2 0,0-1 16,0 0-52,0 1 1,0-1 41,0 1-70,0-1 1,0 1 0,0-1 17,0 1-16,0-1 0,0 6 0,0 0 26,0-2 1,0 3-42,0-1-134,0-1 59,0 3-183,0-6 158,0 12-2152,0-5 0,0 21 0,0 3 1</inkml:trace>
  <inkml:trace contextRef="#ctx0" brushRef="#br3" timeOffset="325045">19807 7127 8100,'10'0'444,"0"0"-100,-4 0-367,-4 0 563,6 0 107,0 0-91,-6 0 1,8-5-28,-4 0-122,-4 0 0,8 5 384,-4 0-309,3 0-164,9 0-150,0 0 1,-2-2 327,-4-3-341,4 3 0,-6-5 0,8 7 0,0 0 44,0 0 1,-6 0-22,0 0-76,0 0 0,0-5-21,0 0 1,-6 0-6,5 5 0,-5 0-114,6 0 1,-6 0 69,6 0 0,-6 0-86,6 0 0,-6 0 87,6 0 0,-6-5-7,6-1-15,-8 1 0,12 5 76,-4 0-68,4 0 0,-4 0 1,0 0 27,2 0 0,-4-5-8,2 0 0,-6 0-20,5 5 1,-5 0-9,6 0-18,-8 0 73,12 0-68,-6 0 0,2 0 51,0 0-75,-8 0 1,6 0 65,-4 0-14,-4 0-9,6 0-2,0 0 19,-6 0-11,6 0-685,-8 0 578,0-7-9,0 5 88,0-12 1,-2 6 0,-4-6-4,-6 4 0,2-4 11,-2 3 1,2-2-28,-2-3 0,-4 6 40,4-1 1,-4 1 7,-1-5 0,-1-1-40,0 1 28,0-1 0,0 2 0,0 2-12,0 2 1,2 0 2,4-6 0,-4 6-3,4-1 0,-4 3 0,-2-3 0,6-2 0,1 4 41,-3 0 1,-2-4-44,-2 2 6,0 4 1,0-6-5,0 2 1,6 3-2,0-3 1,0 3 8,-6-3 1,6-1 5,0 7-1,0-7 0,-4 8 14,5-6-13,-5 7 0,12-9 1,-8 6 0,6 1 5,-6 5-24,8-7-7,-12 6 9,14-13-7,-14 12 12,14-5 0,-6 6-1,8-5 13,-8 5 11,6-6 2,-6 7 867,8 0-692,0-7 190,0 5-255,0-5 19,8 7-175,-6 0 0,14 0 100,-4 0 0,-4-2-34,-2-3 1,4 4 9,2-5 1,-2 5-3,2 1 1,-6 0-14,6 0 1,-2-2 26,1-3-61,5 3 0,-6-5 1,8 7 90,0 0-114,-8 0 1,6-5 0,-4 0 71,4 1 1,4 3-23,4 1 0,-10 0-23,4 0 0,-4-2-6,3-3 1,1 3 21,0-3 0,0 3 30,0 2-63,-8 0 1,6 0 0,-4 0 55,4 0-71,-6 0 0,6 0 1,-4 0 66,4 0-130,-6 0 0,5 0-3,-3 0 47,4 0 1,2 0-30,0 0 1,-6 0 38,0 0 38,-8 0 1,12 0-59,-4 0 74,4 0 0,2 0-70,0 0 71,0 0 0,-6 0-44,0 0 21,-1 0 1,1 0 8,0 0 0,-6 0 0,6 0-32,-8 0-12,4 0 0,-6 0-37,4 0 22,-4 0-8,6 0-981,-8 0 1038,0-7 1,-6 4 46,0-8-23,-8 8 0,10-9 24,-8 7-37,0-7 0,-6 3 1,1-6 0,5 4-10,0 1 0,0 1-4,-6-1 1,0-4-10,0 4 0,0-4-22,0-2 1,0 1 11,0-1 1,0 1-18,0-1 1,1 6-5,-1 0 0,0-1 0,0-4 0,0 5-2,0-1 0,6 6 16,0-5 1,0 1-39,-6-1 62,0-4 0,0 7 7,0-3 5,1-4 1,-1 10 0,0-6-24,0-2 0,0 3 7,0-1 1,2 5 8,4-5 0,-4 4 4,4-4 0,-4 5-4,-2-6 0,6 8-1,0-2 1,6-2-2,-5 2 2,-1-7-4,2 10 1,-4-7 0,6 6-5,-2-2 0,4 0-4,-6 5-61,8-7 30,-12 5 1,8-7 23,-4 4-17,4 3 12,0-4 1,6 4-5,-4-3 3,4 3-9,-6-5 22,6 7-23,-6 0 11,0 0 14,6 0-2,-6 0 17,8-7 1,-2 5-22,-4-3 23,4 4-22,-6 1 676,8 0 0,8 0-560,4 0-146,-4 0 1,2 0 0,-4 0 74,6 0 0,-2-6-15,2 1 9,0 0 0,6 3 64,0-3-79,-8 3 0,6-6 0,-4 4 30,4-1-58,1 0 0,1 3 0,0-1 21,0-2 0,0-1-10,0 6 1,6 0 6,0 0 0,0 0-9,-6 0 0,0 0 35,0 0-7,-1 0 1,1 0-6,0 0 0,-6 0-54,0 0 44,-8 0 1,6 0-41,-4 0-5,-4 0 49,6 0-9,0 0-16,-6 0 0,8 0 46,-4 0 25,-4 0-54,6 0 1,0 0 1,-6-1 16,4-4 0,-2 3 23,2-3-32,-4 3-8,6 2 0,-6 0-41,4 0 8,-4 0-7,6 0 8,-8 0-9,8 0 31,-6 0-3,6 0-476,-8 0 444,0-7-84,0 5 52,0-5 1,0 7 76,-8-6 1,0 2-42,-4-6 1,-2 5 48,8-6 1,-6 6 149,6-5 1,-8 5 8,2-6-127,4 8 1,-8-9-1,6 5-15,0-2 1,-6 4 11,4-5 0,2 6 7,-2-1 1,6-2 28,-6 2-39,1-7 1,-7 5 18,0-3-44,0-4 1,0 7 39,0-3-35,0-4 0,0 10 0,0-4 42,0 1-67,0-5 0,0 5 40,0-3 1,1-4-10,-1 3 0,6 5-12,0 0 0,0-1-8,-6 2 0,6-5-8,0 5 14,0-7-7,-6 10 1,0-10 0,2 5 21,4-2 14,-4 6 0,8-6 0,-5 6 2,1-2-5,0-7-25,-6 3 0,0-5-1,0 4 0,6 1-24,0 4 0,6 3 43,-6-3-51,8-3 1,-12 4 45,4-6-36,-4 6 0,4-8 1,2 5 20,2-1-15,-5 4 0,9-4 0,-8 4 2,-2-1 1,4-2-2,-2 2 0,6 2-14,-6-8 4,8 8 0,-10-6-19,8 4 14,-8 3 0,10-5-4,-8 7 1,6-5-1,-6 0 9,8 0 0,-6 0 13,4-1 3,4 1-6,-6 5 1,6 0-56,-4 0 30,4-7 1,-8 6-62,4-5-7,4 5 21,-6 1-17,0-7 20,6 5-14,-5-5 24,-1 7-14,6 0-40,-6 0 67,0 0-21,6-7-8,-6 6 44,8-6-268,0 7 313,0 14 84,0-11 11,0 11-78,0-14 58,0 0-37,0 7-29,0-6-6,0 6-32,0-7-17,0 7 54,0-5-59,0 5 47,0 0-7,0-6-20,0 13-2,0-12-9,0 12 1,0-11 24,0 8-18,0-8 0,0 6 9,0-4-1,0 3 0,0 3-3,0-1 17,-8-6-14,6 9 14,-6-4 0,6 5 32,-4-4-27,4 4 0,-6-11 2,8 8 1,-2-6-3,-4 5 4,4-6-3,-6 9 1,0-4-3,6 7 0,-6-6 0,8 0 0,-6-5 0,0 6 0,0-6 0,6 5 0,-6-5-7,0 6 1,0-6-59,6 5-8,0-6 44,-8 10 8,6-6 1,-12 3 8,8-1 0,0-5-29,6 5 71,0-6-52,-8 10 1,6-11-1,-4 7 0,2-4 1,-2 4 0,4-5-21,-3 5 19,3-6 6,-6 10 1,6-11-10,-4 7 0,2-4-25,-2 4 6,4-7 55,-6 11 0,6-10 20,-4 6-26,4-7 1,-6 11 1,8-10-19,0 6 7,-8-7 0,6 6 1,-4-4 1,4-3 1,0 7 12,-4-4-13,4-3 0,-6 4 3,8-6 3,0 7 56,0-5 1343,0 5-1246,0 0-36,0-5-139,8 4 1,-4-6 0,8 0 102,2 0 1,-4 0-174,2 0 0,-6 0 50,6 0 1,0 0 55,5 0-14,-7 0 5,6 0 13,-6 0 4,8 0-51,0 0-21,0 0 59,0 0-9,0 0 1,0 0-8,0 0 1,-6 0-184,0 0-60,0 0 0,5 0 158,1 0 1,-6 0-33,0 0 53,-8 0 155,12 0 79,-6 0-189,0 0 165,-2 0-106,0 0-3,-6 0-795,6 0 643,0 7 58,-6-5-79,6 5-8,-8-7-134,0 0 209,0 7 93,0-5-38,0 4 0,-2 0 13,-4-1-37,4 7 18,-14-10 25,14 11 1,-8-9-1,6 6 252,-2 2-222,-8-5 0,10 5-14,-8-7 0,8 7-3,-2-1 0,-2-3 2,2 3 1,-6-6-5,6 5 1,-2-5 7,2 6 1,4-6-2,-3 5 0,-3-4 0,2 4 1,-2-5-7,2 5 1,4-4 2,-4 4 0,-2-5 5,2 5-3,0-6-10,-2 10-6,6-6 0,-12 3 34,8-1-1,0-7-32,6 11 0,-2-12 16,-4 3 0,4 4-16,-6-8 1,6 11-2,-4-6 5,4-1-4,-6-5 5,8 7-5,0-6 1,-2 8-15,-4-4 14,4-3 1,-6 5-5,8-7 0,0 0 1,0 7-1,0-6 2,0 6 0,0 0 0,0-5-35,0 5 1,-2-7 24,-4 0-1,4 7-6,-6-5-2,8 4-27,0-6-7,0 7-92,0-5-18,0 5 100,0 0 13,0-5 15,0 4 9,0-6 54,0 7 190,0-5 1364,0 5-1352,0 0-73,0-5 0,2 4-89,4-6 0,-4 2 0,6 2 52,0 1-123,-6 0 124,14-5-132,-6 0 0,2 5 72,0 0-45,0 1 1,6-6-72,0 0 1,-6 0 92,0 0-63,-8 0 0,10 1 0,-7 3 53,3 1-107,-6 0 87,12-5-12,-6 0 1,2 0-50,0 0-25,-8 0 27,12 0-13,-14 0 27,14 7 1,-12-5-27,8 3-7,-8-3 52,12-2 1,-12 0-10,8 0 18,-8 0 0,6 0-10,-4 0-40,-4 0 63,14 0 3,-14 0-12,6 6 1,-6-4-1,4 3-80,-4-3-5,5-2-90,-7 0 224,8 0 1,-6 0-7,6 0 1,-6 5 244,4 0-103,-4 1 115,6-6-1714,-8 0 1304,0 6 180,0-4 7,0 5 1,-6-5-103,0 3 1,-2-3-27,2 3 1,4-2 153,-4 3 45,4-5 1,0 8 46,-3-4-57,3-3-82,-6 5-2,0 0-77,6-6 0,-8 11 66,4-6-67,4-1 1,-8 0 40,4 0 0,2 5-10,-8-4-10,8 6 1,-10-9-1,8 7 0,-2-4-1,2 4 2,4-7-21,-14 11 26,6-5-16,0-1 1,-6 6 13,4-3 0,2-5-1,-2 0 1,6 2-21,-6 3 0,7-3-3,-7 3 0,6-6 24,-6 5 1,6-5-8,-6 6-42,8-1 37,-12 5-50,6 1 0,-2-6 37,0 1 21,8-1 0,-12 4-31,4-4 5,4 4 22,-8-5 8,14 6 0,-8-5-10,4 1-8,4-8 38,-6 4-35,8-7 46,0 0-42,0 7 85,0-5 735,0 5 0,6-6-687,0 4-30,8-3-59,-4 5 0,2-7 1,0 0 44,2 0 0,-4 0 15,2 0-10,-8 0-20,12 0 0,-6 0-1,8 0 0,-6 0-19,0 0 0,0 0 0,5 0 0,-5 5 1,0 0 9,0 1-117,6-6 53,0 0-12,0 7 17,0-6 1,-6 6-5,0-7 1,-6 0 36,6 0 1,-8 0 41,12 0 1,-8 2-41,4 3-8,4-3 0,-13 5 14,9-7 0,-6 0 3,6 0 1,-6 0-17,6 0 0,-6 0 15,6 0-30,-8 7-21,12-6-38,-14 6 63,14-7-14,-6 0-1,8 0 1,-6 0-13,0 0 11,-8 0 1,6 0 1,-4 0 1,-2 0-7,8 0-25,-8 0 2,12 7 29,-7-5 1,3 5-2,0-7 1,-6 0 0,6 0 1,-6 0-3,6 0 1,-6 0 8,6 0 0,-6 0 1,6 0 1,-6 5 0,6 0 6,0 0-2,6-5 1,0 0-8,0 0-28,-8 0 0,6 0 26,-5 0 0,5 0 0,2 0 1,-6 0-49,0 0 0,-6 0-9,6 0 1,-6 5-8,6 1 0,-6-1-66,6-5-352,-8 0 256,12 0-479,-14 0 350,14 0-917,-14 0 213,6 0-1396,-8 0 0,-24 0 1,-6 0-1</inkml:trace>
  <inkml:trace contextRef="#ctx0" brushRef="#br3" timeOffset="328988">16026 8555 8355,'0'8'-1757,"0"-1"8024,0-7-6053,0-13 73,0 2-164,0-11 0,0 6-22,0 1 0,0-1-6,0 1 0,2-1-10,4 1 1,-4-1 4,4 1 0,-4-1 4,-2 1 1,0-6-93,0 0 0,0 1 47,0 4 0,0 1-69,0-1 0,2 1 87,4-1 1,-4 1-78,4-1 0,-4 6 112,-2-1-59,0 1 0,0-6-55,0 1 0,0 5-81,0-1 1,0 6 104,0-5 0,0 5-25,0-6 5,0 1 3,0-6 1,0 6-2,0 0 1,0 4 1,0-4 1,8 7 81,-6-11-74,6 5 0,-8-6 0,0-1 1,0 6 53,0 0-23,0-1 1,0-4-9,0-1 0,0 6 3,0 0 1,0 4 6,0-4-15,0 0 1,2-1 9,4 1-27,-4 0-19,6-6 0,-8 6 30,0-1 0,0 6-5,0-5 1,0 5-1,0-6-22,0 8 1,0-11 18,0 4 0,0 1 3,0-1 14,0 6-15,0-9 2,0 11 3,0-12-23,0 5 1,0-1 15,0 0-3,0 6-1,0-9 1,0 9 0,0-6 44,0 6 26,0-10-76,0 6 1,0-2 17,0-1-3,0 1 1,6-1 16,0 1-17,0 0 1,-6-1-16,0 1-3,0 7 0,0-6-20,0 4 32,0 3-29,0-12 1,0 11 26,0-7-11,0 6 0,0-5 5,0 4-2,0 4 1,0-8-64,0 4 0,0 3-319,0-5-67,0 0-769,0 6 173,0-6-1571,0 7 1,-6 8 1738,0 8 797,-8-1 0,4 15 0,-8-6 0</inkml:trace>
  <inkml:trace contextRef="#ctx0" brushRef="#br3" timeOffset="329773">15542 8493 7879,'0'8'-97,"0"-1"-17,0 0 376,0-5 465,0 5 1901,0-7-2367,-7 0-76,5-7 1,-6 3 157,8-6-208,0 0 0,0-6 1,0 1 260,0-1-274,0 8 0,0-6 36,0 4 0,0-4 7,0-2 1,0 1-42,0-1 1,0 1-82,0-1 0,0 1 76,0-1 0,0 1-2,0-1 1,0 1 32,0-1-208,0 1 1,2-6-1,2 0 95,2 2 0,-1 0-57,-5-1 1,0 2-1,2-2 47,4 2 1,-4-4 0,6 5-61,-8-4 1,0-1-1,2 1 105,4 2-134,-4 2 0,6 1 33,-8 1 0,0-1 41,0 1 0,2-3-29,4-2 1,-4 2 19,4-2 1,-4 3-5,-2 1-3,0 1 1,0-1-50,0 0 0,0 6 47,0 0 1,2 5-168,4-6 111,-4 8 1,6-6-283,-8 4-317,0 3-275,0-5-812,0 1 476,0 4 524,0-5-106,0 0-327,0 5 999,0-12 0,0 6 0,0-8 1</inkml:trace>
  <inkml:trace contextRef="#ctx0" brushRef="#br3" timeOffset="336556">16080 7453 7243,'10'0'1033,"-2"0"-508,-8 0-152,8 0 63,-6 0 2,14 0-66,-14 0-244,14 0 1,-12 0 17,8 0 1,-6 0-19,6 0-129,-8 0-3,11 0 183,-5 0 22,8 0-79,0 0 0,0 0 16,0 0 0,-6 0 160,0 0-124,0 0 0,6 5 143,0 1 138,0-1-287,0-5 1,0 1 25,-1 5-162,1-5 0,-6 6 211,0-7-174,0 0 0,0 0-215,0 0 24,-8 0 88,4 0-1317,-8 0 1341,-8-7 1,4 4 113,-8-7 17,8 6-83,-12-10 0,12 11 334,-8-7-325,8 6 1,-6-8-1,6 5 41,-2-2-47,0 6-39,-2-11 1,5 7-7,-9-3 1,6-2 10,-6 7 0,6-6 0,-4 5-90,2-3 91,-6 5 1,10-9-34,-8 2 1,2 3-66,-2-3 58,-4 1 1,6-4-34,-8 4 56,8-4 0,-4 11-20,8-8 1,-8 8-1,4-4-16,0 0 11,-5 5 0,11-5-79,-8 7 64,0-6 82,-6 4 1,6-7-22,0 4 26,8 3-27,-12-5 16,14 7 0,-12-1-21,8-4 14,0 3 0,4-5 8,-4 7-14,4 0 8,-6 0 99,8-7 1,-2 5-45,-4-3-36,4 3-13,-6 2-44,8-7 42,-8 6 3,6-6-11,-6 7 2307,8 0-2045,8 0-3,-6 0-127,14 0-77,-14 0 0,14 0-34,-4 0 1,-2 0 39,2 0-82,-8 0 0,12 0 121,-4 0-132,4 0 0,-4 0 140,0 0-137,0 0 1,0-5 50,-1 0 1,1-1 9,6 6 7,-8 0-15,6 0 0,-6 0 36,8 0 1,-6-5-39,0 0 0,-6 0-62,6 5 1,-6 0 60,6 0 1,-6 0 2,6 0 1,-6 0 0,6 0 0,-6 0-113,6 0 0,-6 0 58,6 0 0,-7 0-31,7 0 0,-6 0-19,6 0 64,-8 0-14,12 0 0,-12 0 8,8 0 2,-8 0 0,6 0-4,-4 0-62,-4 0-418,6 0 431,0 0-26,-6 0-1,6 0 0,-8-2-4,0-3-180,0 3-149,0-5 460,0 0-102,0 6 88,0-6 1,-2 2-38,-4-1 1,4 0 37,-4 0 0,2 3-43,-2-7 1,4 4 8,-4-4 1,-2 5-11,2-5 0,-6 4 5,6-4 0,-6 5 1,6-5 1,-6 4-5,6-4 0,-2 5 24,2-6-23,-3 8 1,-3-9-56,0 7 1,2-2 25,-2 2 0,-4 1-4,4-6 1,2 5 35,-2-6 1,0 6-16,-6-5 0,0 5 36,0-6 0,0 6-40,0-5 1,6 5 50,1-6 0,-1 8-42,-6-2 0,6-2 88,0 2 1,6-1-52,-6 6 0,6-5 7,-6 0 0,6 0-18,-6 5 11,8 0-6,-12 0 0,6 0-6,0 0-5,-6 0-6,14 0 1,-8 0 19,4 0-11,4 0 31,-6 0-11,8 0 5,-8 0 0,6 0 1840,-5 0-1880,22 0 0,-9 0 49,12 0 1,-10 0-119,4 0 65,0 0 18,6 0 120,0 0-108,0 0-8,0 0 1,-6 0 3,0 0 0,-6 0 26,6 0 11,0 0 0,6-5-16,-1 0 0,-5-1-64,0 6 27,0 0 0,6-5-17,0 0 4,0 0 1,0 5 23,0 0 1,-6 0-26,0 0 1,0-5 19,6 0 1,-6-1 1,0 6-4,-1 0-151,7 0 49,0 0-14,-8 0 17,6 0 49,-14 0 43,6 0-223,-8 0 228,0-6-33,0 4 390,0-5-352,8 7 11,-6 0-6,6 0-45,0 0 34,-6 0 0,6 0-327,-8 0 307,0-7-23,0 5-309,0-5 344,0 1 100,0 4-83,0-5 15,0 7-21,0-7 0,-2 5 7,-4-3-5,4 3 0,-6-5 1,6 4-8,-4-7 5,4 6 1,-8-8-4,4 7 0,4-2 0,-4 2 0,-4 3 1,6-10-14,-8 7 0,6-5 14,-6 4 1,8 0-23,-2 0 19,-4 5-31,1-13 1,-3 12 18,0-3 0,6-2-19,-6 2 25,8 0 1,-12-2 1,12 5 9,-8-3 1,6 1-22,-6-1 43,8 4-32,-12-6 1,12 2 18,-8-1-14,8 1 1,-6 5-30,4 0 24,4-7 3,-14 6 0,12-6 12,-8 7-16,8-7 9,-12 5 1,12-10-9,-7 7 15,7 0-10,-12-2 1,12 5 6,-8-3 1,8 1-18,-2-1 0,2 3-19,-2-3 21,4 4 1,-12-1-29,8-3-5,0 3 18,6-5 10,-8 7 1,6-2 13,-4-3 0,2 3 3,-2-3 24,4 4-33,-6 1 6,8 0 0,-8 0 2,6 0-1,-6-7 1,6 5-3,-4-3 3,4 3 0,-6 2 4,8 0-5,0-7 1,-2 5 1,-4-3 8,4 4 0,-6 1 169,8 0-172,-8 0-104,6 0 19,-6 0 34,8 0 45,-8 0 7,6 0 374,-5 0-354,-1 0-37,6 0 37,-6 0-100,8 0 70,-8 0 4,-2 0 1,-2 5-2,0 0 0,8 2 0,-2-2 5,-4-3 1,6 6 0,-8-3 1,6-1-4,-6 6 1,6-5-1,-6 6-4,8-8 0,-6 9 2,4-7-2,-4 8 2,-8-5 1,8 2 0,2-1 2,0-2 0,4 3-6,-7-4 1,7 6 0,-10-9 1,6 6-9,-2-2 3,6 5 0,-6-9-8,4 7 0,-2-4 11,-4 4 0,4-7 1,6 6 3,-4-4 0,4-1-2,-4 6-7,-4-7-5,8 4 0,-8-5-11,4 3 18,4-3-1,-6 5 7,0 0-2,6-6-3,-6 6 2,8-7-71,-8 7 39,6-5 16,-6 5 1,6-5-29,-4 3-1,4-4 33,-6 6 1,6-7-33,-4 0-12,4 7 26,-6-5 1,6 5 8,-3-7-15,3 7-10,-6-5 20,0 4 17,6-6-24,-6 7 59,8-5 0,-2 5-24,-4-7 12,4 0 16,-6 0 72,8 0-50,0 7 51,0-5 1130,0 4-1154,8-6 0,-4 6-8,8-1 1,-6 0-87,6-5 1,-3 2-297,3 3 281,4-3 0,-6 6 75,8-3 1,-6-3 5,0 3 0,-6-3-41,6-2 37,-8 0 0,12 0-7,-4 0-48,-4 0 0,8 5 45,-4 0 0,-2 0 36,2-5-87,-8 0-1,6 0-228,-4 0 57,-4 0 174,5 0-169,1 0 130,-6 0-115,6 0 95,0 0 23,-6 0 9,6 0-1144,-8 0 1182,0 7-79,0-5 1,-2 5 63,-4-7 178,4 0-125,-6 7-12,0-5 1,4 10-2,-7-7 3,7 0-9,-12 2-12,6-5 1,-2 10 2,0-7-1,8 0 14,-12 2 1,12-4-16,-8 8-4,8-8 0,-10 6-1,8-4 1,-2-3 0,2 3 0,4 4 0,-12-6-2,8 7 1,-2-6-1,2 1-1,4 4 1,-14-8 2,14 13 0,-8-12-3,4 3 3,4 4 0,-8-8 0,5 4 0,3-1-5,-4 1 1,2-3-1,-2 3 0,4-2 3,-4 3-1,4-5-47,-6 6 35,6 0 23,-6-5-15,0 5-1,6 0 6,-6-6 1,6 8 17,-4-4-28,4-3 2,-6 5 1,6-5 6,-4 3 7,4-4 0,-6 6-6,8-7 0,0 2-3,0 3 61,0-3 688,0 5 1,8-7-672,4 0 0,-2 0 55,2 0-40,0 0-303,6 0 162,0 0 0,-1 0 111,1 0 1,0 0 14,0 0-47,0 0-18,0 0 1,0 0 42,0 0-112,-8 0 110,6 0 9,-6 0-54,8 0 1,-6 0-197,0 0 57,-8 0 56,11 0 18,-5 0 1,2 0 19,0 0 23,0 0 0,0 0-54,0 0 5,-8 0 66,12 0 12,-14 0-24,14 0-21,-14 0-47,6 0 1,-6 0 41,4 0-179,-4 0-650,6 0 1,-22 0 789,-4 0 1,2 0 24,4 0 1,6 0 138,-6 0 0,6 0 90,-6 0-196,0 0 0,0 5 33,0 0-7,0 0 1,-5-5-14,-1 0 0,6 6-3,0-1 4,0 0 0,-6-3 20,0 3 0,6-4 5,0 5 1,6-3-28,-6 2 0,6-3-12,-6 3 19,8-3 0,-10 0-32,8 3 1,-2-3 26,2 3 1,2-4-17,-7-1 0,5 6 27,-6-1 1,6 0-23,-6-5 6,8 7 1,-6-5-15,4 3 53,4-4 1,-8 5-33,4-1 15,4 0-9,-14 2 3,14-5-4,-6 4 1,2-4 8,0 3 22,0-3 1,4 5-27,-4-7 1,4 0-5,-6 0 0,8 2 1,0 3-1,0-3-6,-8 5 0,6-7-5,-6 0 6,8 6 29,0-4-23,-8 5-2,6-7 235,-6 0-233,8 7-8,0-5-19,0 5 16,0-7 11,-8 0-9,6 0 7,-6 0-3,8 0 2,0 6 0,0-4-120,0 5 110,0 0 13,-8-5-16,6 5 3,-6-7-4,8 0 4,0 6-32,-7-4 34,5 5 16,-6 0-26,8-5 1,0 5 13,0-7 1,-6 1 18,0 4-11,0-3-20,6 5-88,0-7 2,-8 7 59,6-5-10,-6 5 42,8-7-8,0 0 34,0 7 10,0-6 1890,0 6-1736,0 0-84,8-5 1,-6 6 0,6-4 0,0 1 27,4-2 1,-4 1-12,-3 1-12,5-3 1,-6 5 113,8-7 0,-2 1-87,2 5-102,4-5 176,-6 6 0,8 0-313,0-5-43,0 5 219,0 0 1,-6-6 0,0 5 11,2-5 1,-4-1-14,2 0 0,-3 2-3,3 3 1,4-3 13,-4 3 1,4-3 5,2-2 0,0 5-4,0 0 1,0 0 37,0-5-4,0 0-75,0 0 0,0 5 29,-1 1 0,1-1 5,0-5 0,-6 0-11,0 0 1,0 0-88,6 0 0,-6 0 58,0 0 1,0 0-83,6 0 1,0 0 60,0 0 0,0 0-5,0 0 1,-7 0-25,1 0 1,0 0-2,6 0 1,0 5-97,0 0-6,0 0 122,0-5-27,0 0-6,0 0-139,0 0-33,0 0-251,0 0-52,-9 0 0,1 0-93,-4 0-809,-4 0 714,6 0-755,-8 0-2134,-8 0 2472,-2 0 0,-15-7 0,-3-1 0</inkml:trace>
  <inkml:trace contextRef="#ctx0" brushRef="#br1" timeOffset="392819">8608 8400 5972,'-16'1'47,"4"5"-159,-3-5 0,11 8 105,-8-4-7,0 4 1,2-1-1,2-1 1</inkml:trace>
  <inkml:trace contextRef="#ctx0" brushRef="#br1" timeOffset="402328">8590 8431 6595,'-8'-9'-310,"6"2"479,-6 7-110,8 0 1422,0 0-1382,0 7 1,2-5 133,4 3-31,-4-3 14,6-2-179,-8 0 1,2 0 144,4 0 9,-4 0-100,6 0-177,-8 0 423,0 0-312,8 0 38,-6 0-212,6 0 51,-8 0 947,0 0-767,8 0-27,-6 0 19,6 0-26,-8 0 670,0 0-615,8 0-56,-6 0 54,6 0-31,-8 0-8,0 0 32,8 0-54,-6 0 0,8 0 184,-4 0 23,-4-7-142,14 5 1,-12-5 6,8 7 1,-6 0 99,6 0 33,-8 0-142,12 0-107,-6 0 0,2 0 71,-1 0 30,-7 0-35,4 0 1,-6-5-307,4 0 173,-4 0 56,6 5 49,0 0 18,-6 0-6,6 0 10,0 0 11,-6 0-32,14 0 1,-12 0-2,8 0 1,-6 0-10,6 0 1,-6 0 0,6 0 1,-6 0-5,6 0 1,-6 0 0,6 0 0,-6 0-12,6 0 0,-6 1-2,6 5 1,-6-5-11,5 5 0,-5-5-8,6-1-48,-8 0 53,12 0-1,-6 7 0,2-5-55,0 3-42,-8-3 1,6-1-50,-4 5-222,-4-5 160,6 6-36,0-7 318,-6 7-107,6-5 1,-6 5-6,4-7 0,-4 2 62,4 3 172,-4-4 0,0 8-72,4-4-37,-4-3 1,8 5-25,-4-7 0,-4 7-104,6-6 91,0 13-75,-6-12 0,8 7 52,-4-4-26,-4-4 0,8 12-6,-5-8 0,-3 2 4,4-2 1,-2 2 15,2 3 1,-4-1 5,4-4 1,2-2-18,-2 8 1,0-6 5,-6 5-8,0-6 0,6 4 8,0-3 1,0-1 4,-6 6 33,8-6 1,-4 8 2,8-7 0,-8 7-11,2-2 1,2-1 3,-2 1 1,2-5-20,-2 6 1,-4-6 0,4 5-23,-4-6 1,0 8 0,2-5 33,2 1-51,0-4 0,-6 4 27,0-2 1,0-3-10,0 7-8,8-6 2,-6 10 1,6-11 0,-8 7 0,0-4 6,0 4-2,0-7 1,0 6 0,0-4 1,0 4 1,6 1-1,0 0 0,0-6 0,-6 10 0,0-6 0,2 3 18,4-1-17,-4-7 22,6 11 1,-8-10-19,0 6 18,0-7-9,0 11 0,8-5 24,-7 6 1,7-4-23,-8-1 1,0-5 94,0 6-46,8-8 11,-6 11 25,6-12-49,0 11 0,-6-9 9,4 6 1,-2-6 54,2 1-77,-4 3 0,8-4 57,-4 6-91,-4-6 1,8 8 13,-4-7 0,-2 2 2,8-2 0,-8-2 4,2 8-24,4-8 27,0 4 1,2 0-5,0 3 0,-6-3-108,6-2 79,-8 4 1,10-6-10,-8 8 1,6-6-24,-7 5 0,3-5-6,-2 6 1,-2-8-25,8 2-9,-8 4 45,12 0 24,-14 6 0,12-4-2,-8-1 1,2-5 4,-2 5-33,-4-6 12,6 10 0,-2-11-40,0 7 2,0-6 1,-4 8-80,4-7 92,-4 7 18,6-3 1,-6 5-21,4-4 0,-4-1 49,4-4 0,-4-2 57,-2 8 1,6-6 24,0 5-60,0-7 0,-4 10 25,4-8-13,-4 0 1,8 0 19,-4 0-6,-4 0 19,6 2-37,0-5 0,-4 10 22,7-7 1,-5 0-19,6-5-38,-8 7 0,6-5 0,-4 5 15,6 0 0,-2-5-4,2 3 1,-6 2 15,6-2 1,-6 5-4,6-5 0,-2 2-103,2-2 1,2-1-19,-8 6 0,6-5 68,-6 6 12,8-8 193,-12 11-153,14-12 1,-8 6 9,3-3 1,-1-3 12,-4 3 0,-2-3 13,8-2 0,-8 2-24,2 3 1,-2-3 40,2 3-99,-4-3 69,14-2-117,-14 0 0,8 5 109,-4 0-223,-4 0 186,6-5 1,-6 5-26,4 0-72,-4 1 48,6-6 16,0 7 3,-6-6 39,6 13 1,-8-11-46,0 8 93,8-8-84,-6 4 24,6 0 1,-6-5 47,4 3-27,-4 4 8,6-8-23,-8 13 22,8-12-18,-6 12 16,14-6 1,-12 3-14,7-1 1,-7-7 78,12 11 0,-14-10 42,4 6 48,4-7-105,-8 4 11,6-7-46,0 7-22,-6-5 1,8 5 10,-4-7-19,-4 0 22,6 0 0,-8 2-7,0 3 0,2-4-81,4 5 67,-4-5-10,6-1 1,0 0 1,-6 0 19,6 0-10,-8 0 1,2 0 100,4 0 19,-4 0-122,6 0 1,-8 0-2,0 0-28,8 0-57,-6 0 1,6 2 15,-8 3-51,0-3 1,2 5 53,4-7-4,-4 0-8,6 0 65,0 0 1,-4 0 163,8 0-137,-8 7 65,11-6 0,-11 6-74,8-7 31,-8 7 37,12-5 1,-12 5-18,8-7 1,-8 2-63,2 3 18,4-3 0,-6 4 3,8-6-28,-8 0-5,4 7-2,0-5-4,-6 5-19,6-7 1,-6 0-49,4 0 2,-4 0 56,6 0-4,-8 0 31,0 0-6,8 7-27,-6-5 10,6 4 46,-8-6 67,0 0-58,8 0 8,-6 0 11,6 0 1,-8 2 60,0 3-23,8-3 11,-6 5 15,6-7-3,0 0-21,-6 0 0,8 0-8,-5 0-26,-3 0 57,6 0-20,0 0-54,-6 0 20,14 0-64,-14 0 67,14 0 6,-14 0-8,14 0 10,-14 0 7,14 0-44,-6 0 0,2 0 15,0 0 14,-8 0-46,12 0 1,-12 0 36,8 0-31,-8-7 1,12 5 32,-4-3-29,-4 3 0,2 2 1,-6-1 39,1-4-15,9 3-50,-4-5 0,2 7-3,0 0 0,-8-2-55,2-3 57,4 3 1,-6-5-4,8 7 0,-6 0-5,6 0 7,-8 0 0,6-5-6,-4 0 8,-4 0 2,14 5 0,-12 0 0,8 0 0,-8-2 0,2-3 49,4 3 88,0-5-89,8 0-19,-1 6 0,1-11-11,0 7 0,-2-2 5,-4 1 0,4 5 7,-4-4 1,2 1-6,-2-1 1,4 3-5,-4-3 1,-2 2-20,2-3-8,0 5 3,6-6 0,-3 5-6,-3-3 4,4 3-4,-6-5 17,8 7-7,0 0 1,-6-5-2,0 0 0,-6 0-25,6 5 5,-8 0 12,12 0 0,-12 0-12,8 0 15,-8-7-1,12 5 1,-12-5 8,8 7 1,-6 0-4,6 0 9,-8 0-11,11 0 0,-7-1 1,4-5-14,4 5-5,-6-6 19,8 7 1,-6 0-2,0 0 1,-6-5 11,6-1 0,-6 1-13,6 5 1,-6 0 25,6 0 0,-6 0-21,6 0 0,-8 0 5,12-7-1,-6 6 5,8-6-6,-1 7 1,1 0-31,0 0 20,-8-7 0,6 5 4,-6-5-29,8 7 0,-6 0 11,0 0 7,0 0 1,0 0-2,0 0 0,-6-2-4,6-3 1,-6 4 20,6-5-24,-8 5 41,11 1-34,-5 0 34,0 0-30,6 0 8,-6 0 1,2 0 5,0 0 1,-8 0 122,12 0-87,-6 0-28,8 0 3,0 0-25,0 0 1,-6 0 27,0 0-22,0 0 0,0 0 32,0 0-7,-1 0-12,7 0 1,0 0 15,0 0 0,0 0-14,0 0 3,-8 0 0,0 0 5,-4 0-20,4 0 0,2 0 7,0 0 1,-6 0-5,6 0 1,-6 0-16,6 0 0,-6 0 17,6 0 1,-7 0-25,7 0 16,-8 0 0,12 0 9,-6 0 1,8 0-7,0 0 0,-2 1 0,-4 5 1,4-5 1,-6 6-4,8-7 6,0 0-1,0 0-3,0 7-1,-1-5 1,1 5 0,-2-6 0,-4 5 0,4-5-1,-4 4 1,-2-3 0,2-2 1,-2 2-2,2 3 1,4-3 0,-4 3 0,-2-3 0,2-2-2,0 7 1,6-6-1,-1 5 1,-5-3-15,0 2 1,-6-3-3,6 3 0,-2-2-53,2 3 64,4-5 1,-8 8-4,4-4 1,4-3 0,-4 3 1,-2-1 0,2 1 1,-6-4 1,6 5 0,-6-3 2,6 2 1,-6-3 4,6 3 1,-6 2 4,5-2 13,1 0-23,6 2 1,-2-3 14,-4 6-12,4-7 0,-6 10 1,8-8 1,-6 2 2,0-2 0,-6-3-1,6 3 1,-6 2 76,6-2-35,0 0 0,0 0 16,0 0 1,-6 0-39,5-5 12,1 7 1,0-5-9,0 3 1,-2-1 0,2 1 1,4-3-22,-4 3 1,4 2-14,2-2 0,-6 2 28,0-2 0,0-3-5,6 3 0,-6 2 14,0-2 1,-2 2-17,1-2 1,5-3-7,-4 3 1,-2-2 15,2 2-42,-8-3 1,12 5 29,-4-7 0,-2 2 0,2 3-27,0-3 0,0 6-27,0-3-7,0-3 1,0 5 42,0-7 1,-6 5-6,6 0 1,-6 1-3,6-6 18,-1 0 0,1 5 0,0 0-17,2-2 0,-4 1-7,2 1 26,0-3 0,6 10 5,0-7 0,0 2-63,0-2 0,0-1 47,0 6 0,0-5-22,-1 5 0,7-4 13,0 4 17,8 0 1,-12 1-1,6-3 13,0-1 1,-4 5 34,8-2-54,-9-3 0,7 5 0,-6-5 5,2 2 0,6-4 11,-6 5 1,2-4-9,-2 4 1,-2-5 22,7 6 1,-7-6-21,2 5 0,2-5-10,-2 6 1,0-6 23,-6 5 0,6-5-1,0 6 1,-1-8-2,-5 2 0,-6-1 33,0 1 80,0-3-93,6 4-57,0-6 0,-6 0 6,0 0 1,-6 0-5,6 0 1,-6 6 1,6-1 1,-6 0-68,6-5 1,-6 0 37,6 0 0,0 2-7,5 3 1,-5-3 37,0 3 0,0-4-34,6-1 7,0 7 1,0-5 40,0 3 1,0 2 99,0-2 1,0 1-82,0-6 0,-6 1 9,0 4 0,-1-3-13,7 3 0,-6-3 1,0-2 0,0 5-31,6 0 1,-6 1 36,0-6-27,0 0 1,6 1-9,0 4 1,-6-3-6,0 3 1,-6-3-14,6-2 1,-6 2-5,6 3 1,-7-3-16,7 3 1,-6-3-5,6-2 0,-6 5-18,6 0 0,-6 0 44,6-5 1,-6 2-62,6 3 62,0-3 0,6 10-1,0-7 0,-2 2 17,-4-2 1,4-3 8,-4 3 5,4 4 0,1-6 22,1 7 105,0-6-88,0 10-22,0-13 1,-2 8-13,-4-4 6,4-3-12,-6 5-9,8 0-20,0-6 5,0 6 1,-6-2 9,0 1 0,-6-1 3,5-5 1,-7 1 28,2 5-29,4-5 3,0 6 0,2-7 38,0 0 1,-8 2 50,2 3-52,4-3-14,0 5 0,2-7-35,0 0 17,-8 0 0,10 2-2,-8 3 0,2-4 16,-2 5 1,-4-5 1,8-1-7,-4 0 0,-2 0-4,8 0 0,-6 0 1,6 0 1,-8 2 16,2 3-18,3-3 1,-5 5 13,8-7-43,-8 0 34,12 0-22,-14 0 1,14 0 22,-4 0-8,-4 0-9,8 0-1,-6 0-4,8 0 9,0 7 0,0-6-5,0 5 6,0-5-3,0-1 0,-3 2 0,-1 2 40,-2 1-18,0 0 0,6-5-10,0 0 0,-6 0 2,0 0 1,-6 0-2,6 0 1,-6 0 0,6 0 0,-8 0 1,12 2 6,-4 3-6,4-4 0,-4 6-2,0-7-12,-1 0 1,7 0 6,0 0 0,-6 0-2,0 0 1,-6 0-2,6 0 3,0 0 0,6 0-26,0 0 20,0 0 0,0 0 0,0 0 1,0 0 2,-1 0-2,1-7 1,0 6 1,0-4 1,0 3-1,0 2 0,0 0-5,0 0 1,-6 0 3,0 0 0,0-2-6,6-3 1,0 3 2,-1-3 0,-5 3-1,0 2 1,0 0-1,6 0 0,-6 0-1,0 0-3,0-7 0,6 6-2,0-4 1,-6 3-5,0 2 1,-6 0 8,6 0 1,-6 0-17,6 0-13,0 0-5,5 0 20,1 0-1,0 0-13,0 0 16,0 0 0,0 0 0,0 0 3,0 0 0,0 0-18,0 0 1,0 0 25,0 0 1,0 0-5,-1 0 9,1 0 0,8 7 0,-6-6-2,4 5 0,-4-5 4,-2-1 0,0 2 28,0 3 0,0-3-33,0 3 15,-1-3 0,1-2 0,0 0 8,0 0 1,-6 0 1,0 0 1,0 0 26,6 0-23,0 0 0,0 0-24,0 0 1,-6 0-2,0 0-137,0 0 143,5 0 0,1 0-67,0 0 1,-6 0 52,0 0 1,-6 0-10,6 0 0,-6 0 32,6 0 0,-6 0 29,6 0 10,-8 0 22,12 0-45,-6 0-20,8 0 1,-6 0-21,0 0 0,-6 0 27,6 0-23,-9 0 0,7 0 20,-4 0-17,4 0 1,2 0 9,0 0 1,-6-5-1,6 0 1,-6-1-23,6 6 22,0 0-18,-2 0 1,6 0 17,-4 0-16,4 0 1,-4 0 0,0-1 8,2-5 0,-4 5-3,2-4 0,-6 3 1,5 2-12,1 0 1,0 0 8,0 0 1,0 0 0,6 0 0,0 0 0,-6 0 0,0 0-18,-8-7 16,12 5 0,-6-5 0,8 7 1,0-7 0,-6 6 4,0-4-45,-8 3 19,11-5 1,-11 5 17,8-3-6,-8 3 1,6 2 0,-6-1 8,2-5 0,2 5 1,-2-5 1,-2 5-21,8 1-1,-8-7 24,12 5 1,-8-6-18,4 2 11,4 5-23,-6-6-8,8 0-26,0 5-5,0-5-28,-1 7-4,1 0 47,0 0 13,0 0 22,0 0 0,-6 0 16,0 0 0,-6 0 6,6 0 0,-8-7 4,12 6 0,-12-6 9,8 7 10,-8 0-28,12 0 1,-12 0 5,8 0 0,-6 0 74,6 0-37,-8 0-20,11 0 1,-11 0-1,8 0 0,-6-2 30,6-3-47,-8 3-4,12-5-20,-6 7 25,8 0 0,-6-2 2,0-3-18,-8 4 3,12-6 1,-12 7 0,8 0 1,-8-2-1,2-3 1,-2 3 0,2-3 2,-4 3 0,8 2-22,-4 0 23,-4 0-238,6-7 100,-8 6 34,0-6 50,0 7-14,8-7 72,-6 5 1,6-7 211,-8 4-83,7 3 0,-3-4 37,8 6-129,-8-7 1,12 5-38,-4-3 1,4 3 9,2 2 58,0 0-164,0 0 1,0 0 0,0 0 13,0 0 0,0 0-71,0 0 0,-1 0 139,1 0 0,0 0-35,0 0 1,0 0 86,0 0 1,0 0-37,0 0 105,0 0 0,0 0-75,0 0 0,0 0-7,-1 0 0,-5 0-17,0 0 0,-6 0 4,6 0 0,-6 0-89,6 0 100,-8 0-84,12 0 0,-12 0 72,8 0-69,-8 0 33,12 0-8,-6 0 25,8 0 1,0 0 3,0 0 1,-6 0 9,0 0 1,-1 0-21,7 0 16,0 0 1,-6 0-1,0 0-10,2 0 6,2 0 1,2 0-1,0 0-4,0 0 17,0 0 0,6-2 0,0-1-12,-3-2 1,-1 0 0,-2 5 1,-6 0 25,0 0 0,0-6-21,6 1 0,0 0 1,-6 5-1,-2-2 8,-2-3-25,6 3 1,-10-4 18,8 6 0,-6-2 8,6-3-63,-8 3-12,4-5-131,-1 0 99,-5 5 49,6-5 32,-8 1 4,0 4 1,2-5-10,4 7 6,-4 0-30,6 0-1,-8-7-5,0 5 30,0-5 30,0 7 16,0 0 13,8 0 30,-6 0-31,14-6 1,-12 4-24,8-3 1,-6 1 31,6-1-31,0 3 1,6-6-14,0 3 1,0 3-31,0-3 0,0 1 28,0-1 1,-1 3-8,1-3 1,0 2 12,0-3 0,0 5 1,0-4 1,0-2-3,0 2 0,0-6 3,0 6 0,0-5-8,0 4 0,-1 0-3,1 0 1,-2 3 0,-4-7 0,4 1-6,-4-1 0,-2 1-10,2 4-4,0-4 0,0-5-3,0 4 1,-6-2-53,6 7 30,-8-7 0,10 3 5,-8-6 0,2 4 20,-2 1 0,-4 5-20,4-6 55,4 1-2,-1-5 1,7 4 1,-4 1 1,-2 5 6,-4-6 0,2 6-22,4-5 0,2 5 2,-8-6 1,8 8-13,-2-2 17,4-4-28,2 1 0,0-3 0,0 3 15,0 1 0,-1-4-5,1 6 0,0-2 0,0 2 0,6 2-1,0-8 0,0 8 4,-6-2 0,0-2 1,0 2 0,2-6 2,3 6 1,-3-2-5,4 2 3,-4 3 1,-2-10 0,2 5-3,4-1 7,-4 4 0,6-8 0,-10 5-3,-4-1 0,3 2 0,-3-4 1,4 2 10,2-3 1,-2-3 2,-4 4 0,4-4-12,-4-1 1,2 4 2,-2 1-11,4 0 0,-12-6 0,8 1 11,2-1 0,-4 1 5,2-1-16,-8 1 1,9-1-8,-7 1-18,8-1 1,-10 2-35,8 4 25,-8-4 28,12 6 12,-14-8 0,12 6 0,-6 1-6,2 2 0,-4-3 4,6 5 0,-2-2-12,2 2 20,4 3 0,-6-10-10,8 7 0,0-6 3,0 6 1,-1-5-27,1 5 1,0-2 21,0 1 0,0 5 0,0-8 0,0 6-3,0-2 0,2-6 1,4 6 1,-4-5-2,3 4 0,-1-4-3,2 5 1,-4-2 18,4 2 0,2 1 2,-2-6 0,2 1 14,-2-1 0,-4-2-19,3 7 0,-3-5-1,-2 4 1,6-6-6,0 2 0,0 1-2,-6-1 0,0 0 0,0-6 1,0 6-2,-1-1 0,7 1 0,0-5 0,0-1-1,-6 1 0,0-1 0,0 1 0,0 4 8,0 1 0,0-1 0,0-4 0,-1-1-7,1 1 1,-6 5 1,0-1 0,-2 1-1,2-6 1,2 6-1,-8 0 0,6 5-25,-6-6 1,6 6-3,-6-5 0,2 5 24,-2-6 1,-4 6-38,4-5 1,-2 6-52,2-1 84,-4-4 1,8 3 1,-4-5 1,-4 3 2,4 2 0,-2 5 7,2-5 6,-4-2-1,14-1 1,-8-1 109,3 0-115,5 6 0,-6-10 1,8 7 10,0-3-24,0 3 1,-6 2 0,0 0-1,2 1 1,4-3-6,6 2 1,-4-5 6,4 5 1,-5-2-3,-1 2 0,2 3 25,4-3 1,-4-2-22,4 2 1,-4-6-3,-2 6 0,6-5 47,0 5 1,-1-6 6,-5 6 0,0-5-26,0 5 1,0-2 2,0 2 1,0 1-24,0-6 1,0 5-1,0-6 0,0 6-22,0-5 1,-1 5 36,1-6-104,-8 8 1,6-11 65,-4 4 0,2 1-9,-2-1 1,4 1-18,-4-1-12,-4-4 41,8 5 1,-12-6-3,8-1 0,-8 6-126,2 0 110,-4-1 43,6-4 0,-6 4-57,4 1 70,-4 0 1,-2-1-47,0 1 12,0 7 18,0-4 1,6 5 14,0-3 33,0 3-56,-6-5 111,0 7 0,2 0-51,4 0-7,-4 0 1,7-5-23,-3 0 1,-2-2 2,8 2 1,-6 3-34,6-3 1,-6 1 20,6-1-64,0 4 76,6-13-58,0 12 0,-2-12 28,-4 4 0,4 3-15,-4 2 19,-4-4-16,8 1 1,-12-1-1,6 2 7,-2 0 0,-1 4-3,-1-8 1,-4 6-18,4-5 0,2 5 18,-2-6-43,0 8 0,-4-9 32,4 7-45,-4-7 1,6 8 1,-8-6 0,0 5-67,0-6 106,8 8 1,-6-6-35,4 4 66,-4 3 0,-2-6-7,0 3 2,0 3 0,0-7 2,0 4 10,0 3 16,8-5 15,-6 0 37,6 6-43,-8-13 1,6 11-11,0-8-8,0 8-11,2-11 1,-4 10-9,8-6-7,-8 7 0,6-9 2,-4 6 1,-2 0-12,8 0 7,-8 5 0,6-8-8,-4 4 9,-4 3-31,14-5 0,-14 6-39,4-5-36,-4 5-12,-2-6 11,0 7-375,0 0 602,0-7 134,0 5-145,0-5-38,0 7-56,7-7-1,-5 6 0,6-8-79,-8 4 110,8 3-79,-6-12 1,6 11 49,-8-7 0,2 6-13,4-1 0,-4 1 3,4-1-3,-4 4-196,-2-6 80,0 0-136,0 5 145,0-5-149,0 7-111,0 0 439,0-7-100,0 6 192,0-6 61,0 7 969,0 0-1106,0-7-157,0 5 127,0-5-159,0 0 112,0 5 0,2-10-25,4 7 16,-4 0-4,6 5 0,-8-2-24,0-3 33,0 3-14,0-4 14,0 6 75,0 0-98,0-7-36,0 5-133,8-5 91,-6 7-12,6 0-10,-8 0-2173,0 0 2390,-8 0-10,6 0 1,-8 0-174,4 0 148,4 0 310,-6 0-161,8 0-10,0 0-1154,0-7-116,0 5-725,0-4 805,0 6 1,-2-6 628,-4 1 1,0-7-206,-12 2 0,-3-6 69,-15-4 1,-16-18-1,-4-11 1</inkml:trace>
  <inkml:trace contextRef="#ctx0" brushRef="#br4" timeOffset="431756">24035 8136 8355,'2'9'1892,"4"-4"-1663,-4-4 218,6-1-85,-8 0 876,0 0 0,-6-6-954,0-5-242,-7 4 0,11-1 0,-6 4 215,0-1-274,6-7 0,-6 9 0,6-8 152,-4-1 0,2 4-35,-8-3 0,6 3-199,-6-3 31,8-3 1,-10 6 46,8-8 1,-6 6 92,6 0-122,0 6 1,0-10 21,0 4 14,-8 3 1,10-5 9,-8 7-7,8-7 0,-10 8 13,8-6-41,0 7 16,-2-11 19,6 12 0,-8-5-2,5 7 1,3-2 23,-4-3 0,4 4 10,2-6 6,0 7 1156,0 0-1092,0-7-108,8 5 95,-6-5-50,5 0 1,-5 6 0,2-6 36,2 0 1,2 5-34,-2-3 0,-4 1 48,4-1-33,-4 3-34,6-11 0,-6 9-16,4-6-24,4 6 5,-8-9 0,8 9 42,-4-6 1,-4 5 12,4-6 17,-4 8 7,6-11-24,-6 5 0,6-1 4,-8 0 0,2 5-19,4-6-6,-4 8 9,6-11 0,-8 11 6,0-8 0,0 6 28,0-5 18,8 6 6,-6-3-78,6 0-2,-8 6-62,0-6 91,0 7-242,0 0 129,0-7 62,0 5-12,0-5 21,0 7 8,0 0 2,0-7 11,0 6 34,0-6-53,0 7 59,0-7-52,0 5 1,0-6 2,0 2-3,0 5-2,0-13 1,-6 10 5,0-6 1,0 5 4,6-5-4,-8-1 0,6 1 2,-4 0-18,-4-1 15,8-4-84,-6-1 1,6 2-20,-4 4-14,4-4-121,-6 6-212,8-1-612,0-5 481,0 12-1183,0-4 578,0 6-215,0 0 1,0 13-1,0 5 1</inkml:trace>
  <inkml:trace contextRef="#ctx0" brushRef="#br4" timeOffset="434591">24430 7919 8158,'10'0'1317,"-2"0"-934,-8 0 2010,0 0-2082,8 0 127,-6 0-370,6 0-72,-8 0 292,7 0-197,-5 0 1,8 0-8,-4 0 1,-2 0-152,8 0 0,-8-2-71,2-3 184,4 3 1,-6-5 35,8 7 1,-6-2 68,6-3-83,0 4 1,4-8 8,-4 4 1,-2 3 8,-4-3 0,-2 1-29,8-1 1,-6 4 34,6-5-77,-8 5 1,6 1 103,-4 0-72,-4-7 0,8 5 33,-5-3-303,-3 3 128,6 2-175,-8 0 280,0-7-31,0 6-87,0-6 1,0 5 118,0-3 0,0 1 7,0-6 0,0 5-8,0-6 0,0 6 13,0-5 0,0 5-2,0-6 1,0 6 46,0-5-58,-8 0 0,4-6 0,-5 0 26,1 1-30,2 6 0,4-4 0,-2 2 26,-2-3-18,0-1 1,0-1-104,0 1 101,0-1-20,-2 1 10,6-1 0,-6 6-9,8 0 10,0 6-2,0-3 85,0 0 11,0 6 121,0-6-103,0 7 0,0-2 145,0-3-168,0 3 71,0-5-26,0 7-7,8 0-57,2-7 1,2 6 59,0-5-90,-8 5 1,10-1 42,-8-3 1,7 3-4,-3-5-40,8 0 0,-6 6 22,0-5 0,-2 3 39,2-2-72,4 3-21,-6-5 1,6 5 10,-4-3 1,-2 4-2,-4-5 1,-2 5-29,8 1 0,-6 0-20,6 0 0,-6 0 48,6 0 4,-8 0-2,12 0 16,-15 0 13,15-7 13,-14 5-7,14-5 122,-14 7-142,14 0 32,-14 0 0,8 0 4,-4 0-46,-4 0 46,6 0-156,-8 0-275,0 0 180,0-7-134,0 6 214,0-6 49,0 0 1,0 3-17,0-6 1,0 5-20,0-6 1,-2 6 124,-4-5 1,4 5 53,-4-6 1,4 6-105,2-5 0,-2 5 36,-4-6-12,4 1 0,-8-4 17,4 4-16,4-4 1,-6 5 17,8-6 0,-2 5 4,-4-1 0,4 6 8,-4-5-28,4 6-5,2-9 1,0 9 32,0-6-25,0 6 1,0-4 30,0 2-3,0 5 0,0-6 3,0 7-92,0-7 66,0 5-107,0-12 42,0 13-24,0-13-131,0 12-281,0-12-83,0 13-326,0-6-732,0 7-1349,0 0 1,-6 2 2432,1 3 1,-7 3 417,6 8 1,-8-1-1,4 1 1</inkml:trace>
  <inkml:trace contextRef="#ctx0" brushRef="#br4" timeOffset="436565">24949 8322 7808,'10'0'1574,"6"0"1,-12 0-935,8 0-175,-8 0-15,4 0-40,0 0-329,2 0 0,2 0 200,0 0 0,-6 2-128,6 3 0,-6-3-78,6 3 1,-6-3-83,6-2 0,-2 1 109,2 5 1,3-5 55,-3 4-87,4-3 0,2-2 92,0 0-130,0 0 0,-6 0 1,0 0 144,2 0-110,-6 0 1,8 0 27,-4 0 0,-2 0-28,2 0 0,-6 0 42,6 0-143,-8 0 0,5 0-79,-3 0 126,-4 0-87,6 0 1,-8-2-1,2-1 69,4-2-93,-4 0 0,6 3 54,-8-3-19,0 3 0,0-7 15,0 4 5,0 4 91,0-13-51,0 12 15,0-12-34,0 12 41,0-11 1,0 9-21,0-6 10,0 6-10,0-9 1,-2 6 1,-4-4-1,4-2 0,-6 9-1,8-6 0,0 5 0,0-6 0,0 8-8,0-11 0,-6 11 8,0-8-1,0 8-2,6-11 79,0 12 109,0-5-95,0 7 128,0-6-71,0 4 178,0-5-106,0 7 543,0 0-702,8 0-21,2 0-6,8 0 2,0-7-22,0 5 1,0-5 19,0 7 0,-6 0-5,0 0 0,-6 0-15,6 0 1,-6 0 15,6 0 1,-6 0-6,6 0 1,-6 0-19,6 0-7,-8 0-4,11 0 0,-11 0-12,8 0-8,-8 0-11,4 0-118,0 0 146,-6 0-8,6 0-118,-8 0-602,0 0 519,0-7 26,0 6 76,0-13 1,0 11-56,0-8 110,0 1 1,0-1-30,0 1 0,-2 5 23,-4-5 0,4 4 25,-4-4 1,2 5 119,-2-5-140,4 6 155,-6-10 18,0 13-155,6-13 83,-6 12 0,7-7-63,-5 4 19,4 4 48,-6-6-1,8 7 842,0 0 0,2-5-769,4-1 0,-2 1 113,7 5-226,-7 0 12,12 0 1,-12-5-12,8 0 2,0 0 59,6 5-105,0 0 0,-6-2 103,0-3-143,-8 3 108,12-5-28,-6 7 31,0 0 0,0 0 55,-4 0-41,-4 0-24,6-7 105,0 6-87,-6-6 71,6 7-72,0 0 1,-4 0 27,7 0 4,-7 0-22,12 0 1,-12-6-2,8 1 0,-6 0 29,6 5-1,-8 0-55,12 0-11,-6-7 1,8 6-16,0-5-83,-8 5-92,6-6-3,-6 5-70,0-5 0,0 7-101,-4 0 0,-4-2-986,4-3 70,-4 3-125,-2-4 0,-4 6 414,-8 0 0,-2 6-1042,-16 5 1587,0 3 1,-14 1 0,-2 1 0</inkml:trace>
  <inkml:trace contextRef="#ctx0" brushRef="#br1" timeOffset="460742">7193 8788 7818,'10'0'-447,"-2"0"833,-8 0 223,0 0-543,0 7 3,0 1 4,0 8-13,0-1 1,0 1 6,0-1-56,0-6 0,0 5 1,0-4 83,0 4-86,0-6 0,0 6 0,0-3 87,0 2-55,0 3 1,0-1-99,0 1 80,0-1 76,0 1 1,6-1-56,0 1 46,0-1 1,-4-4-1,2-1 6,2 2 1,2-3-5,-2 1 1,-2-1 26,7 1 41,-7 4-26,12-5 0,-6 1-21,8 0 0,-6-5-64,0 6 0,0-6 70,6 5-112,-8-6 0,6 8 0,-4-5 160,4 1-211,2-4 1,0 8 0,0-5 114,-1 1 0,-5-3-23,0 6 0,-2-6-111,2 5 0,4-4 28,-4 4 0,-2-2-101,2 3 1,-6 3 105,6-4 0,-8-1-29,2 1 15,4 0 1,-6 6 3,8-1 0,-8-4 1,2-1-13,4 0 21,-8 6 1,8-2 10,-4-4 71,-4 4 1,8-7-2,-5 3 0,-3-1 6,4-4 0,-4-2 54,-2 8-46,8-8 0,-4 9-40,8-7 0,-6 6 12,6-6 0,-6 5 93,6-5 0,-6 6-72,6-6 0,-6 5-18,6-5 0,-2 7 1,2-1 0,4-3-4,-4 3 1,-2-6 7,2 5 1,-2-5-8,2 6 0,3-3 5,-3 3 1,4 1 4,2-7 0,-2 2 71,-4-2 0,10-2-73,-4 8 0,4-8 6,-4 2 0,0 2 64,0-1 1,6 0 8,-1 0 1,3-5-39,-2 4 0,-4-1-8,4 1 1,2-3 1,-2 3 0,6-3 16,-6-2 0,-1 5-232,-5 0 1,6 2 85,0-2-77,0-3 1,-6 6 62,0-2 1,0-5 42,0 5 0,-6-3-31,0 2 1,-1-1-67,7 6 94,0-7 0,0 9 1,0-6 1,0 4 39,0-5 0,0 7-43,0-1 0,0-3 58,0 3 0,0-1-43,0 5 0,-1-4 5,1-1 1,0 0 54,0 6 0,0-2 8,0-4 1,0 4-48,0-4 0,2 4 5,4 2 0,-4-1 92,3 1 1,3-1-55,-2 1 0,6-1 31,-6 1 1,2-1-36,-2 1-51,-4-1 1,8 1 0,-7-1 28,3 1 0,2-1-12,-2 1 0,-4-1 3,4 1 1,-2-1-9,2 1 1,-4-1-47,3 1 1,-1-1 50,2 1 1,-4-6 34,4 1 0,2-1-32,-2 5 36,0 1 0,0-6 0,-1 1-29,-1 1-18,6-5 1,-6 5 0,8-5 15,2 1 1,0-3-3,-2 6 1,3-8-27,-3 2 0,4 2 5,2-2 1,0 1-14,0-6 0,-1 5 31,1 0-23,0 0 1,6-5 0,0 0 10,-2 0 1,3 0-4,-1 0 1,6 0-2,-6 0 0,6 0-1,-7 0 1,7 5-8,-6 0 1,0 2 9,-6-1 1,-3-3-11,-3 7 1,4-5 10,-4 6-35,-4-8 1,2 9 0,-6-5 27,2 2-21,-1 1 1,1 1 0,2-3 12,2-1 0,-6 5-8,2-2 0,2-1-1,-2 1 0,2-4 4,-3 4 0,-1-1 2,8 1 1,-6 4 12,6-4 1,-2-1 14,2 1-17,4 0 1,-7 1 0,9-1 8,0 2 0,-6 2-5,0 1 0,0 1 1,6-1 1,-1 1-6,1-1 1,-2-1 4,-4-3 0,4 2 69,-4-2 1,1 3-45,-1 1 1,2-1 3,-8-4 0,8 4-17,-2-4 1,2-1 1,-3 1 0,-1-5 1,-4 6 0,-2-8 4,8 2 1,-6 2-23,6-1 0,-8-1 10,2-5 0,1 1-13,-1 5 1,0-5-1,-6 4 1,6-3-3,0-2 1,0 0-21,-6 0 0,0 0-4,0 0 1,1-2 4,5-3 1,-4 4-4,4-5 0,-2 5-2,2 1 1,-2-5 14,8-1 1,-8 1-4,1 5 0,5 0 14,2 0 0,-2 0 4,2 0 1,0 0-2,6 0 1,-1 0 4,1 0 0,0 0 8,0 0 1,0 0 2,0 0 0,0 2 12,-1 3 1,1-3-27,0 3 0,-2 2 7,-4-2 1,4 5-7,-5-4 0,3-1 1,-2-5 0,2 5-2,-8 0 0,6 2-4,-6-2 1,6-3-3,-7 3 1,3-3-3,-2-2 1,-4 5-50,4 0 1,2 0 50,-2-5 0,2 0-7,-2 0 1,-5 2 3,5 3 0,2-3-14,-2 3 0,6-1 7,-6 1 0,2-4 1,-2 5 1,-2-3-21,7 2 0,-5-1 4,6 6 1,0-5-14,6 6 1,-6-6 19,0 5 1,-1-5 47,7 6 0,-2-3-56,-4 3 76,4 2 1,-8-9 0,6 4-48,-3-1 1,-1 4 10,2-6 0,2 5 22,-8-5 1,8 0 12,-2-5 0,-3 6-49,3-1 1,-6 0 16,6-5 1,-2 0 0,2 0 1,2 2-3,-8 3-19,7-3 1,-9 4-1,6-6 15,-2 0 0,4 0-4,-6 0 1,6 0-27,-6 0 1,5 0-16,-5 0 0,6-5 46,-6 0 0,6-2-13,-6 2 0,2 3 5,-2-3 0,-4 2-9,3-2 11,-3 3 0,4-7 0,0 6-10,-2-2 11,-2-1 0,-2 6 0,2-1-3,4-4 1,-4 3 0,3-3 0,-3 3-45,-2 2 1,0 0 39,0 0 0,6 0-59,0 0 1,2 0 50,-2 0 13,-4 0 0,11 5 0,-5 0-26,2-1 32,-6 4 0,12-4 0,-6 4-20,0-1 0,5 4 7,-3-6 0,4 5 22,2-5 1,0 6-20,0-6 0,0 7 134,-1-2 1,-1-1-110,-4 1 0,4-5 2,-4 6 0,-2-6-4,2 5 1,-7-6 0,7 1 0,-6 2 4,6-2 1,-8 0-6,2-5 1,2 5-12,-2 0 1,-1 1-3,-5-6 1,2 1-8,4 5 0,-4-5-3,4 4 0,-4-3-2,-2-2 1,0 0 10,0 0 1,0 0-2,-1 0 1,1 0-3,0 0 1,-4 0-3,4 0 1,-10-5 10,10 0 0,-4 0-7,4 5 1,0-2 22,0-3 1,0 3-26,0-3 1,-1 3 2,1 2 1,0 0-11,0 0 0,0 0 0,0 0-14,0 0 0,6 0-6,0 0 1,0 0-18,-6 0 0,0 0 36,-1 0 1,7 0-18,0 0 0,2 0 16,-2 0 1,-4 2 1,4 3 0,4-3-10,2 3 1,-3-3-2,3-2 1,-6 5-9,6 0 65,-8 0 1,10 0 0,-6 0-4,2-1 0,-7 3-36,3-2 0,2 2 7,-2-2 1,0-3-8,-6 3 1,0-2 0,0 3 1,0-5-2,0 4 0,-1 2-2,1-1 1,0-1-4,0-5 0,-6 0-2,0 0 0,-6 1-39,6 5 0,-6-5 40,6 5-127,-8-5 120,12-1 1,-12 0-21,8 0-3,-8 0-8,12 0 33,-6 0 0,8 0 3,-1 0 0,-5-5 24,0 0 0,0 0-30,6 5 0,0-5 87,0-1 0,0 1-24,0 5-19,8-7 0,-6 6 0,4-5-22,-5 5 0,-1 1 3,0 0 1,0 0-13,0 0 0,0 0-2,0 0 1,0 0-39,0 0 1,0 0 47,0 0 1,0 0-74,-1 0 1,3 0 61,4 0-75,-4 0 1,6 0 42,-8 0 13,8 0 0,-6 0-3,4 0 0,-4 0-1,-2 0 1,-7 1 64,1 5-72,0-5 40,6 6 1,-6-7-10,0 0 51,0 0 0,0 0-57,0 0 49,0 0 1,0 0-39,0 0 1,-6 0 9,6 0-25,-8 0 19,12 0 0,-12 2-33,8 3 34,-8-3-20,4 5 1,-1-7 14,5 0-8,-4 7 1,2-6 7,-4 5-2,4 2 1,8-4 40,0 6 0,-6-5-32,0 5 54,0-6 1,6 8 29,0-7-41,0 7 0,0-5-31,0 3 1,-1 3 1,1-8 1,-6 2-24,0-2 1,-6-4-15,6 5 7,0 2 0,6-6 26,0 3 0,-6 2-60,0-2 0,-6 2 35,6-2 0,-6-3-10,6 3 0,-6-1-25,6 1 1,-6-3-2,6 3 0,-8-2-2,1 2 17,5-3 0,-6 7-4,8-4 9,-8-3 1,10 6-16,-8-3 31,8-3 1,-4 10 2,8-7 1,-6 6 15,0-6-5,0 7 1,6-9 21,0 8 1,0-3 3,0 3 0,-1 1 67,1-7 1,2 5-57,4-5 1,-2 7 4,8-1 0,-6-3-32,6 3 0,0-6 1,5 5 1,1-1 20,0 1 1,0 2-1,0-6 0,-6 4-12,-1-5 0,1 5-7,6-4 1,-2 4-48,-4-5 0,4 5 63,-4-4-64,-5-1 1,7 0 0,-6 0 36,2-1 1,-6-3-9,2-1 0,2 0-24,-2 0 0,0 0-7,-7 0 1,-5 0-40,0 0-6,0 0-28,6 0 86,0 0 1,-6 0-70,0 0 50,-8 0 1,6 0-32,-4 0 59,-4 0 0,6 0 0,-6 0-27,4 0 85,-4 0 1,8 0 14,-4 0 1,-2 0-71,8 0 0,-6 0 28,6 0 1,0 0-16,5 0-1,1 0 1,2 5 0,2 2 0,2 2 1,8 1 2,-2 6 0,-4-8 0,8 6 0,-3-3 18,9 2 0,-2 3-21,4-1 1,-4 1 16,-3-1 1,3 1-8,4-1 1,-4 1-3,4 0 1,-4-1-31,-3 1 1,1-1 17,0 1 1,-2-6-1,-4 0 1,2-5-9,-8 6 0,5-6-5,-5 5 0,0-6-11,-6 1 1,0 2 18,0-2 0,0 0-71,0-5 48,-8 0 0,4 2 0,-6 1-108,2 3 117,-6-1-221,4-5 142,-1 0-7,-5 0-68,6 0 119,-8 0 0,0-2-27,0-3-9,0 3 154,0-5-155,0 7 310,0 0-68,8 0-79,-6 0 20,14 0-91,-6 0 1,8 0-10,0 0 1,-2 2-3,-4 3 1,10-3-4,-4 3 1,4 2 8,-4-2 1,6 2-2,-1-2 0,7-1-8,-6 6 0,6-5 8,-6 5 1,2-6 20,-2 1 0,-4 2-15,3-2 1,-1 2 2,2-2 0,-10-3-8,4 3 0,-4-2 5,4 3-10,0-5-2,0 6 0,0-2 9,0 1 0,-6-1-1,0-5 0,-6 0-41,5 0 0,-7 2 11,2 3 10,4-4 1,-2 8-18,4-4 12,4-3 1,-8 7 5,4-4 1,4-2-1,-4 8 1,2-6 20,-2 5 0,4-5-18,-4 6 0,4-3 11,2 3 1,-1 2-1,1-2 0,2 2 3,4 3 0,-4-1 2,4 1 1,2 0 0,-2-1 1,2-5 10,-2 1 1,-3-1 1,9 6 1,-8-1-3,2 1 0,2-1-12,-2 1 1,0-6 9,-6 0 3,8 1-12,1 4 0,-5-4 0,-4-3 0,-2-1-8,-8-2 0,6-3-84,-8 3-16,0-3-103,-6 5 172,0-7-95,0 0 125,8 0 13,-6 0 35,6 0 21,-8 0 188,0 0-112,8 0-95,-6 0 13,6 0-42,0 0 0,-4 0-2,8 0 0,-6 0-15,6 0 0,-6 0-6,6 0 1,-6 0 12,6 0 18,-1 0-44,7 0 35,0 7-44,-8-6 38,6 6-7,-6-7 7,0 0-8,-2 0 1,-6 0-8,4 0-11,-4 0-3,6 0-77,-8 0-209,0 0 293,8 0 1,-6 2 41,4 3-4,-4-3 7,6 5-33,-6-7 4,14 0 0,-14 2 3,4 3 6,4-4-24,-8 6 17,6-7-4,-8 0 0,2 0-4,4 0-1,-4 0 0,6 0 0,-8 0 55,0 0-53,8 0-1,-7 0 14,7 0 0,-8 0 1,0 0 14,8 0 3,-6 0-4,6 0 4,0 0-28,-6 7 1,8-5 4,-4 3-27,-4-3 26,14-2 0,-12 0-10,8 0 0,-8 0 0,10 2-2,-8 3 0,2-4 0,-2 5-1,-4-5 20,14-1 1,-6 7-2,0-5 0,0 5 7,-4-7-10,-4 0-51,6 0-5,-8 0-155,0 0 216,8 0 0,-6 0-5,6 0 17,-8 0-2,0 0 18,0 7 10,0-6 38,8 6-60,-6-7 6,5 0-11,-7 0-34,8 0 57,-6 0-14,6 0-65,-8 0-10,0 7 6,0-5 38,0 5-13,0-7 1,2 0 9,4 0-9,-4 0 23,6 0 2,-8 0 79,8 0-85,-6 0 22,14 7 0,-12-6 20,8 5 6,-8-5 3,12 6 3,-6-5-22,8 5-19,0 0 1,0-5-2,0 3 1,-6-2-1,0 2 1,-6-3-32,5 3 1,-5-3-10,6-2 0,-2 2-25,2 3 5,4-3-62,-6 4 0,2-6 53,0 0 1,-6 6-19,6-1 1,-6 0-16,6-5 1,-6 0 6,6 0-341,-8 0-228,12 0-710,-14 0-279,6 0-518,-8 0 1393,0 0 8,-8 0 0,-4-2 572,-12-3 0,-12-10 0,-10-10 1</inkml:trace>
  <inkml:trace contextRef="#ctx0" brushRef="#br1" timeOffset="474230">24716 8446 8355,'16'2'-539,"-4"3"755,4-3-47,-14 5 1,8-7 116,-4 0-104,-4 0 133,6 0-88,-8 0 26,8 0-8,-6 0-242,6 0 0,-8 2 86,0 3 0,0-2-46,0 7 0,2-6 56,4 1 0,-4 4-54,4 1 1,-4-1-173,-2 1 129,0 0 0,0 6-7,0-1 1,0-4 0,0-1 1,-6 0 4,0 6 0,-2-6-8,2 1 0,2-1-4,-8 5 0,6 1-16,-6 0 1,2-1 28,-2 1 1,-4-3-4,4-2 0,-4 2-2,-1-2 1,-1 3-5,0 1 6,0 1 0,-4-1-1,4 1 1,-10-6 1,10 0 0,-2-4 0,8 4 0,-4-5 0,4 5 0,-3-4 0,-3 4 0,0-5 0,0 5 0,0-4 134,0 4-59,0-7 0,0 9 48,0-6 21,0 6-8,0-4-62,0 8 1,2-6 8,5 1 1,-3-6 54,8 5-84,-8-6 1,10 8 0,-6-6 28,2 3 0,0-4-20,2 6 1,2-1-18,-8 5 0,6 1 6,-6-1 0,2 1-51,-2 0 1,-2-1-9,8 1 1,-8-1 9,2 1 1,2-1-16,-2 1 0,6-6-38,-5 0 1,1 1 70,-2 4 0,-4-1-11,4-4 0,-4 4-34,-2-4 1,0 3 2,0-3 1,-6 4 17,0-4 1,-2 2-1,3-2 0,1 4-21,-8-3 0,6-3-2,-6 3 0,6-6 26,-6 5 1,2-7-9,-1 3-35,-5 2 0,12-6 0,-6 3 26,2-3 1,-4 3-3,6 0 1,-6 0 17,7-5 0,-7 2 0,6 3 0,0-3 5,6 3 1,-6 2 6,0-2 0,0 2 78,6-2 0,0-3-93,1 3 83,-1 4 0,0-6 1,0 6-58,0-2 1,0 5 6,0-2 1,0 2 52,0-1 1,0 2 10,0-2 1,0 3-23,1 1 1,-5 1-1,4-1 0,-4 2-97,10 4 0,-4-4 109,-2 4-97,0-4 0,0-1 1,2-1 90,4 1-110,-4-1 0,6-1 0,-6-2 62,5-2 0,-5 1-14,4 4 0,2-4-70,-2-1 0,0 0 44,-6 6 0,6-6-101,0 1 1,0-1 67,-6 5 1,0-4-9,0-1 0,0-1 24,0 1 2,1 4 1,-3-7 0,-2 5 7,-2-2 1,-2-1 6,2 1 0,2 2-8,-8-7 1,8 6 6,-1-6 1,-5 5 49,-2-5 1,2 8-30,-2-3 0,6-2 8,-6 3 1,0-6-27,-5 5 32,7-6 1,-6 10 0,6-6-21,0 1 0,-6 3 4,4-7 1,3 5 26,-3-4 1,0 6-28,-6-2 0,6-1 15,0 1 0,6-5 2,-5 5 0,5-4-2,-6 4 0,8-5 12,-2 5 1,-2-1 2,2 1 1,0 3 26,6-8 0,0 5 5,1-5 1,-1 6-8,0-6 1,0 5 3,0-5 1,6 7-12,0-1 0,2-3 6,-2 3 1,-4-6-4,4 5 1,2-5-17,-2 6 0,6-3-4,-6 3 0,2 2-7,-1-2 0,-3-3 0,8 3 0,-8-6-72,2 5 0,2 1 33,-2 4 0,0-1 26,-6-4 0,0 4-33,0-4 1,0 4-95,0 2 0,-2-3 56,-3-2 1,1 3-6,-8-4 1,6 4-35,-6 1 1,2-4-12,-2-1 1,-4-1 46,5 1 0,-5 2-2,-2-7 1,0 6 74,0-6 1,2 2-43,4-2 0,-3-4 6,3 5 1,-4-5 22,-2-1 0,6 6 11,0-1 1,3 0-36,-3-5 1,2 0 17,4 0 0,4 0 97,-4 0 1,4 0-51,2 0 0,0 0 210,0 0-240,1 0 1,-1 0 5,0 0 0,6 0 173,0 0-87,0 0 1,-4 2-76,4 3-14,-4-4 0,6 6-11,-8-7 0,6 0-8,0 0 1,6 6-40,-6-1 0,0 0 80,-6-5-64,1 7 0,5-4 0,0 6 29,-2-2 0,-2 0-8,-2-2 1,0-2 3,0 8 0,0-8-1,0 2-5,0 4 0,0-2 7,0 3 1,7-1 55,-1-4-53,0-3 26,-6 11 0,6-9 0,0 4-23,-2-1 0,4 0 0,-2-2 1,6-3 11,-6 3 1,6 2 29,-6-2-48,0 7 0,-4-8-1,4 6-33,-4-6 48,6 10-60,-7-13 1,5 11 49,0-7-88,0 1 0,0-1 65,0 0 1,2 2-27,-2-2-137,-4-3 100,6 5-306,-8-7 313,0 7-28,0-6 0,6 6-19,0-7 54,8 0 1,-6 0-16,4 0 0,3 0-62,-9 0 254,8 0 1,-6 0-138,4 0 224,4 0-244,-14 0 173,14 0 1,-8 0-76,4 0 89,4 0 0,-8 0-70,4 0 32,4 0-25,-6 0 0,6 0-23,-4 0 0,4 2 143,-4 3-124,4-3-18,2 5 65,0-7 721,0 0-813,8 0 1,-4 0 9,8 0 0,-6 0-12,6 0 0,-6 5 60,6 0-1,0 0-59,6-5 0,0 5 22,-1 1-15,1-1 1,0 0 22,0 0-29,0 0 0,0 0-4,0 1 1,0-1-8,0-5 1,0 5-14,0 0 1,0 0 0,-1-5 0,1 2-11,0 3 0,2-3-2,4 3 0,-4-1-15,4 1 1,-2-4 27,2 5 1,-4-5-4,3-1 0,-1 6 5,2-1 0,-4 0 0,4-5 1,-4 0-8,-2 0 1,2 0 1,4 0 1,-4 0 8,4 0-15,-5 0 0,-1 0 0,0 0-48,0 0 0,0 0 46,0 0 1,6 0-3,0 0 0,0 0 4,-6 0 0,0 0-1,-1 0 1,3 0 3,4 0 0,-4 0 0,4 0 1,-2 0 17,2 0 0,-4 0 4,4 0 0,1 0 0,-1 0 0,6 0-16,-6 0-6,8 0 0,-10 2 1,8 1 13,2 2 1,-5 6-2,3-6 1,0 5-5,6-5 0,0 7 1,0-1 0,0 2-26,-1 3 1,1-1 14,0 1 1,0-2 26,0-4 0,0 9-17,-1-3-12,1 3 1,0-7 0,-2 0 15,-4 0-9,4 5 1,-7-8 0,9 6-23,0 1 1,0-3-4,0-2 1,-6 3 3,0-4 1,-1-1-5,7 1 0,0-5 13,0 5 1,-6-6-4,0 1-4,0 4 1,-1-6 0,-1 6-7,-2-2-11,6-2 0,-12 0 1,6 0 16,0-1 0,-6 2 1,3 0 0,3-1-38,-2-5 0,0 2-7,-6 3 0,-6-4 40,0 5 1,0-5 11,6-1-4,0 0 0,0 0-32,0 0 61,-9 0 1,7 0 0,-4 0-39,4 0 0,-4 0-5,0 0 68,0 0 1,6 0-18,0 0 0,-6 0 36,0 0 1,0 0-57,6 0 38,0 0 0,0 6 0,-1 0-14,1 3-13,0-6 1,6 11-1,0-3 11,-2 2 1,0 3-1,2-1 0,-2 1 6,8-1 1,-9 1-11,3 0 1,2-1-14,-2 1 1,0-1-13,-6 1 1,6-1-2,0 1 0,0-1 1,-7 1 0,7-1-2,0 1 0,2-6 1,-2 0 0,-4 1-2,4 4 1,-4-4 5,-2-1 1,6-1-1,-1 1 1,1 2-15,-6-7 0,0 2 11,0-2 1,6-1 1,0 6 0,0-7 22,-6 3 1,0 0 1,0 0 1,-1 1-21,1-2 0,-6-4 6,0 5-12,0-5 4,6 6-6,0-5 0,-6 5-22,0-7-7,-8 7 29,12-6-6,-6 6 4,8-7 6,0 7 0,0-5 56,-1 3-58,1 4 1,0-7 0,0 3 1,0 2 44,0-2 0,-2 2 4,-4-2 0,4-3-27,-4 3 0,4-2 3,2 2 0,-6-3 15,0 3 12,-1-3-55,7-2 1,0 7-139,0-5 86,-8 4-16,6-6 50,-14 0 11,6 0 0,-6 0 66,4 0 11,-4 0 94,6 0-127,-8 0 0,2 0 173,4 0-153,-4 0 34,6 0-11,-8 0-44,8 0 0,-4 0 55,8 0-48,-8 0 0,6 0-31,-4 0 1,-4 2 86,4 3-24,4-3-23,-8 5-64,6-7 40,0 0 1,-4 0 0,7 0-34,-7 0-3,4 0 1,-6 0-150,4 0 103,-4 0-79,6 0 121,-8 0-43,0 0 18,8 0 77,-6 0-62,6 0 0,-6 0-16,4 0 144,-4 0-43,6 0-33,-8 0-19,0 0 2,8 0-17,-6 0 12,6 0-4,-8 0 28,0 0-26,8 0 1,-6 0 20,6 0 1,-8-2-1,0-3 40,0 3-59,0-5-2,0 7-2,0 0-6,8 0 12,-6 0-2,6 0 2,-8 0-5,0 0 38,0-6 11,0 4-22,0-5 1,2 7 21,4 0 6,-4 0-19,6 0 4,-8 0-12,8 0 16,-6 0-36,6 0 0,-6-5-23,4 0 19,-4-1-13,6 6-3,-8 0 9,0 0-7,8 0 1,-6 0 1,6-1 9,-8-4 0,0 3-5,8-5 0,-6 7 2,5 0 1,-5 0 0,4 0 0,-4-2 0,4-3 0,-4 3 0,6-5 0,-6 1 5,14 4-2,-14-5 0,8 5 13,-4-3 2,-4 3 42,6-5-50,0 7 1,-6-7 0,8 6 3,-4-4 7,-4 3-16,6-5-4,0 5 0,-6-6 11,4 2-8,4 5 0,-8-8-12,4 4 13,4 3 0,-6-6 28,8 2 1,-8 3-25,2-7-7,4 6 0,-8-4 1,6 4 9,0-1-8,-6-7 1,11 8-5,-7-6 0,6 5-3,-6-5 1,2 4 11,-2-4-4,-4 7 7,14-11 1,-12 10-12,8-6 0,-6 1 0,6-3 10,2 2-7,-6 0 0,6-1 6,-8 1-20,8 6 1,-10-8 0,6 6 4,-2-3 1,4 4 4,-6-6 1,2 3-4,-2-3 1,-2-1 1,7 7 19,-7-7 1,10 9-1,-6-6-14,2 2 7,-6-5 0,10 9-2,-8-8 1,8 3 10,-2-3-25,-4-2 21,8 4-20,-6-7 1,6 6 11,-4 0-15,4-1 0,-12 1 14,8 0 3,0-1 0,0 1-1,-1 0 1,-5 4-2,6-4 1,-6 5-11,6-5 12,-8 6-15,12-10 1,-12 11 9,8-7 1,-6 4 0,6-4 0,-6 5 9,6-5 0,-6 4 1,6-4 1,-6 5-11,6-5 1,-6 4 1,6-4 0,-6 5-9,6-6 6,0 1 0,0 0 1,0-1-12,1-1 0,-3 4 6,2-3 0,-2 6-3,2-5 1,4 0 20,-4-6 1,-2 6 1,2-1 0,-6 3 9,6-3-11,0-2 0,6 4-24,0-7 0,-6 6 16,0 0 0,-2 5-5,2-6 1,3 3 3,-3-3 1,-2-2-2,2 2 1,0 3 4,6-3 1,-6 3 13,0-3-6,0-3 0,6 8 3,0-5 0,-2-3-11,-4 4 1,4 1-1,-4-1 1,-2 5 13,1-5 1,1 4-14,6-4 0,-6 5-2,0-5 1,0 4 2,6-4 0,-6 5 0,0-5 0,0 1-3,6-1-9,0-4 0,0 5-32,0-6 0,-1 4 39,1 1 1,0 5 16,0-6 0,0 3 1,0-3-14,0-2 1,0 4-7,0-6 0,0 4 3,0 1 1,0 5 2,0-6 1,-1 6 18,1-5-22,0-1 0,6-4 3,0-1 1,0 6 6,-6 0 0,0 5-8,0-6 0,-6 6-1,0-5 0,0 5-18,5-6 0,1 6-1,0-5 0,0 6 5,0-1 1,-6-2-4,0 2 1,0-2-6,6 2 1,-2 1 12,-4-6 0,4 7-9,-4-2 0,4-2 6,1 1-2,-7 1 1,6 0 1,-4 0 0,4-5 0,2 4 0,0 0 5,0 0 0,-6 5 1,0-5 0,0 0 3,6 0 0,0 1-7,0 5 19,-1-7 1,1 6 0,0-5-13,0 5 29,0-6 1,0 5 0,0-3-25,0 3 0,6 0 2,0-3 0,8 4 29,-3-5 1,7 5 63,6 1 0,-2 0-47,8 0 1,-3 0-24,3 0 0,10 1-52,-4 5 1,3-5 65,-3 4-78,0 4 0,0-7 0,-1 3 81,1-3-93,0-2 1,-2 0 0,-3 0 17,-1 0 0,-2 0-17,2 0 1,2-5-37,-9-1 0,7-1 65,-6 2 1,0-2-3,-6-3 0,-1-2 6,1 7 1,-6-6 2,0 6 0,-6-5-24,6 5 37,-8-7 0,6 10 1,-7-5-18,3 0 1,0 5 4,-6-3 1,0-2-80,0 2 1,0-2 24,0 2 22,0 3 0,0-10 19,0 7 1,-1 0 2,1 5 0,-6-5-9,0 0 0,0-1-1,6 6 0,-6-1 13,0-4 0,0 3 4,6-3 1,-6 1 10,0-1-4,0 3 0,6-6 0,0 3 0,-6 3 4,-1-3 1,-5 1 2,6-1 0,0 3 6,6-3 0,-6 2 3,0-2 1,0 3 0,6-3 1,0 1 1,0-1 1,0 3-13,0-3 1,0 2-3,0-3 1,1 5-2,5-4 0,-2-2 33,8 2 0,-6-2-2,6 1 1,0 3-16,6-7 0,-1 6 6,1-1 1,0 2-33,0-3 1,0 5-2,0-4 1,1-2-20,5 1 1,-4 1 27,4 5 0,-4-1-2,-3-5 1,1 5-8,0-5 1,0 5-8,0 1 0,0 0 0,-1 0 1,1 0 4,0 0 0,0-5-18,0-1 1,-6 1-2,0 5 0,-7-1-82,7-5 0,-8 5 20,2-5 16,-4-2 0,4 4 0,0-4 42,-2 1 1,-2 0 3,-2 2 1,-1 1 12,1-6 1,-6 5-1,0-5 0,0 4 10,6-4 0,-2 5 9,-4-6 0,4 6 24,-4-5-55,4 7 37,2-11 1,0 10-19,0-6 0,-1 5 2,1-6 0,0 6 9,0-5 0,6 5 1,0-6 1,8 6 12,-2-5 1,-2 1 5,1-1 0,1-2 12,6 7 1,6-6-28,0 6-3,0 0 0,-1 0 0,1 0 20,-2 1-36,6-4 1,-6 6-1,5-3 15,-1 3 0,4 2-4,-6 0 0,6 0 9,-7 0 0,7 0-3,-6 0 1,2 0-14,-2 0 1,-5 0-7,5 0 2,-4 0 1,-2 0 0,0 2 16,0 3-36,-1-3 0,-5 4 0,-2-6 19,-2 0 1,4 0-5,-6 0 1,6 6-10,-7-1 0,3 0-6,-2-5 1,-4 0 12,4 0 1,2 5-4,-2 0 2,0 0 1,0-3 0,-1 2-14,-1 1 35,-2 0 0,4-3 0,0 1-29,-2 2 29,6 1 1,-8-1 0,6 0-14,0-2 0,-5 4 3,9-2 1,-2 2 7,2-2 1,4-1-12,-4 6-32,4-6 0,-1 8 1,-1-5 8,-2 1 0,0 1-3,6 1 0,0 2 14,0-7 1,-9 8 0,7-7 1,-4 7-27,4-3 1,-4-5-3,0 5 0,-6-6-100,5 1 1,-7 2 10,2-2 0,2 5-249,-2-4 159,0-1 1,-6-4-487,0 5-121,0-5-387,0 6-569,-9 0-792,7-5 1516,-14 5 0,-4-7 131,-16 0 771,-7 0 0,-11 0 0,0 0 0</inkml:trace>
  <inkml:trace contextRef="#ctx0" brushRef="#br1" timeOffset="475076">23749 13303 7918,'0'-16'-1092,"0"8"0,2-4 1092,4 7 0,4-8 0,8 5 0</inkml:trace>
  <inkml:trace contextRef="#ctx0" brushRef="#br1" timeOffset="476946">23874 13287 8355,'8'9'-2101,"-6"-2"1800,14-7 236,-14 7-29,6-6 84,0 6 0,-6-5-19,4 3 286,-4-3-120,6 5-96,-6-7 86,6 0 189,-8 0-90,0 0 11,8 0-16,-6 0 25,6 0-104,-8 0 26,8 0 24,-6 0 8,14 0-17,-14 0 44,14 0-14,-14 0-10,14 0 29,-14 0-158,13 0 0,-11 0 69,8 0 5,-8 7 1,6-5 163,-4 3-182,-4 3 0,12-4-9,-8 6 1,6-5 108,-6 6-65,0-8 36,2 11 0,-4-11 357,8 8-37,-8-8-157,12 11-222,-6-5 0,2 1-32,0 0 0,-6-5-137,6 6 1,-6-6 166,6 5-196,-8 1 0,11 4 36,-3 1 0,-4-6 134,-2 0-90,4 1 1,-6-1-1,6 0 54,-2 2-38,6-5 0,-10 7 0,6-4 6,-2 4 1,4-3-12,-6-1 1,8 0-11,-2 6 1,-2-6 6,2 0 0,-6 1-31,6 4 1,-6 3-3,6 2 1,-6-6-6,5 7 0,-5-11 44,6 11-53,-8-14 1,6 13 0,-6-9 31,2 3 1,6 1-11,-6 1 1,6-6 28,-6 0 1,2 1 2,-2 4 1,-2 1-17,8-1 0,-6 1 0,6-1-21,-8 8 0,10-6 1,-6 5 34,2 1-11,2 1 0,0 5 0,0-1 1,2-2 0,-1-1-8,-1 6 1,4-5 42,-4 0 1,2-2 87,-2 2 1,4 3-90,-4-3 0,4 4 15,2 1 1,0-6-16,0 1 1,0 0 30,0 5-96,-1 0 0,1 0 0,0-1 49,0-5 0,0 3-23,0-7 1,-6-1 18,0-4 0,0-1-7,6 1 0,-2 0-42,-4-1 1,4-1 5,-4-4 1,3 4-5,3-4 0,-6-1-16,0 1 0,2-1-8,10 1 1,-4 4 7,4-4 0,2 4-6,-2 2 0,6 4 22,-7 1 0,7 1-2,-6-1 0,8-2-16,-2 7 0,4 0-21,2 5 0,1 2-61,5 3 0,-2-2 104,8 8 0,-6-6-4,5 5 0,-5-1-45,6 1 90,0-3 0,6-2 1,-1 1-112,1-3 1,0 4 6,0-2 1,-7 0 184,1-5 1,-6-6 5,6-5 1,-9-2-66,3-3 1,-10-6-69,-2-4 1,-8-3 5,2-2 1,-4-7-39,-2-4 0,-6 3-163,0-3 146,-8-6 1,9 3 0,-7-5-109,-2 0 1,0 2 79,2 7 0,-4-4 19,4 4 0,-4-4 14,-2-2 1,6 1 7,0-1 1,2 6 130,-2 0-72,-4-1 1,12-4 117,-8-1 0,8 6-48,-2 0 0,-2 4 57,2-4 1,0 7 16,6-3 1,2 0-74,4 0 1,-3 1-41,9 5 1,-6 0 17,6 0 0,-6 0 6,6 0 0,0 0-24,5 0 0,-1 0-73,-4 0 0,4 0 51,-4 0 0,4 0-61,2 0 1,5-5-20,1 0 1,0 0 82,-6 5-41,0 0 0,5 0 1,1-2 22,-2-3 1,4 3-12,-2-3 1,0 3-4,-7 2 1,7 0 0,0 0 1,0 0 10,-6 0 0,5 0 1,1 0 0,0 0 0,-6 0 1,6 0-2,0 0 4,7 0 1,-9 0 0,8 2 0,2 3-17,-7-3 1,7 10-1,-6-7 9,2-1 1,-4 2-3,5 0 0,-5 4-33,6-5 1,-8 7-7,2-1 1,3-3-93,3 2 1,-2-1 21,2 1 82,0 4 0,5-5 0,1 6-39,0 1-8,-8-1 1,5-4 0,-3-1 13,4 2 0,0 2 5,-5 1 1,3-4 68,-8-1 0,8 0 87,-2 6 0,-3-6-91,3 1 0,-6-8-42,6 2 45,-8 4 0,9-7 0,-7 3-35,-2-3 50,-2-2 1,4 0-1,-1-2-19,-1-3 1,0 1 2,2-6 1,-4 0-56,3-6 0,-9-3-122,-2 4 0,-2-4 253,2 8 0,4-3-56,-4-1 1,-3-1-34,3 1 1,-8-1-22,2 1 1,-2-1 0,2 1 0,-4 3 20,4-4 1,-4 4 7,-2-9 1,-1 4 1,1 2 1,-2-1-16,-4 1 1,4 4-36,-4 1 1,-2 0 53,2-6 0,0 2 4,6 4 1,-6-4 3,0 4 1,-2 1 62,2-1 0,4 5-49,-4-6 1,-2 6 9,1-5 0,1 5-16,6-6 1,-6 8-2,0-2 1,0-2-15,6 2 0,0-6 2,0 6 0,6-2-9,0 2 0,2 3 24,-3-3 1,-1 3 1,8 2 0,0-5-9,6 0 0,-6 0 1,0 5 1,0 0 44,5 0 0,-5 0 4,0 0 1,-2 0-41,2 0 0,2-5-39,-8 0 1,5-1-13,-5 6 0,8-1 24,-2-4 0,-4 3-3,-2-3 1,2-2-13,-2 2 0,5-2-6,-5 1 0,6 3-29,-6-7 1,6 5-105,-6-6 1,6 6 32,-6-5 0,7-1 58,-1-4 1,-2-1-8,2 1 1,-2-1 13,2 1 0,4-1-8,-5 1 1,-1-1 37,2 1 0,-6 1 95,6 4 1,-8-4-92,2 3 0,2 3 85,-2-3 0,5 3-71,-5-3 1,6-2-6,-6 2 1,6 3 10,-6-3 1,8 1 23,-3-5 1,-1 4-15,2 1 1,-8 1-22,2-1 1,4-4-2,2 4 0,-2-4-59,1-2 0,-5 1-95,6-1 1,0-1 32,6-4 0,0 4 72,0-3 120,-1 9 1,1-6-1,2 5-99,4 0 1,-2 1-29,8 1 0,-1-2 53,7 7 0,-6-5 74,0 4 1,-9 1-115,3 5 1,-10-5 19,-2 0 1,-14 0-1001,2 5 0,-12-7-338,0-4 39,-4-9 0,-20-6 1,-14-10-264,-18-6 1538,-19-16 1,25 26 0,-2 0 0,-54-46 0</inkml:trace>
  <inkml:trace contextRef="#ctx0" brushRef="#br1" timeOffset="518814">32379 12310 9480,'-10'0'28,"2"0"0,6 0 0,-4 0 373,-6 0-485,-4 0 1,-2 0-37,0 0 157,1-7 0,5 5 1,0-3 110,-2 3-114,-2-5 0,-2 4 1,-2-6 43,-4 2 0,8-3-12,-8 5 0,8-5 21,-8 4 0,5-6-5,1 2 0,-2-4-37,-4-1 1,4 4 64,-4 1-155,4 0 1,2-4-1,0 2 163,0 1-141,8 8 1,-6-6 0,5 6 127,-5-2-71,-2 0 0,0 5 5,0 0-38,0 0 1,0 0 65,0 0 1,6 0-35,0 0 15,8 0 1,-12 1 14,4 4-5,-4-3 1,4 10 0,1-5 13,-3 2 11,6-6 0,-8 11 0,4-5-32,-4-1 1,-2 4 31,0-6-82,0 6 0,0-9 54,0 7 1,0-6-46,0 1 0,0-3-29,1-2 95,-1 0 1,0 0 0,0-2 0,0-3-38,-8 3 0,6-12 1,-4 6 11,4-1 1,2-5-9,0 4 1,1-2-68,-1 2 1,2-4-6,4 3 1,-4-1 21,4 2 0,-2-4 7,2 4 0,-4 1-15,4-1 0,4 5 27,2-6-10,-4 8-1,0-11 1,-6 11 6,4-8 88,-3 8 0,11-9-3,-8 7 0,8-2 216,-2 2-140,-4 3-29,8-12 0,-6 11-2,8-8 21,-8 8-15,6-11 0,-6 5 1,8-6-92,0-1 1,6 1-18,0-1 1,2 1 1,-2-1 0,-2 1-12,8-1 1,-6 1-6,6-1 1,-6 1-58,5-1 0,-7 1 26,2-1 0,2 1-8,-2-1 0,2 1-21,-2-1 1,-4 1 31,4-1 1,-4-5-7,-2 1 1,0-1-13,0 5 0,0-1-2,0-3 1,0 2 14,0-2 1,-6-3-1,0 3 0,-8-3 3,2 2 0,-4 2 0,-1-6 1,1 6-40,4-2 0,-10-1 28,4 1 14,-4 0 0,4 6 1,-2-1-7,-4 1 1,4-1 5,-4 1 0,-1-1 7,1 1 0,-6-1 0,6 1 1,-2 4-1,2 1 0,2 1 4,-8-1 0,7 1-27,-7 4 1,6 2 16,-6-8 9,8 8 0,-10-4 0,6 7 0,-2 0 1,1-2 0,-3-3 0,2 3 18,4-3 0,4 3 5,-4 2 1,4 0-26,2 0 0,6 0 3,0 0 1,6 0-70,-6 0 73,8 0-119,-3 0 109,-1 0-43,6 0 28,-6 0 4,8 0 0,0 2 45,0 3 8,0-3 189,0 5-147,0-7 329,0 0-302,0 7 10,0-5-91,8 4 0,0-4 12,3 3-83,5-3 0,-6 5 92,8-7-96,-8 7 1,6-5 0,-4 4 54,4 1-91,2-5 1,0 7 0,0-6 32,0 2-27,0 7 0,0-8 0,-1 6 33,1 2 0,0-3-6,0 1 1,0 1 34,0 4 1,0-1-45,0-4 50,0 4 1,0-5-1,-2 6-73,-4 1 68,3-1 0,-11-4 0,6-1-46,-2 2 36,-2 2 1,0 6-1,0 1-8,-2-2 0,-2-2 5,-2-1 1,0 1-29,0 4 1,0-4 9,0 4 1,0-4-5,0-2 1,-6 1 14,0-1 1,-6 6-11,6 0 1,-8 0 21,3-6 1,-3 1 2,2-1 0,-4 2 20,4 4 1,-2-9 6,2 4 1,-4-4 0,4 3 0,-2-4-6,2-1 1,-4-1 11,4 1 1,-4-2 13,-2-2 0,1-5-2,-1 5 1,0 0-28,0 0 1,0-1 7,0-5 0,-2 0-6,-4 0 1,4 0-1,-4 0 1,4 0 4,3 0 0,-7 0-17,0 0 0,-2-5-5,2-1 1,4 0 4,-4 0 0,4 5-2,2-5 0,-6 5-6,1 1 8,-1 0 0,6 0 8,0 0 1,0 0 2,0 0 37,0 0 0,0 0-34,0 0 0,6 0 10,0 0-4,0 0 3,-6 0 13,1 0 0,5 0 0,0 0 1,6 0-1,-6 0 1,6 0 33,-6 0 50,0 7 0,-6-6-89,0 5 0,0 0 5,0 0 0,6-1 0,0-5 1,-2 5-3,-9 0 0,3 0 22,-4-5 1,2 0-4,-2 0 1,-2 0-3,-4 0 0,-4 0 3,4 0 1,3 0 44,-3 0 0,0 0-35,-6 0-10,0 0 0,6 0 1,0 0 18,-1 0 0,-3 0-9,-2 0 1,0 0 31,0 0 0,0 0-1,1 0 1,-1-5-60,0 0 1,6 0-60,0 5 1,2-5-14,-2-1 0,-1-4 106,7 5-67,-8-7 1,10 8-1,-6-4 73,2 1-119,2-5 0,8 8 0,2-4 19,3 1 0,5 2-25,-6 5 48,8 0 0,-4 0-93,8 0-109,0 0 182,-8 7-5,6 1 0,-12 8-8,8-1 0,-8 1 22,2-1 0,2 1-17,-2-1 60,0 1 1,-6-1 0,0 1-72,0-1 42,0 1 0,0-2 0,1-2-23,-1-2 53,0 0 1,-6 1-1,0-1-15,2 2 0,-4-3 7,2 1 0,-6-1-8,7 1 1,-7-1-7,6-4 5,-8-3 0,6 6 1,-6-4-4,2 1 42,0 0 0,1-5 0,1 0-28,2 0-9,-6 0 0,10 0 0,-6 0-3,2 0 1,2 0-2,7 0 0,-1-2-89,0-3 0,0 3 6,0-3 0,2 2-83,4-2 1,-4 3 11,4-3 0,2 3-523,-2 2-673,8 0-650,-12 0 1196,6 0 0,-8 0 50,1 0 0,-1 0 0,0 0 1</inkml:trace>
  <inkml:trace contextRef="#ctx0" brushRef="#br1" timeOffset="520856">27828 13272 9961,'0'8'252,"-8"-1"0,4-5 0,-8 2-87,-2 1-114,-2 0 0,-4 0 1,-2 0 114,-1-1 1,-3-3-57,2-1 0,-2 6 0,-4-1 0,-4 0-11,4-5 0,2 0-20,-1 0 0,-1-5 36,-6 0-99,0-1 0,6 5 0,0-3 76,-2-1 1,1 0-131,1 5 0,-4-2 126,4-3 0,4 3-25,2-3 1,-2 2-55,2-3 1,-5 5-116,5-4 0,-2 3 148,2 2 1,4-2 0,-4-3-67,4 3 0,2-5 0,0 7 74,0 0-37,1 0 1,-1 0 0,0 0 19,0 0 0,6 0-9,0 0 0,0 0-82,-6 0 0,2 2-82,4 3 30,-12-3 1,12 12 97,-12-4 8,5-3 1,1 7-1,0-6 34,0 1 1,6 5-11,0-4 0,0-1 0,-6 1 237,0 2-258,0-5 1,0 5 88,0-7 0,0 2 19,1-2 1,-7-3-1,0 3 1,0-3 22,6-2 0,-6 0-31,0 0 0,-8 0-47,2 0 1,-1-5 11,1 0 1,-4-7-14,4 1 0,2-3-1,-2-1 0,2-1-12,-1 1 0,3-1-5,8 1 1,-6-6-23,0 1 1,6-1-10,6 5 1,2 1-8,-2-1 1,-2-1 32,8-4 1,0 4 0,6-4 0,0 4 41,0 2 0,0 3 3,0-4 0,0 7 59,0-11 10,8 6 0,2-12-77,8 11 1,-6-4-11,0 8 1,0-8 5,6-1 0,0-1-33,0 5 1,2-1-8,4-4 1,-5 8 4,5-8 1,-4 7-80,-2-6 1,0 2 40,0 3 1,-6-1-9,0 1 0,-6-1 6,6 1 1,-8-1 23,2 1 1,2-3-5,-2-2 0,0 1 11,-6-7 0,0 5 9,0-5 0,0 6-17,0-6 1,-2 0 3,-4-5 0,-2 5-10,-4 0 0,-4 2-2,4-2 0,-4-3-20,-2 3 1,0 2 30,0-2-30,0 0 0,-6 0 1,-1 0 18,-3-1 0,4 3-6,-6-2 1,8 7 2,-2-2 1,-4-1-1,-2 1 1,3 0-1,-3 6 1,8 1 1,-2 4 1,-2-2-25,2 7 0,0-6 21,6 6-45,0 0 1,-5 5-1,-1 0 37,2 0 1,0 0-3,-2 0 1,4 0 6,-4 0 1,4 0-3,2 0 1,0 0-34,0 0 18,1 7 0,-1-6 62,0 5-59,8 2 52,-6-6-46,14 5 188,-6 0-46,0-5-19,6 4 21,-6-6 222,8 0 35,0 0-317,8 0 1,-4 0-30,8 0 0,-6 6-38,6-1 1,-6 0-80,6-5 1,-6 0 26,6 0 1,-6 5 69,6 0-44,-1 0 1,1-3-1,0 2 33,2 1-22,2 7 1,2-9 9,0 8 0,0-3-3,0 3 0,0 1-4,0-7 1,-6 7 2,0-2 0,0 2 9,5-1 1,-5 2-4,0-2 0,-6-3 1,6 3 0,-6-3-33,6 3 1,-8 3-4,2-4 1,-2 4-56,2 1 39,-4 1 0,6-1 31,-8 1 1,0 4 0,0 1 0,0 0-79,0-6 1,-2 3 29,-4 2 0,2-3-4,-8 4 0,6-2 16,-6 2 1,0-4-12,-6 4 1,6 1 57,1-1 0,-1 1 3,-6-1 0,2-4 4,4 4 0,-4-4 13,4-1 0,-4-1 0,-2 1 0,6-6-15,0 0 1,0 1 9,-6 4 0,2-4-21,4-1 0,-3-5-4,3 5 0,-4-6 18,-2 1 0,0-2-5,0 3 1,6-5 13,0 5 1,0-5 14,-6-1 10,0 7 1,0-5-36,0 3 1,6-3 3,0-2 0,7 0-5,-7 0 0,6 2-3,-6 3-5,8-4 1,-10 8-22,8-4 57,0-3 1,0 7 25,0-4 225,0-4-21,6 13-197,0-5 1,0 6 9,0 1 0,0-1 71,0 1 1,0-1-94,0 1 0,0-1-3,0 1 0,2-2 5,4-4 0,-4 4-102,4-4 1,-4-1-106,-2 1 56,0 1-39,0 4 1,-2-5 45,-4 1 0,2-6 22,-8 5 1,6-6 40,-6 1 1,0 2-9,-6-2 1,0 0 26,0-5 1,0 2 16,0 3 0,-5-3 50,-1 3 0,-2-3-104,2-2 76,4 0 1,-12 0-1,6 1-30,-2 5 1,4-5 10,-5 4 0,5-3 7,-6-2 1,8 0-2,-2 0 0,-2 0-6,2 0 1,0 0 1,7 0 0,-1 0-19,0 0 0,0 0 16,0 0-173,0 0 0,0 0 86,0 0-182,8 0 1,-6 0 84,4 0 1,2 0-241,-2 0-211,8 0-243,-12 0 1,12 0-2070,-7 0 2196,-1 0 1,-6 0-1,0 0 1</inkml:trace>
  <inkml:trace contextRef="#ctx0" brushRef="#br1" timeOffset="525374">30946 14374 8355,'12'0'-1294,"0"0"1390,-1 0 267,-1 0-153,-2 0-177,-16 6 1,-2-4 6,-7 3 1,-1-3-15,0-2 1,-2 2-3,-4 3 1,4-3 72,-4 3 0,-4-3-6,-2-2 0,3 0-51,-3 0 0,6 0 10,-6 0 0,6 0-6,-6 0 0,2-6-23,-2 1 0,-1 0 6,7 5 0,-6-2-2,6-3 0,-6 3-7,6-3 0,-6 4 25,6 1 1,-1 0-21,1 0 1,4 0-22,-4 0 1,4 0 47,2 0-21,0 0 1,0 0 4,0 0 0,0 1 5,0 4 0,6-3 4,1 3 0,-1 2 4,-6-2 0,6 6-10,0-6 0,0 5-5,-6-5 0,2 7 16,4-1 0,-4-3-8,4 3 1,-4-6 5,-2 5 1,0-5-9,0 6 1,1-8 3,-1 2 0,0-3 52,0-2 0,-2 0 121,-4 0 1,4 0-147,-4 0 1,2-2 4,-2-3 0,5-3-126,-5-8 1,6 1 100,6-1 0,-4 1-30,4-1 0,-4 1 62,-2-1-100,8-6 1,-4 4 0,6-2 104,-2 2-65,6 3 0,-4-1 80,8 1 1,0 5 112,0-1 24,0 8-97,0-11 0,2 11-80,4-8 1,-4 6 41,4-5-104,4 6 0,-6-8 0,6 5 197,-2-1-118,6-3 1,-4-4-47,8-1 1,-6 1-40,0-1 0,-6 1-85,6-1 1,-6 1 109,6-1-38,-8 1 1,10-1 0,-8-1 61,-3-4-59,-1 4 1,4-11 0,0 8 48,-2 1-51,-2-5 1,-4-1-1,-2-4 23,-2 3 0,-2-3-9,3 3 1,-5-3-14,-8-2 1,0-2 14,0-3 0,-2 3 1,-4-3 1,2 1-2,-8-1 30,8 3 1,-11-5 0,5 9-25,0 3-3,-6-3 1,6 7-1,-8-4 6,0 5 1,1 4 0,-1 1 0,2 6-17,4 0 1,-4 6 3,4-1 1,2 3-48,-1 2 0,7 0 51,-2 0-5,4 0 0,2 2 0,0 1 39,0 3 0,0 4 5,0-5 0,6 0 13,0-5 1,6 5 66,-6 1-7,8-1-65,-11 2 269,13-6-126,-6 6 30,8-7-22,-8 0-21,6 0-73,-6 0 14,8 0 257,0 0-338,0 7-116,8-5 60,-6 5 4,14-7 1,-12 0-10,7 0 0,-7 2 34,2 3-9,4-4 1,-2 8-47,4-4 25,4-3 0,-6 10 20,8-7 0,-6 6-1,0-6 1,0 5-4,6-5 0,0 7-2,0-1 1,-2 2-16,-4 3 1,7-1 15,-7 1 0,8-1 13,-8 1 1,4 1-10,2 4 0,0-4 1,0 4 0,-2 1 1,-4-1 1,4 5 0,-4-5 1,-2 1 0,2-1 0,-8-2 2,2 6 0,-2-6-38,1 2 0,-3 2 31,4-3 3,-4 1 1,-2 0-1,-2-1-6,-4-1 1,4-2-1,-3-1 1,-3 0-23,2-1 0,-6 1-36,6-1 51,-8 1 1,4-3-2,-8-2 0,6 1-18,0-7 14,0 7 0,-6-5-7,0 3 1,6-3 0,0-7 20,8 7 0,-12-5 0,4 3-33,-3-3 22,-3-2 1,0 5-10,0 0 1,0 0-7,0-5 1,0 0 44,0 0 0,0 5-51,0 1 47,0-1 0,0-4 1,1 3-46,-1 1 46,0 0 1,0-3 0,0 1-27,0 3 1,0 0 7,0 0 1,0-3 18,0 7 1,0-6 3,0 1 1,0 2-1,1-2 0,-1 5-10,0-4 16,0-1 0,0 0 0,0 2-16,0 1-6,0-4 0,0 5 0,0-6 9,0 2 1,0 7 1,1-8-1,-1 4-6,0-1 1,-6 4-1,0-6 0,0 5-25,6-5 0,0 6 25,0-6 0,0 5-53,0-5 0,-5 2 46,-1-2 1,0-3 0,6 10 1,0-7-15,0-1-10,-8 4 1,6-6 0,-4 5 7,4 0 0,3-5 2,-1 3 0,0-2-103,0 2 1,0-3 24,0 3 1,6-3-73,0-2 0,0 2 103,-6 3 0,6-3 16,0 3 56,0-3 123,-6-2 0,7 0 67,-1 0 136,8 0 0,-10-2-22,8-3-245,0 3 1,4-5 264,-4 7-294,4-7 0,-12 4 45,8-8-50,-8 8 1,4-9-85,-8 7 1,6-2 55,0 2-124,0 3 1,-6-10 94,0 7 0,6-1-43,0 6 0,1-5-79,-7 0 0,6 0 5,0 5 102,0 0 0,-6 0 15,0 0 1,6 0-9,0 0 1,6 0 41,-6 0 34,8 0-9,-12 0 0,12 0-10,-8 0 12,8 0-9,-12 0 1,8 2 5,-4 3 0,3-3-28,3 3 0,2 2 1,-8-2 1,6 2-21,-6-2 1,6-3-4,-6 3 1,6 2-76,-6-2 96,8 0-8,-12 2 1,12-5-28,-8 3 1,6-3-22,-6-2 18,8 0-17,-12 6-12,6-4 0,-2 5-66,0-7 13,0 0 67,-6 0 68,1 0 1,-1 0 0,0 0-36,0 0 0,0 0 14,0 0 0,6 0 25,0 0 1,0-5 114,-6 0 1,0-2 2,0 2-18,0 3-65,1-12 0,-1 12-34,0-3 1,6 3-41,0 2 70,8 0-56,-12 0 1,12 0 38,-8 0-25,8 0-21,-12 0 0,12 0-5,-8 0 0,6 0-85,-6 0 53,8 0-9,-12 0 47,6 0-65,-8 0 1,7 6 22,-1-1 1,2 2-32,-2-2 0,2-3-30,4 3 0,-2-2-417,-4 2 163,-4-3 1,6 7-111,-8-4 51,8-3 0,-6 5 1,4-7-337,-4 0 144,-2 6 1,0-4 0,1 3 144,-1-3 1,0 5 0,0 2 0</inkml:trace>
  <inkml:trace contextRef="#ctx0" brushRef="#br1" timeOffset="713816">26947 11591 6996,'-18'-1'76,"0"-5"0,0 3-103,0-7 1,-6-1 60,1-4 1,-1-1 309,6 1-296,0-1 1,0-5-1,0 1 23,0 1 1,0-5 11,0-2 0,2 3-31,4 3 32,-4 2 0,6-2 1,-5-3-23,3-1 1,-2 4-11,8-6 1,-6 5 95,6-5 0,0 7-63,6-2 0,-6 4 179,0 2-131,0-8 1,8 6-3,4-4 1,-2 4-33,8 2 1,-6 1 17,6 3 1,0-2-23,6 2 1,-1-2 5,1-3 1,6 2-4,0 4 1,0-4-12,-6 4 0,6-4-42,0-2 1,6 1 57,-7-1 0,3 1-116,-2-1 1,2 1 48,4-1 0,2 1 6,-8-1 1,8 1-37,-3-1 0,-1 1-6,2-1 0,-6 1-59,6-1 1,-8-4 94,2-1 1,-2-2-52,2 3 0,-5-3 35,5-3 1,-6-3-58,-6 3 1,4 2 55,-4-2 0,2 0 1,-2-5 1,2 6-21,-8-1 0,6 0 3,-6-5 0,0 2 1,-6 3 1,6-4-6,0 4 1,0-1-12,-6 1 1,0 2 20,0 3 1,0 4-48,0-4 1,-2 2-4,-4-1 1,2 2-7,-8-2 0,6 2 23,-6 3 0,6-6-1,-6 1 1,0-1 37,-6 5 1,0-4-33,0-1 1,6 0 114,0 6 1,0-2-109,-6-4 1,1 4 53,-1-4 0,0 4-22,0 1 0,0-5 6,0 1 0,0-3-3,0 3 0,0 2 6,0-2 0,6 3-17,0 1 1,2 0 9,-1 1 1,-3-1 195,8 1-136,-8-1 0,12 1 3,-4-1 1,2 6-4,-2 0 0,4-1 109,-4-4 0,4-1-81,2 1 1,0-1 7,0 1 1,0-2 3,0-4 0,2 4 37,4-4-118,-4-3 1,8 5-1,-6-5 31,2 1 1,8-3-70,-2 6 1,-2-6 37,1 5 0,1-6 0,6 1 1,0 2 1,0-2 0,0 2-3,0-2 0,6-4-84,0 5 1,0-3 54,-6 2 1,5-3 23,1 3 1,0-3-7,-6-2 0,2 0-49,4 0 1,-4-1 30,4 1 1,-4 0-3,-2 0 0,0 0-14,-1 0 1,1 0-20,0 0 28,0 0 1,0 0-1,-2 0-8,-4 0 1,4 0-3,-4 0 0,-2 0 11,2 0-31,-8 7 1,6-5-1,-6 3 28,2-4-75,0 6 1,-6-5 0,0 3 21,0-3 1,0-2 12,0 0 1,-2 1 6,-4 5 0,2-8-27,-8 7 1,0-7 40,-6 7 1,0-1-45,0 1 1,0-3 92,0 3 1,0 2-101,0-2 79,0 7 1,1-11 0,-3 6-27,-4 0 1,4-3 12,-4 6 1,-2-5 32,2 5 0,-2-5-43,2 6 1,4-1 32,-3 6 0,3-6-33,2 0 87,0 1 1,0 4 0,0-1-74,0-4 82,0 4 1,0-6 0,2 8-38,4-1 0,-4-1-18,4-4 0,3 4 128,-3-3 0,6-3-86,-6 2 0,6-6 29,-6 1 0,8 2-27,-2-2 0,-2 0-7,2-5 0,0 5-26,6 0 1,0 1-4,0-7 0,0 7-14,0-1 0,0 0-70,0-5 0,0 0 91,0 0 1,2 0-12,4 0 1,-4-5-277,4-1 0,-2 1 24,2 5 0,-2 0-51,8 0 1,-8 5-78,2 0 0,-2 6-171,2-6 0,-2 7 34,8-2 1,-6 9-861,5 2-364,-7-1 653,12 3 744,-6 1 0,16 21 0,2 3 0</inkml:trace>
  <inkml:trace contextRef="#ctx0" brushRef="#br1" timeOffset="715471">28542 11157 8373,'-10'-7'220,"0"5"-222,4-3 1,4 2-727,-4-3 549,-4 5 0,0-13 191,-8 4 1,0 1 48,0-1 0,0-3-18,0-7 0,-6 1-7,1-7 0,-1 5-37,6-5 1,6 6-19,0-6 0,0 0-9,-6-5 1,8 5 82,4 0 1,-2 0 131,2-5 0,0 2-102,6 3 1,2-3-41,4 3 1,-2-3 82,8-2 1,-2 0 167,2 0 0,4 0-121,-4 0 0,6 0-50,6-1 1,-4 3-7,3 3 0,5-3 4,2 3 0,-2-1 46,2 1 0,-2-2-49,2 7 0,3-6-74,-3 1 0,-2-2 4,2 3 0,-6-5-7,6 4 0,-8-3-33,2-2 1,-3 5-174,3 0 0,-4 2 107,4-2 1,-4-3-120,-2 3 1,0 2 116,0-2 0,-2 5-10,-4-4 0,4-1 63,-4-5 1,-2 0-36,1 0 0,-5 0-3,6 0 1,-8-2 71,2-3 1,-4 3 20,-2-3 1,0-2-96,0 2 1,-2-6-5,-4 6 1,2-5-67,-8 4 1,1-6 89,-7 2 1,-6-2 9,0 1 1,-2-2-32,2 2-3,4-3 1,-12-1 0,6 1-2,-1 4 1,-3-4 10,-6 3 1,0 3-4,0-3 0,2 8 3,4-2 0,-3 3 67,3 2 1,4 2-63,2 3 1,-2-2 72,2 7 1,0 1-80,6 4 151,8 1 0,-3-1 1,5 1-78,-2-1 0,6 6-20,-2 0 0,4 4 293,2-4 74,0 0 0,0-6-166,0 1 1,0-3-103,0-2 1,2 2-55,4-2 1,-2-4 108,8-2-142,-1-4 0,7-1 1,0 0 198,0 0-222,0 0 0,0-1 1,2-3 78,4-1 1,-2-2-35,8 2 1,-8 1-23,1-6 0,3 5 38,-2-6 1,6 8-27,-6-2 1,6-2 47,-6 1 1,6-4 4,-7 5 0,3 0-68,-2 5 0,-4-6-4,4 1 0,-4 0-20,-2 5 0,0 0-7,0 0 1,-2 0-18,-4 0 0,1-2 61,-7-3 1,6 5-180,-6 0 0,0-5 18,-6 5 1,0-4 28,0 4 0,0 0 50,0 0 0,0 0-13,0 0 0,-8 0 22,-4 0 1,-1-2-10,1-3 1,-10 8-8,4-3 0,-4 4 3,4-4 1,-6 0 35,0 0 0,-8 0-23,2 0 1,3 0 87,-3 0 1,2-1-48,-2 1 1,-4 2 6,4 3 0,2-3 22,-1 3 0,7 4 7,-2 1 0,4-1 22,2 1 0,2 0-55,4 6 1,-4-3 35,4-2 1,4 8-44,2-4 0,-2 4-2,2-3 0,0-1-57,6 1 1,-2-1-172,-4 1 0,4-1 59,-4 1 1,4-1-267,2 0 1,0 6-1078,0 0 589,0-1-60,0-4 710,0 6 1,-8 2 0,-2 7 0</inkml:trace>
  <inkml:trace contextRef="#ctx0" brushRef="#br1" timeOffset="716716">30118 11312 8355,'0'-16'-943,"-2"1"1,-4-2 748,-5-4 1,-7 0 579,-6-10 0,2 2 73,-8-12 1,6 4-285,-6-4 0,2-2-14,-2-9 1,-3-3-248,3-7 1,-4 3 240,-2-3 1,6 4-89,0-10 0,8 5 7,-1 1 0,3 1-23,2 4 1,0-1 39,0 6 1,6 5 23,0 6 1,8 1 1,-2-1 1,4 3 21,2 7 1,0 0 29,0 0 1,0 5-1,0 0 0,2 6-56,4-6 0,-2 5 145,8-5 0,0 7-45,6-1 1,0 1-92,0-2 0,0 4 3,-1-4 0,3 4-47,4 1 0,-4 1-115,4-1 1,-2 1 90,2-1 0,-4-1-164,4-4 0,-2 4-41,1-4 0,-3 2 121,4-1 1,-2 2-27,2-2 0,-4 1 32,4-2 0,-4 4-3,-2-4 1,-6 2-17,0-2 1,-2 2 8,1-6 1,3 4-30,-8-5 0,0 0 2,-6-5 0,0 0 73,0 0 0,-2-5-39,-4 0 0,-4-7 1,-8 1 0,-1-3 9,-5-1 0,2-1 5,-8 1 0,0 3-82,-6-4 1,6 9-6,1-8 1,7 9 30,-2 1 0,-2-2-8,2 2 1,0 5 73,6 5 1,2 7-57,4-1 1,2 4 487,4 6 24,4-4-201,-6 5 1,8-1-155,0 0 0,6 4 2,0-4 0,6 5 110,-6-5 0,8-1 187,-2-4 1,4-1-338,2 1 0,0-1 37,0 1 0,0-3-122,0-2 0,6 1 53,-1-7 0,1 5 3,-6-5 0,6 0-46,0-5 0,2 0-103,-2 0 1,-4-5 102,4 0 1,-5-7-10,-1 1 0,0-1-13,0 2 1,-2-4 44,-4 4 0,2-9-28,-8-2 1,6 0 22,-6 6-88,0-8 0,-6 6 1,0-4 18,0 4 1,0 2-9,0-1 1,0 0-27,0 1 0,0 3-17,0-4 1,-6 9-16,0-8 0,-6 3 59,6-4 1,-8 1-64,2-1 0,2 6 17,-2-1 30,8 1 0,-10-4 0,6 2-18,-2 2 0,6 6 16,-2-1 1,4 8 44,2 2 1,0 6 5,0-6 0,0 7 102,0-2 0,0 9-202,0 2 41,0-1 1,0-4 12,0-1-169,0 1 0,6 5 1,0-1-96,-2-1-98,-2 5 1,-2-6-1,0 2-139,0-3 0,-10-6 318,-7-1 0,-17-7 0,-12 4 0</inkml:trace>
  <inkml:trace contextRef="#ctx0" brushRef="#br3" timeOffset="787075">21716 12693 8355,'18'0'0,"6"0"0,0 0 0,-2 0-600,-2 0 108,-2 0 101,-8 0 399,-2 0 1,-22 0-3,-4 0 0,-10 0 0,4 0 0,-2 0-6,2 0 1,-3 0 3,-9 0 1,0-7-9,0-3 1,0-4-17,0-2 0,2 3 19,5 2 1,-5-3 10,4 4 0,2 1-13,-2-1 1,6 5 0,-6-5 0,7 6 1,-7-1 0,8 3 21,-2 2 1,-2 0 3,2 0 0,-2 0-22,2 0 0,4 0 3,-3 0 0,-3 0 82,2 0 1,-6 0-61,6 0 1,-2 0 0,2 0 1,4 0 6,-4 0 0,-1 2 0,1 3 1,-2-1-35,2 6 1,4-7-3,-4 3 0,-2 0-15,2 0 1,-8 4 31,3-5 1,1 7-18,-2-1 1,2-3 33,-2 3 0,-4-1 0,4 5 1,-3-4-19,-3-1 1,-2 0 1,-4 6 1,2-1-18,-7 1 0,1-2 1,-2-4 1,-4 4-11,4-4 1,3-3 20,-3-2 1,0 2 0,-6-2 1,1 1-4,-1-6 1,0 0-3,0 0 1,-7 0-8,-5 0 1,2-2 2,-2-3 1,7 1 5,-7-6 0,6 1 2,-5-1 1,7-2-18,-2 7 0,-4-6 13,-1 6 1,-5-5-20,-2 5 1,1-7 12,-1 1 1,6 3-2,1-3 0,1 1-4,-2-6 1,-3 1-1,3-1 1,2 1 19,-2-1 1,3 1 2,-3-1 0,-2 1-20,9-1 0,-7 2 5,6 4 0,1 3-10,5 7 1,2 0 9,4 0 1,-10 0 0,5 0 0,-5 0-25,4 0 0,2 0-6,5 0 0,-5 5 31,4 1 0,2 0-1,-1 0 1,7-5 128,-2 5 0,4 2-126,2 3 0,2 2 176,5 3 1,-5-1-142,4 1-15,-4-1 0,-2 6 1,0 0 18,1-2 0,-3-2-5,-4-2 1,2 1-40,-8-1 1,8-4-7,-1-1 0,-3-6 42,2 1 0,-6 2-20,6-2 0,-7 0-9,1-5 1,2 0 24,-2 0-54,1 0 0,-7 5 0,0 0 45,0-1 1,-5-2-3,-1-2 1,-2 5-27,2 0 1,5 0-5,-5-5 1,0 2-19,6 3 0,-9-3 31,9 3 0,-6-3-24,1-2 1,3 0 11,-4 0 1,2 0-2,-1 0 1,3 0 7,-4 0-52,12 0 0,-3 0 0,5 0 16,0 0 1,-6 0-4,4 0 0,-1 0 2,1 0 1,-4 0 12,4 0 0,5 0 40,1 0 1,-2 0-53,2 0 60,0 0 0,7 0 0,-1 0-47,0 0 1,6 0 15,0 0 1,2 0 32,-2 0 1,-1 0 15,7 0 1,-6 0 45,6 0 1,-6 0-75,6 0 0,-6 0-15,6 0 1,-7 0 13,1 0 0,2 0-2,-2 0 1,2 5 3,-2 0 0,-4 2-4,5-2 1,1-2-18,-2 8 1,6-6-3,-6 5 0,2-5-66,-2 6 1,-2-8 75,9 2 0,-7-1-133,6 1 1,-6-3 121,6 3 0,-2-3-4,2-2 1,4 0 4,-4 0 0,5 0 6,1 0 0,6 0 3,0 0 0,0 0 16,-6 0-29,0 0 0,0 0 15,0 0 0,0 0 154,0 0 1,6-5-128,0-1 1,0 1 0,-5 5 0,-1 0-21,0 0 1,0-2-4,0-3 1,-6 4-8,0-5 1,-2-1-4,2 2 1,2-5-26,-7 5 1,5-2 36,-6 2 1,6-2-19,-6-4 1,6 3 0,-6 3 1,0 1 0,-5-6 0,5 6 3,0-1 0,2 2 0,-2-2 1,-4 3-15,4-3 0,-1 3-2,1 2 0,-4 0-13,4 0 0,-4 0 25,-2 0 1,6 0-3,1 0 0,5 0 5,-6 0 0,6 0 1,-6 0 0,6 0 0,-6 0 1,8 0 3,-1 0 0,3 2 17,2 3 1,-6-3 3,0 3 1,0-3 105,6-2 0,0 5-118,0 0 1,0 7 99,0-2 0,-5-1-95,-1 1 0,0-1 4,6 1 0,-8 4-11,-4-4 1,2 2-14,-2-1 1,7 3-5,-7-4 1,2-3-13,-2-2 0,-2 2-17,8-2 1,-8 5 41,2-4 1,3-1-19,-3-5 1,6 0-7,-6 0 0,6 5 4,-6 0 1,6 0 11,-6-5 0,9 0 1,-3 0 0,-2 0 2,2 0 1,0 0 0,6 0 0,-6 0 19,0 0 0,0 0-21,7 0 0,-3 0 4,-4 0 0,4-5-2,-4 0-7,4 0 1,-4 5 0,0-2 5,2-3 0,-4 3-1,3-3 0,-1-2 0,6 2 1,-6 0-3,0 5 1,0-5 2,6-1 0,-6 1-2,0 5 0,0 0 6,7 0 0,-3 0-6,-4 0 26,4 0 0,-6 0 0,6 0-20,-4 0 0,2 0 0,-8 0 1,9 0-5,-3 0 0,-2 5 1,2 1 0,-8 0 23,2 0 1,2-3-19,-2 7 1,7-4-13,-7 4 1,6-1 14,-6 1-15,0-3 1,0-2 0,2 2 10,2 1 1,-5-2-2,1 4 1,4-5 2,2 6 0,-4-8-1,-2 2 0,2 2 5,-2-2 0,7 0-8,-7-5 1,6 0 10,-6 0 1,6 6 0,-6-1 0,6 0 2,-6-5 0,3 0 11,-3 0 0,-2 0 0,8 0 1,-8 0-15,2 0 1,-2 0-1,3 0 1,-5 0-43,4 0 0,-2-2 41,2-3 0,-4 3-29,4-3 0,3-2 7,-3 2 0,0-2-3,-6 2 0,6 3 8,0-3 0,2-2 0,-1 2 0,-5 0 3,4 5 1,2 0-1,-2 0 0,0 0 1,-6 0 0,1 0-2,-1 0 1,0 0-3,0 0 0,0 0-22,0 0 0,-1-2-3,-5-3 0,6 3 18,0-3 0,-6 3-2,6 2 0,-3 0 11,3 0 0,6 0 0,0 0 1,0 0-11,-6 0 0,6 0-3,1 0 1,-1 0 43,-6 0 1,6 0-28,0 0 1,2 0 1,-2 0 1,-3 0-3,3 0 1,2 5-2,-2 1 0,8-1 13,-2-5 0,-2 2 0,2 3 0,-1-4 57,1 5 1,4-3-64,-4 2 0,2-1 14,-2 6 1,2-7-2,-8 3 1,8 1 3,-1-2 0,-3 5-22,2-5 0,-6 2-4,6-2 0,-8-3 1,2 3 1,-2 2-7,3-2 1,-5 0-15,4-5 1,-2 0 24,2 0 0,-4 6-5,4-1 0,-1 0-8,1-5 1,-4 0 2,4 0 1,-2 0 4,2 0 0,-8 2 0,9 3 0,-9-3 0,8 3 0,-4-4 0,-2-1 0,0 0-22,1 0 1,-1 0 19,0 0 1,0-1-33,0-4 0,0 1 31,1-6 1,1 5-4,4-6 1,-4 6 3,4-5 1,2 6 0,-2-1 0,7-2 1,-7 2 0,8-2 2,-2 2 0,-2 3 6,2-3 1,-6 2-12,6-3 1,-6 5 7,7-4 0,-7 1-5,6-1 1,-8 3-1,2-3 1,2 3-29,-2 2 1,3-1-4,-3-5 0,-2 5 20,8-4 0,-8 3-3,2 2 0,2 0 15,-2 0 0,3 0-12,-3 0 0,-2 0-22,8 0 0,-8 0 16,2 0 0,4 0 1,-7 0-1,5 0 7,0 0 0,0 0 4,4 0 1,2 0 6,-8 0 0,8 0 0,-2 0 0,5 0 43,1 0 1,-6 2-51,0 3 1,0-4 85,6 5 1,-6-5-73,0-1 15,0 0 0,6 0 0,-1 0-2,-5 0 0,4 6 0,-4-1 1,4 0-39,2-5 1,0 0 34,0 0 0,0 0 0,0 0 1,0 0-6,1 0 1,-7 0 14,0 0 0,0 0 26,6 0-54,0 0 1,-6 0 0,-2 0 7,-2 0 1,6 0-5,-1 0 0,-3 0 4,2 0 0,-6 0-5,6 0 0,-2 5-62,2 0 0,2 0 63,-7-5 1,5 0-94,-6 0 0,8 0 64,-2 0 1,2 0-10,-2 0 0,4-1 19,-4-5 1,4 5-4,3-4 0,-1 3-8,0 2 0,0-5-3,0 0 1,0-2 34,0 1 0,6 3-23,0-7 1,0 4 26,-6-4 1,0 0 9,0-6 0,3 1 2,3-1 1,-4 6-7,4 0 0,-2-1 6,2-4 0,-2 4-7,8 1 1,-8 7 0,2-3 1,2-1-13,-2 2 0,6-5 10,-6 5 0,6-2 11,-6 2 1,6 1 2,-6-6 1,2 5 1,-1-6 1,-5 1-20,4-5 1,-4-1 1,-2 1 0,6 1 37,0 3 0,0-2-50,-6 2 1,2 3-47,4-3 1,-4 6 63,4-5 1,2 6-63,-2-1 0,0 3 20,-5 2 0,5-5-7,0 0 1,0 0 17,-6 5 1,0 0 0,0 0 0,0 0 8,0 0 1,-6 0 5,0 0 0,-6 0 12,7 0 1,-7 0-24,6 0 0,-8 0 19,2 0 0,-4 0-5,-2 0 0,7 0-2,-1 0 1,2 0-3,-2 0 0,-2-5 1,8 0 0,-6-2 11,6 1 0,-5 5-13,5-4 1,-2 1-3,2-1 0,-2 3 4,-4-3 1,-2 2-6,8-3 1,-7 5-11,1-4 0,2 1-2,-2-1 0,2 3-26,-2-3 0,-2 2-6,9-3 0,-9 5 3,2-4 1,4-2-2,2 1 0,-2 1 33,2 5 0,-2-5-19,3 0 1,3 0 53,-4 5 0,4-5-33,2-1 0,0 1 1,0 5 1,0-5-6,0 0 0,0-2 9,0 2 0,0 3 24,1-3 0,-1 2-37,0-3 0,0 5-96,0-5 0,0 5 96,0 1 0,6 0-68,0 0 49,0 0 50,-6 0 0,6 0 1,0 0-35,-2 0 1,4 1 8,-1 5 0,5-5 17,-6 5 12,0-5 1,-4 1 7,4 3 1,-4-3-27,4 3 0,2-3 17,-2-2-16,0 0 7,-6 0 1,0 0-8,0 0 1,0 0-1,1 0 1,-1 0-1,0 0 0,6 0 0,0 0 1,0 0-124,-6 0 1,-2 0 115,-4 0 0,4-2-211,-4-3 0,2 3 42,-1-3-40,3 3 0,-14-3 1,4-2-28,-4-1-18,6-3 1,-6-4-1,4-1-194,-3 1 416,-3-8 0,0-1 0,0-7 1</inkml:trace>
  <inkml:trace contextRef="#ctx0" brushRef="#br0" timeOffset="804310">30333 1971 5771,'6'-10'-2,"0"-1"1,0 6 2,-6-5-3,0 6-7,0-9 1,8 4 0,2-6 0</inkml:trace>
  <inkml:trace contextRef="#ctx0" brushRef="#br0" timeOffset="806783">30423 1707 6107,'0'-8'484,"0"1"-130,0 7 37,0 0 37,0-7-129,0 5-179,8-5 139,-6 7-52,6 0 1,-6-5 173,4 0-151,-4 0 1,14 5 385,-4 0-129,-4 0-274,8 0-43,-6 0 0,2 0-143,-1 0 1,-1 2 73,2 3 1,2-2-112,-8 7 1,6-4 79,-6 4-23,8 0 0,-10 1 15,8-1 0,-6 0-17,6 6 1,-6-1 18,6 1 0,-8-1 8,2 1 0,-2-1 65,2 1 1,-4 0-35,4-1 6,-4 1 1,-2-1-12,0 1 1,0-1-1,0 1 16,0-1 1,0 1-45,0-1 1,0 1-1,0-1 11,0 1-183,0-8 154,0 6 0,0-5-24,0 6 0,-2-1 0,-2-2-129,-2-2 49,-8-6 1,10 10 87,-8-4 1,6-3-185,-6-2 147,8 4 1,-6-8-9,4 5 1,2 1 0,-8-2 1,6 0 0,-4-3-39,2 3 42,-6-4-3,4 6 0,-5-5 0,1 2-11,2 1 9,8 0-33,-12-5 30,6 0 0,-2 5-5,0 0 19,0 0 0,2-3 11,4 3-5,-4-3-18,0 5 168,0-7-155,2 0 95,0 7 1,4-5-59,-8 3-14,8-4 0,-10 1-2,8 3 0,-2-3 11,2 3-41,4-3 26,-5-2 1,5 0-16,-4 0 19,4 0-19,-6 0 1,6 0 29,-4 0-18,4 0-3,-14 0 0,14 0 37,-6 0 29,8 0-35,0 7-5,-8-5-27,6 4-13,-6-6 31,8 0 114,0 0-48,-8 0 10,6 0 144,-6 0-102,8 0-2455,0 0 1,0-6-1,0-3 1</inkml:trace>
  <inkml:trace contextRef="#ctx0" brushRef="#br0" timeOffset="808225">30333 2344 8766,'10'-7'1023,"-2"5"-759,-8-5-43,0 7 1,2 0 109,4 0-142,-4 0 0,6 2-140,-8 3 1,0-2 40,0 8 1,0-6-27,0 5 0,0-5 136,0 6-152,0-1 1,0 6 130,0-1-64,-8 1-56,6-8 1,-8 4-83,4-7 0,2 6 1,-6-4 48,2 1 0,1-3 20,1 6-46,-4-1 1,-6 1 77,4-1-46,-4-7 0,12 9 16,-8-6 0,0 4 0,-6-5 1,6 5-11,0-4 1,2 0 0,-4-2 86,2 1-70,8 0 0,-12 0 48,4 1-49,4-1 0,-7-3 114,3 3-127,-4-4 0,0 8 0,2-6 46,2 3-76,8-1 12,-12-5 1,12 2 2,-8 3 0,6-4 1,-6 5 25,-2-5 0,4-1-14,-2 0 1,6 0 24,-6 0 0,6 0-6,-6 0-24,0 0 0,1 0 3,-1 0 0,6 0 0,-6 0-29,-2 0 0,4 0 32,-2 0 0,6 0-113,-6 0 129,0 0-57,-6 0 1,6 0 27,0 0 0,6 0 17,-6 0-32,0-7 14,-6 6-38,0-13 32,9 12-103,-7-5 0,12 2-48,-8 0 1,6 0 119,-6 5-589,8-7 1,-6 5-542,4-3 140,4 3 42,-6 2 0,6 0 50,-4 0 0,2-5 187,-8 0 591,8 0 1,-12-2-1,6-2 1</inkml:trace>
  <inkml:trace contextRef="#ctx0" brushRef="#br0" timeOffset="809071">29688 2685 12075,'-2'10'1166,"-4"1"-1002,4-8 1,-8 6-1,5-4 253,-7 5-369,4-3-59,-8 7 0,8-11 98,-4 8 0,-2-6 0,6 3 115,-2-1-113,-2 5 0,-6-3 33,0 7-17,0-8-75,8-1 0,-6-2-20,4 0 1,2 6-10,-2-6 1,3 2 0,-5-4 93,2 2-55,0 1 0,-6-1-18,0 0 1,6 0 0,0-5 75,-2 0-30,-2 7 1,4-5-2,0 3 7,0-3-23,-6-2 1,0 0-1,1 0 30,-1 0 1,0 0-12,0 0 0,6 0 3,0 0 0,0 0 4,-6 0 1,0-2 10,0-3-68,8 3 0,-6-5 1,4 7 1,-4-5 0,-1 0 37,-1 1 0,0-3 27,0 2-54,0 0 0,0-2 0,0-1 7,0-1 1,0-5 31,0 4-39,0-4 0,0 4-14,0-1 1,1 1 0,-1-4-8,0 4 1,2-4 0,2 5-306,2 1 1,6-4-1,-4 5 257,2-2-222,-6-1-205,12 1-12,-6-5 0,6 8 78,-4-5 0,4 3-728,-4 2-535,4 5 0,2-8 969,0 4-910,0 3 1241,0-5 1,0 0 0,0-1 0</inkml:trace>
  <inkml:trace contextRef="#ctx0" brushRef="#br0" timeOffset="809625">28703 2871 9324,'0'9'2336,"0"4"-1355,0-11-31,-8 5-718,-2 0 0,-2-5 112,0 3 210,0-3-287,2 5 0,0-6 22,4 4 0,2-3-70,-8-2 0,6 0-60,-6 0 0,6 5 11,-5 0 0,-1 1-126,-6-6-207,8 0 0,-6 5 407,4 0-198,4 0 1,-8-5-57,4 0 0,2 2-55,-2 3 0,0-3 70,-6 3-53,0-3 1,6-2-1,0 0 76,-2 0 0,-1 0 196,-3 0-210,0 0 0,6 0 9,0 0 1,0 0 37,-6 0 1,6 0 7,0 0 0,2-2-34,-2-3 0,-4 3 0,4-3 76,-4 3 31,6-5-108,-6 6 1,7-12-7,-9 8 1,0-5-1,0 3 11,0-2-87,0 6 0,0-11 0,0 6 69,0-1 0,0-5 0,0 4-11,0-4 1,1-1-39,-1-1 0,0 4-164,0-4 1,0 10 82,0-10 0,2 4 0,2-4-48,2 1 0,6-1-359,-6 1 89,8-1 0,-4 6 0,6 1 1,-2 1-6,-2-1 175,0 6-147,6-4-962,0 7-269,0 0 0,-8-7 0,-2-2 1</inkml:trace>
  <inkml:trace contextRef="#ctx0" brushRef="#br0" timeOffset="810475">27735 2825 8355,'10'15'524,"-2"-5"1,-6-1 574,4-2-216,-4-2 86,6 2-620,-8 2 0,-2 4-73,-4-2 0,2 1 20,-8-7 0,2 2 595,-2-2-627,-4-3 0,7 10-6,-9-7-99,0 0 1,0-3 121,0 3 1,0-3-200,0 3 1,0-3 0,0-2 197,0 0-328,0 0 1,0-2 0,1-3 90,-1-6 0,0 3-111,0-3 1,0 1-55,0-5 1,0-1-1,0 2 146,0 4 0,2-4-36,4 4 1,-4 1-11,4-1-1,-4 6 17,-1-2 1,-1-1 0,0-2-3,0 0 38,0-4 0,0 9 0,0-4 183,0 1 1,-4 0-149,4 2 1,-4 1-25,10-6 1,-3 6 4,-3-1 1,0 3-35,0 2 1,6-5-82,0 0 1,6 0 102,-6 5 1,6 0-249,-6 0-184,8-7-273,-4 5 353,8-5 0,-6 6-824,0-5-700,0 5 1,6-8 913,0 4 502,0-4-483,0-6 1,-8-1 0,-2 1 0</inkml:trace>
  <inkml:trace contextRef="#ctx0" brushRef="#br0" timeOffset="811800">27001 2809 7754,'0'9'1342,"0"-2"-441,0-1-114,0-4-358,0 12 1,0-5 469,0 6-479,0-6 0,0 4 9,0-2-232,0-4 0,-8 7 111,-4-4-279,-4 4 130,6-6 0,-6 6 158,4-4-194,4-3 0,-8 2-209,4-4 48,-4-3 1,-2 10 186,0-7-66,1 0 0,-1-3 1,0 1 40,0 3 0,0-1-13,0-5-28,0 0-20,8 0 0,-6 0 32,4 0 1,-4 0 12,-2 0 0,0 0-89,1 0 1,-1 0 110,0 0-103,8 0 0,-6 0 0,4-2 111,-4-3-98,6 3 0,-6-6 0,4 4 35,-4-1 0,4-2-13,0 2 0,0 1-11,-6-6 1,3 5 0,1-4-24,2 2 0,0-5-9,-6 2 1,6 1 0,0-1 1,6 1-19,-6-1 18,0-4 0,0 11 13,0-8-54,0 8 0,2-11 4,4 4 1,-2 1-15,2-1 0,-6 5-105,6-6 0,-2 6 58,2-5 0,4-1-239,-3-4 0,1 5-597,-2-1 518,4 1-354,-6-6 1,8 1-153,0-1 1,-6 1-798,0-1 522,0 8 0,6-6 1,0 4 432,0-4 677,-8 5 1,6-5-1,-6 6 1</inkml:trace>
  <inkml:trace contextRef="#ctx0" brushRef="#br0" timeOffset="812872">26087 2778 10148,'-8'9'2843,"6"-3"-2164,-14-6-184,14 0-25,-14 0-211,6 0 1,-2 0 244,0 0-171,8 0-176,-12 0 0,6 0 1,-8 0 0,7 0-46,-1 0 1,6-5 0,-6-2 27,-2-1 1,4 3-4,-2-6 0,6 6-20,-6-5 0,2 5 1,-2-6 1,-2 6-82,8-5 0,-6 5 111,6-6-150,-8 1 0,10-6 108,-8 1 1,8 4-69,-2 1-212,-4 0 160,8-6 0,-11 1-47,7-1 1,0 6 69,6 0 0,-2 4-53,-4-4-42,4 0 0,-6-1 59,8 1-142,0 0 159,0-6 0,0 1 1,0-1 0,0 6-16,0-1 11,0 1 0,0-5-127,0-1 61,0 1 0,0-1 43,0 1 0,0-1 1,0 0-97,0 1 7,0-1 0,0 4 33,0-3-218,0 3 0,0-11 156,0 8 1,0 5-324,0-1-542,0 8 408,0-4-659,0 7 198,0 0-1296,0-7 479,0 5 1545,0-5 0,8 0 0,2-1 1</inkml:trace>
  <inkml:trace contextRef="#ctx0" brushRef="#br0" timeOffset="813231">25657 2250 7918,'0'9'-546,"0"5"0,8-6 0,2 8 0</inkml:trace>
  <inkml:trace contextRef="#ctx0" brushRef="#br0" timeOffset="813933">25639 2344 12553,'-10'0'2264,"2"0"-1755,8 0-299,-8-7 0,6 3 89,-4-6-22,4 6-88,-6-9 0,6 4-28,-4-7 1,2 6 0,0 0-1,-2-2 122,2-2-164,2-2 0,-4 6-5,0 0 1,0-1-132,6-4-195,-8-1 0,6 1 352,-4-1 0,2 1-241,-1-1 75,3 1 1,-6-1-27,8 1 38,0-1 0,0 1-9,0-1 0,0 6 23,0-1 1,0 1-1,0-5-10,0-1 0,0 1-31,0-1 1,0 1-45,0-1 69,0 1 1,0-1-1,2 2 5,4 4 1,-4-4 0,5 5-18,1 1 81,-6-6-67,6 5-31,0 1 17,-6-6 0,8 7-56,-4-3-114,-4-4-133,14 12 261,-14-12-228,6 6 1,-6-1 0,2 2-309,2 0 239,0 6-601,-6-6-97,0 7-683,0 0 1,8 0 0,2 0 0</inkml:trace>
  <inkml:trace contextRef="#ctx0" brushRef="#br0" timeOffset="815402">25478 1754 12338,'0'-9'1041,"0"2"0,-2 2-441,-4 0-304,4-7 1,-8 9 251,4-8-139,4 1-250,-14-6 0,12 1-97,-8-1 0,8 1 99,-2-1-102,4 8 1,-4-6-21,0 3 65,0-2 1,4-3-1,-2 1-80,-2-1 0,0 6-162,6-1 0,0 1 67,0-5 26,0-1 1,0 1 13,0-1 0,0 1 72,0-1-37,0 0 21,0 1-4,0-1 0,0 1 4,0-1 0,0 1-9,0-1 1,2 1 11,4-1-51,-4 1 0,6 5 62,-8-1 0,2 1 0,2-6 4,2 1 50,0-1 0,0 6-55,0 0-22,0 6 1,-6-4-9,0 2 0,6 3-16,0-7 1,2 6-12,-2-1-182,-4-4 114,6 8 0,-2-8-51,0 4-166,8-4 251,-12 1-275,14-6-190,-14 12 1,6-7-1013,-8 4 429,0 4-218,0-6-2133,0 7 2651,0 0 1,0 0 0</inkml:trace>
  <inkml:trace contextRef="#ctx0" brushRef="#br0" timeOffset="816299">25316 1164 8355,'10'0'5299,"-2"0"-4737,-8 0 1903,0 0-2161,0-7 0,-2 4-190,-4-7 0,4-1 0,-4-4 189,4-1-321,-6 8 1,7-6-1,-5 3 212,4-2-65,2-3 0,0 6-235,0-1 1,0 1 0,0-5-23,0-1 47,0-6 0,0 4 0,0-2 62,0 2 0,0 3-7,0-1 0,2 1-140,4-1 153,-5 8 1,9-6 0,-6 4 0,4-2 0,0 0 57,0 1 31,6 8-33,-12-11 0,12 5-8,-8-6 0,6 4 0,-6 1 0,6 0-9,-6-6 1,6 6 0,-4 0 4,2-2 1,0 3 1,2-1 0,2-1-14,-8-4 0,8 4 1,-2 1-18,3-2 1,-3 3-21,0-1-128,0 7 0,6-10-13,0 8-62,0-7 90,0 10 20,-8-4-208,6 6-184,-14 0 323,14-7 1,-12 5-136,8-3-1219,-8 3 466,4 2-527,-8 0 197,0 0 1,0-7 0,0-1 0</inkml:trace>
  <inkml:trace contextRef="#ctx0" brushRef="#br0" timeOffset="817151">25424 637 11015,'10'0'2951,"-2"0"-2691,-8 0 1,0-2 370,0-3-180,0 3 1,6-12-296,0 4 1,0-4 0,-4-1 0,2-1 0,2 1 0,0-1 208,2 1 1,-6 4-471,4 1 0,2 0 116,-2-6 48,0 1 0,0-1 0,1 0-138,3 1 0,-4 5-36,6-1 136,-8 1 57,4 1 1,0-4-1,4 2 99,4-3-145,-6 6 1,4-6 19,-8 4 0,8 3-6,-2 2 0,-2-2 1,2 0 60,2-2-41,-6 6 1,8-9 40,-4 6-65,3-6 1,-3 9 0,0-6-1,2 1 91,2-1-80,-6 6-9,6-4 1,-12 2 8,8-1 1,0-4 0,6 5-22,0 1 0,0-2-119,0 0 1,0-1 99,-1 2 0,1 2 0,0-6-84,0 2 13,0 2 1,0 3 46,0-3 0,0 4-12,0-5 1,0 5 0,0 1-7,0 0 1,0 0-1,-1 0-167,1 0 1,-8 0 1,6 0-451,-4 0 458,4 0-418,-6 0-626,6 0 910,-14 0 0,8 0-410,-4 0-1917,-4 0-921,6 0 3048,-8 0 0,0 7 0,0 1 0</inkml:trace>
  <inkml:trace contextRef="#ctx0" brushRef="#br0" timeOffset="817988">26069 78 7703,'10'7'2197,"-2"-5"-1526,-8 5 113,0-7-68,0 0 532,8 0-482,-6 0-349,6 0 71,0 0-184,-6 0 0,8 0 98,-4 0-283,-4 0 0,8 0 17,-4 0 1,-4-2 0,6-2 246,0-1-45,-6 0-223,13 5 0,-5-5 16,8 0-148,-8 0 1,6 3-1,-4-2 164,4-1-202,2 0 0,-6 0 92,0 0-2,0 0 0,8 3-7,4-3-18,-4 3 1,5-5 0,-5 7 0,2-2 67,2-3 0,0 3-32,-6-3 0,2 4-45,4 1 0,-2 0-14,8 0 1,-7 0 0,5 0-26,-2 0 65,6 0 12,-12 6-26,6-4 1,-8 5 0,0-5 7,0 3 0,-1-3-7,1 3 0,0 2-9,0-2 1,-6 0-55,0-5 1,-6 5-62,6 0-125,0 1 228,6-6-228,-8 7-304,-2-6-844,0 6 183,-6-7-643,6 0-424,-8 0 959,0 0 483,0 7 0,-8-5 0,-2 5 0</inkml:trace>
  <inkml:trace contextRef="#ctx0" brushRef="#br0" timeOffset="818864">26768 94 8355,'10'0'219,"-2"0"25,-8 0 65,8 0 0,-4 0-20,8 0 227,-8 0 116,12 0 67,-7 0 38,1 0 1,6 0-108,-4 0-278,-4 0-127,8 0 1,-12-6-28,8 1 1,0 0-8,6 5 1,-6-2 0,0-1 26,2-2 0,2-2-22,2 2 0,0 3 265,-1-3-370,1 3 0,0-3 0,2 0 1,2 0 120,2-2 0,0 5-158,-6-3 144,8 3-99,-6 2 1,11-2 33,-7-3 1,6 3-107,-6-3 0,6 4 1,-6 1 94,-2 0 1,-2 0-36,-2 0 0,1 0-62,5 0 0,-6 1 71,0 4 1,6-3-87,-6 3 1,4-1 73,-4 1-77,0-3 0,2 10-82,4-7 1,-5 7 115,5-2 0,2 2 0,0 0-127,2-1 1,-6-1-213,2 6 0,-10-3 135,-2-2 0,-2 3-481,2-4 32,3-3 406,-13 7-507,14-13-253,-14 6-832,6 0 0,-10-5 856,-4 3 0,2-3-1319,-8-2 1917,1 0 0,-15 0 0,-2 0 0</inkml:trace>
  <inkml:trace contextRef="#ctx0" brushRef="#br0" timeOffset="819756">27843 94 8355,'18'8'1774,"0"-1"-818,0-7-412,-8 0 287,5 7 0,-11-5-479,8 3 1,-6-3 196,6-2-156,-8 0 1,12 5 93,-4 0-390,4 0 141,-6-5-189,6 0 1,-6 0 118,8 0 1,0 0-65,0 0-86,-8-7 1,6 6 78,-4-5 0,3-1 1,3 1 29,0-3 1,0 4-1,0-6-161,0 8 0,6-9 0,0 7 155,-2 1-67,6-4 1,-8 6 33,3-3 0,3 3-91,-2 2 0,2 0 0,-4 0 33,2 0 0,6 0 0,-4 0 22,1 0 0,-5 0 14,2 0-18,-4 0-12,6 0 0,-6 5 16,4 0 1,-4 6-32,-2-6 1,0 5-1,1-3-9,5 2 0,-4 1-20,4 6 1,-2-1 12,2 1 1,-4-1 49,4 1-60,-4-1 1,-8-4-14,0-1 0,-2 0 1,3 6-30,-1-1 0,-8-4-56,2-1 0,-2-5-426,2 6 286,-4-1-105,6-2-770,-8 6 2,0-5 384,-8 6 0,4-6 1,-6-2-397,2 0 237,-6-5 396,5 4 94,-1-6 1,-6 0-539,4 0 1,-4 0 566,-2 0 0,0-6 0,0-3 1</inkml:trace>
  <inkml:trace contextRef="#ctx0" brushRef="#br0" timeOffset="820581">29025 233 8081,'10'0'1187,"-2"0"-453,-8 0 1878,0 0-1784,8 0-509,-6 0 0,8 0-92,-4 0 0,-2 0-5,8 0-64,-8 0-19,4 0 0,0 0-28,4 0 1,-2 0 0,2 0-103,2 0 41,2 0 0,2 2 1,2 1-1,1 3 230,3-3-168,0-1-18,2 5 0,-4-6-9,8 5 1,-6 2 0,4 1 25,-2-1 1,3 6-1,-3-3 116,2 2-89,-6 3-53,4-1 1,-2 1-13,0-1 1,0 8 0,-4 1 22,3 0 1,-3 5 0,4-3-38,-4 4-264,-2 1 267,-8 0 1,6 0-12,-4 0 1,-4-5 0,-2-2-85,-4-2 0,4 4 73,0-5 1,0-1 0,-6-4 15,0-1-555,0-6 204,0 5 1,-2-12-761,-4 3 594,4-4 191,-6-1-556,0 0 179,6 0 69,-14 0 0,6 0 1,-6-1-1613,4-4 0,-4 1 1688,4-6 0,4-7 0,0-8 1</inkml:trace>
  <inkml:trace contextRef="#ctx0" brushRef="#br0" timeOffset="821124">29796 637 8355,'8'8'401,"-6"-1"-80,6-7 0,-8 2 0,2 1 334,4 3 611,-4-1-263,6-5-462,-8 0 502,0 0-708,8 0-137,-6 7-64,14-6 82,-6 13-111,7-12 0,-1 7 0,-2-6 54,-2 2 1,-2 2-65,2-2 1,4-3 0,-4 5 69,4 0-179,2-6-15,-8 13 26,6-12 0,-6 10 0,8-5 0,2 2 142,3 3 1,-3 1-95,4 3 0,-4-1 0,-2 1-152,0-1 57,0 1 17,0-1 1,0 1-79,0 0 1,0 4 86,0 1 0,-7 1 0,1-3 26,2 2 1,-4 5-2,2-5 1,-2 6 26,2-1-27,4 3 1,-14-3 0,6-2 3,0-1-3,-6 4 0,6-8 0,-8 5 0,0-1 3,0-4 0,0 5-17,0-7 0,0 6 2,0-8-215,0 1 0,-2-6 61,-4 0 1,2-1-338,-8 1-39,8-3 331,-12-7 1,12 0-115,-8 0 1,6 0-208,-6 0 0,6 0-306,-6 0 1,6 0 107,-6 0-271,8 0 401,-11-7-194,13 5 1,-6-11 586,8 2 1,-8-9 0,-2-4 0</inkml:trace>
  <inkml:trace contextRef="#ctx0" brushRef="#br0" timeOffset="821884">30423 1180 9786,'10'0'1418,"-2"0"-1325,-8 0 1,2 0 388,4 0-367,-4 7-170,6-6 0,-8 8 131,0-4-166,0-3 257,0 5 0,0-7 82,0 7-163,8-6 1,-6 8 0,6-5 59,0 1 0,-6 2 305,4-2-358,4-4 1,-2 8 47,4-4 1,3-1-43,-3 6 0,4-5 16,2 6-29,-8-8 0,6 9 152,-4-7-194,4 7 1,2-5-1,-2 5 28,-4-1 0,2-6 0,-6 5-18,2 2-255,2-5 241,-2 7 0,4-5 3,-9 6 1,3 1-1,-4-1-8,2 1-13,0-1 0,-4 1 0,2 1 0,2 2 57,-2 2-156,-2-1 99,-2-4-46,0-1 0,-6 1 0,-2-1-6,-2 1 1,4-1-102,-6 1 1,7-6-342,-7 1 202,0-8 128,-6 4-560,8 0-719,-6-6 997,6 6 1,-2-12 0,2-2-1,0 0-2278,0 1 2139,6-7 1,-6 5 425,4-8 0,-4-6 0,-8-2 0</inkml:trace>
  <inkml:trace contextRef="#ctx0" brushRef="#br0" timeOffset="826912">26445 63 8355,'-10'-2'0,"2"-2"-190,0-1 41,6-7 0,-6 9 422,8-8-21,0 8-202,-8-4 10,6 7 245,-5-7-460,7 5 103,0-4 201,0 6 0,0 1-52,0 4 1,0 4-1,0 7 215,0-1-70,7 1 1,-3 1-114,8 4 1,0-4-1,6 5 175,0 1 0,0-6-168,0 4 1,0 1 57,0-1 1,0 1-34,0-1 1,0-4 90,0 4-91,7-4-213,-13 5 1,18-4 0,-12 2 0,0-3 54,-4-1 0,2 0-184,-4-1 1,4 1-69,2-1 0,-6-1 0,0-2 23,2-2-82,1 1 1,-3 2-141,0-2 278,-8 3 1,10-11-346,-8 7 0,2-4 31,-2 4 1,-2-5-489,8 5 229,-8-6 743,4 3 0,0 0 0,2 1 0</inkml:trace>
  <inkml:trace contextRef="#ctx0" brushRef="#br0" timeOffset="827806">27252 714 9072,'-10'0'104,"2"0"-33,0 0 13,6 0 49,-6 0-59,8 0 1,-2 0 92,-4 0-29,4 0-65,-6 0-230,8 0-3158,0 0 2975,-8 0 228,6 0 1,-14-7 0,6-1 0</inkml:trace>
  <inkml:trace contextRef="#ctx0" brushRef="#br0" timeOffset="828168">26750 761 8355,'12'0'-391,"0"0"1935,-8 0-825,12 0-457,-6 0-61,0 0 1,0 0 142,-4 0 0,-3 0 13,9 0 1,-6 0 52,6 0-283,-8 0 1,10-2-1,-6-1 95,2-3 1,0 0 0,4 2-129,-2-1 1,0-2 154,6 2-142,0 3 0,0-10-203,0 7 91,0-7 0,-1 8 1,1-4 45,0 1 0,6 0-185,0 2 53,0 3 0,-6-5 0,2 7 56,4 0-5,-4 0 1,7 0-1,-5 0 1,2 0-26,-2 0 63,-2 0 1,0 5-1,2 2-7,2 2 1,0-4-5,-6 5 0,0 1 2,-1 4 6,1 1 0,0-6-119,0 0 0,-6-1-387,0 1 474,0 4 1,0-10 0,-2 6-519,-2 2 118,-2-5 125,2 7-549,-6-6 10,6 8 0,-8-6 159,0 1 1,0-6 245,0 5 0,-8-6 0,-2 2 1</inkml:trace>
  <inkml:trace contextRef="#ctx0" brushRef="#br0" timeOffset="829337">28130 1475 7594,'0'-9'1568,"-2"0"-1568,-4 4-73,4 3 130,-6-4 0,6 6-76,-4 0 0,-4 0-30,-8 0 0,0 0 82,0 0 1,0 0-8,0 0 0,0 0-59,0 0 1,0 0 46,0 0 1,1 0-76,-1 0 78,0 0 0,0 1-5,0 4 0,6-3 1,0 5-8,-2 0 0,-2-5 4,-2 3 0,6 2 0,0-2 32,-2-2 0,4 4 37,-2-2 118,8 1-176,-11 1 1,11-4 75,-8 7 1,2-5-19,-2 6-29,-4-8 1,12 9 21,-8-6-16,8-1 0,-6 0 72,4 0-142,-4 7 0,-6-8-4,4 6 47,-4-7 0,8 6 49,-4-4 1,-4-3 5,4 3 0,-3-3-41,-3-2 0,-2 0 1,-2 0 10,-2 0 1,6 0-7,6 0 0,0 0 28,-6 0 0,0 0 90,0 0-205,0 0 143,8 0-214,-5-7 150,5 5 1,-2-5-188,0 7 185,8 0-421,-4 0 276,8 0 0,-2 0-318,-4 0 64,4 0-419,-14 0-241,6 0 361,-8 0 210,0 0 1,0 0 0,0 0 393,0 0 1,0-7-1,0-1 1</inkml:trace>
  <inkml:trace contextRef="#ctx0" brushRef="#br0" timeOffset="830712">29581 823 6618,'10'-7'197,"-2"5"323,-8-12-376,0 13 1,2-6 66,4 7-18,-4 0-32,6 0-54,-8 0 0,0 7 7,0 3 1,0 4-1,0 1 47,0 1 1,-2 1-75,-4 4 0,4-2 0,-4 5 119,4-2-124,-6 6 1,6-9-42,-4 7 6,-4 0 0,2 0 0,-6-1 7,2 3 0,6-4-21,-6 2 0,0 0-7,-6 5 0,6-5 0,0-2 59,-2-2 0,5 4-19,-3-5 223,0-1-212,2-4-16,-6 6 0,12-4 1,-6 2-1,0-2-10,0-3 0,4 1-35,-6-1 1,6 1-79,-6-1 1,6 1 200,-6-1-294,8 1 208,-12-1-50,14 1 0,-8-6-26,4 0 23,4 1 1,-6-1-7,8 0 3,-8-6-2,6 3 0,-6-5 15,8 3-25,0-4 19,0 6 1,0-7-1761,0 0 1,0 0 0</inkml:trace>
  <inkml:trace contextRef="#ctx0" brushRef="#br0" timeOffset="831560">28954 1630 7166,'2'8'1504,"4"-2"-1022,-4-5-198,14-1 0,-12 0 141,8 0-187,-8 0 1,6 0-38,-5 0 0,3 2 0,6 1-50,-2 3 0,-6-1 94,6-5 10,0 7-195,6-6 1,-6 8-57,0-4 1,0-1 30,6 6 0,0-1 1,0 3 194,0-2-272,0 0 1,-3 1 0,-1-1 74,-2 2 1,0 2-17,6 1 1,0 1 0,-2 1 92,-4 4-26,4-4-57,-6 6 1,6-6 27,-4 3 1,4-2-72,-4 2 1,-2 3-1,0-3 109,-3-1-132,7-1 0,-12 2 1,4 1 39,-4-2 0,-2-7 0,0-2-505,0 3-95,0-7 0,0 8 461,0-3-232,0 2 206,0-4 1,0 0 0,-2-6-594,-4 2-149,4 7 433,-14-10 1,13 5 0,-7-5-428,2 3 808,-6-3 0,4 4 0,-8-6 0</inkml:trace>
  <inkml:trace contextRef="#ctx0" brushRef="#br0" timeOffset="832470">28649 2111 8355,'12'0'191,"0"0"1,-8 1-22,2 5-478,4-5 408,-8 6-269,6-7 14,-8 7 53,0-5 0,-2 7 80,-4-4 12,4-4 0,-14 6 10,4-7 1,2 5 0,-2 1-40,-2-3 48,6 6 0,-8-8-32,4 5 73,4 2 0,-7-6-47,3 3 16,-4 4 115,6-8 1,0 6-116,4-7 68,4 0 37,-6 0-50,8 0-2,0 0-201,0 7 147,-8-5-171,6 5 159,-6-7-33,0 7 9,6-5 0,-8 4-4,4-6 0,2 0-14,-8 0-15,8 0 73,-12 0 101,14 0 0,-8 0-206,4 0 91,4 0-77,-6 0 69,8 0-4,-8 0-23,6 0-16,-6 0 110,8 0 851,0 0-798,0-6-293,0 4 28,8-5 310,-6 7-797,6 0 385,-8 0 1,0 2-259,0 3 296,0 3 13,-8 8 0,4-6 37,-8 1 0,6-3-140,-5 3 1,-1 1 127,-6-7 1,0 0 124,0-5 0,0-7 0,0-2 0</inkml:trace>
  <inkml:trace contextRef="#ctx0" brushRef="#br0" timeOffset="833527">26571 1925 9819,'18'8'519,"0"6"0,-7-12 0,1 5-185,2-1 0,-4-2-64,2 6 0,0-1-259,6 1 0,-2 4 63,-4-4-66,4-3 1,-6 7-275,8-4 0,-6-1 142,0 1 1,0-4 0,6 2-158,-1-1-98,-7 5 1,6-5 96,-4 3 0,4 4 0,-4-10 1,0 6-148,2 2-160,-6-5-8,8 0 325,-14 0-586,14-6-56,-14 13 854,6-5 1,0-1 0,2-1 0</inkml:trace>
  <inkml:trace contextRef="#ctx0" brushRef="#br0" timeOffset="834435">26893 2375 8496,'0'-9'726,"0"2"-317,0 7 1584,0 0-1523,0-7-247,8 5 12,-6-11 1,8 11 85,-4-3 0,-2 1-188,8-1 0,-6 3 1,6-5 213,2 1-320,2 4 0,-4-7 1,0 6 80,2-2 0,2-6-91,1 6 1,1-5-10,0 5 1,0-2-1,2 3 166,4-1-228,-4-7 1,6 10 76,-8-3-68,8 3 0,-6-3 1,3 0 93,-3 2-88,-2 1 1,6 2 0,0 0 37,-2 0 0,0 0-5,2 0 0,-4 5 0,6 0 16,-1-1-7,-5 4 0,6-4-283,-8 6 167,8 0 0,-6 1-214,4-1 1,-4-5-12,-2 6 1,-2-6-538,-5 5-309,5-6 1,-14 4 625,4-3-453,-4-3 150,-2 5 188,0 0 546,0-5 0,-8 11 0,-2-4 0</inkml:trace>
  <inkml:trace contextRef="#ctx0" brushRef="#br0" timeOffset="837878">28613 1118 8355,'0'-11'563,"0"1"-249,8 0 0,-6-1-181,4 1 0,-2 7-368,2-3 469,-4-2 1,8 4 22,-4-6-185,4 7 0,2-10 0,0 8 208,2 2 42,2 1-227,-6-5 1,6 5 164,-4-3-37,4 4 0,1 1 209,1 0 1,-6 0-147,0 0 1,-2 1-62,2 4-209,4-3 1,-14 12 203,4-4-216,4 4 0,-8 2 1,4-1 82,-4 1 0,-2 1-104,0 4 1,0-4 1,0 4 1,-2-4 68,-4-2 0,2 3-149,-8 2 35,8-3 0,-12 4 44,4-10 0,-4 2-81,-2-2 1,6 1-18,1-2 1,-1 2 55,-6-7 1,2 2-87,4-2 91,-4-3 0,12 5-68,-8-7 89,8 0 56,-4 0 195,8 0 1,0-2-169,0-3 16,0 3 0,2-5 0,4 7-50,6 0 1,-2 0 8,2 0 1,0 0 102,6 0 0,-2 2-81,-4 3-25,3-3 0,-5 10 5,8-7 0,-6 6 0,0-4 36,2 1 0,-4 1-7,2 1-16,-8 4 1,10-5-1,-6 6-30,2 1 1,-4-6-12,6 0 1,-8 1-77,2 4 1,-4-5 0,-2 1 126,0 1-24,0 2-5,0 1-81,0 1 1,-2-1-105,-4 1 1,4-6 27,-4 0 0,-4 1-156,-2 4 169,-4 1 53,-2-8 1,6 5-18,0-8 1,6 0-65,-6-5-10,8 7 156,-4-6-124,0 6 423,6-7 131,-6 0 95,8 0-373,0 0-85,8 0 0,-4 0-44,8 0 0,0 0 38,6 0 0,-6 0 86,0 0 10,0 0-105,6 0 0,0 2-113,0 3 101,-8-3 1,4 7-42,-8-4 1,8-2-4,-2 8 1,-5-1 22,-1 5 0,2 1 0,-2-1-59,-2 1-28,-2 6 1,4-4-1,0 4 36,-2 0 1,-2-4-10,-2 2 0,-6-2-22,0-3 1,-2 1-97,2-1 1,-4-4 39,-7-1 0,5-5-239,0 5 0,0-6-219,-6 1 1,6-3 8,0-2-301,0 0 1,-6 0 0,0-2 502,0-3 0,0 1-123,0-6 1,-8-7-1,-1-7 1</inkml:trace>
  <inkml:trace contextRef="#ctx0" brushRef="#br0" timeOffset="839277">25997 1397 6585,'8'-9'-334,"-6"-4"378,4 2 0,-2-3 1,0-1 32,2-1 0,0 1 4,-6-1 0,2 1-15,4-1 353,-4 1-182,6-1-134,-8 1 161,8-1 484,-6 8-23,6 1-388,-8 7-339,0 0 0,0 7 0,0 3 219,0 4-160,0-6 1,0 6-1,-2-3 59,-4 2-89,4 3 0,-6-1 51,8 1-33,0-1 1,0 1 9,0-1 1,-2-4-68,-4-1 1,4 0-115,-4 6 118,4 0 1,2-1 99,0 1 1,0-6-39,0 0 81,0 1 1,0-1-18,0 0-64,0 1 1,6 4 37,0 1 0,0-6 128,-6 0-171,8 1 0,-6 4 87,4 1-172,-4-1 1,0-4 0,2-1 151,2 2-80,0 2 1,-4 1 8,4 1 0,-4-1 9,4 1-36,-4-1 1,-2 1 0,0-1 21,0 1 0,0-1 10,0 1-25,0-7 0,0 4-69,0-2 1,0-3 0,0 3 22,0 1 0,0-4-17,0 3 1,-6-6 22,0 5 0,-2-5 17,2 6 1,4-6-7,-4 5 1,-2-5 3,2 6 8,-8-8 134,12 11 17,-6-12 31,0 12 28,6-13-125,-6 6 1,8-5 111,0 3-101,0-3-34,0 5 95,0-7 1,0 1-8,0 5-128,0 2 0,0 3 0,2-1 68,4 2-96,-4 2 1,12 1-1,-6 1 47,2-1 1,-4 1-19,6-1 1,-6 1-26,6-1 1,-6 1-18,6-1 6,-8 1 1,6-1 0,-6 1 58,2-1-108,0-6 0,-4 5 89,4-4-16,-4 4-82,6 2 23,0-1 1,-6-5 19,4 1-1,-4-8 6,5 11 4,-5-12 25,14 11 1,-12-11-14,8 3 2,0 4 1,6-7 17,0 3 1,-6-2 2,0 3 0,0-5-10,6 4 1,0-1 3,0 1 1,0-3 33,0 3 0,1-3 126,5-2 1,-4 0-118,4 0 0,-2 0-27,2 0 0,-4 0 14,4 0 0,-2 0-136,2 0 0,-5 0-248,5 0 0,-4 0-851,-2 0-1108,0 0 1530,0 7-197,-8 1 0,6 15 0,-6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7:01:52.541"/>
    </inkml:context>
    <inkml:brush xml:id="br0">
      <inkml:brushProperty name="width" value="0.1" units="cm"/>
      <inkml:brushProperty name="height" value="0.2" units="cm"/>
      <inkml:brushProperty name="color" value="#950C1B"/>
      <inkml:brushProperty name="tip" value="rectangle"/>
      <inkml:brushProperty name="rasterOp" value="maskPen"/>
    </inkml:brush>
  </inkml:definitions>
  <inkml:trace contextRef="#ctx0" brushRef="#br0">2749 309,'-16'0,"3"0,13 0,-7 0,-1 0,-2-2,0-2,1-5,-6 0,0-1,5 5,1-5,5 7,-9-5,3 3,4 3,-7-6,3 3,3 3,-6-4,5-1,-6 6,-1-12,0 3,0 3,1-6,-1 3,0 4,7-1,-5 6,3-4,4 3,-7-6,3 3,-3 4,-2-6,0 7,-1 0,-3 0,7-2,-3-3,10 4,-9-6,-1 7,7 0,-18 0,16 0,-6-1,6-4,-6 3,-1-4,-4 6,0-7,11 5,-10-4,12 4,-7-3,1 4,2-7,-2 3,2 3,-9-6,6 3,1 2,-1-7,0 7,-1-4,-4 7,4-6,-5 4,6-5,0 7,-6 0,-2 0,0 0,2 0,0 0,5 0,-6 0,1 0,3 0,-6 0,12 7,-7-5,10 6,-5-3,-1-4,7 6,-12-7,14 0,-14 0,12 1,-7 4,4-3,-4 4,-6-6,-2 0,-6 0,6 0,-5 0,18 0,-16 7,16-5,-4 4,0-6,0 0,1 0,-7 0,14 0,-14 0,12 7,-7-6,0 6,-6-1,5-4,1 5,0-7,1 0,6 0,-12 6,12-4,-13 4,11-6,-10 2,10 3,1-4,-6 4,10-3,-15-2,12 0,-6 0,-1 0,0 0,0 0,-6 7,5-6,-7 6,3-7,11 0,-18 0,18 6,-14-3,3 7,10-6,-9 2,11-6,-7 0,0 7,-6-6,5 7,-4-3,10-3,-9 4,9-6,-11 7,-1-5,13 4,-11-6,12 0,-13 7,4-6,-4 6,6-7,1 0,-6 2,0 2,-6-2,17 5,-11-7,12 6,-12-3,1 7,-1-7,12 4,-5 0,5-6,-14 12,13-11,-11 4,17-4,-7 3,7-3,-10 4,4-6,1 7,-5-6,12 6,-6-7,0 0,6 0,-6 6,7 2,0 4,0 3,7-4,1 10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7:01:53.545"/>
    </inkml:context>
    <inkml:brush xml:id="br0">
      <inkml:brushProperty name="width" value="0.1" units="cm"/>
      <inkml:brushProperty name="height" value="0.2" units="cm"/>
      <inkml:brushProperty name="color" value="#950C1B"/>
      <inkml:brushProperty name="tip" value="rectangle"/>
      <inkml:brushProperty name="rasterOp" value="maskPen"/>
    </inkml:brush>
  </inkml:definitions>
  <inkml:trace contextRef="#ctx0" brushRef="#br0">368 1,'-8'8,"-5"5,3-3,-3 3,-1 1,-1 1,0 0,0 6,1 0,-1 4,7 3,-5-12,3 5,-3 0,5-4,-5 5,3-2,2-4,-2 4,5-4,-5-1,1 6,-6 4,0-4,5 5,1-6,-1-1,2-4,-6 0,13-1,-7 1,3 0,3-7,-4-1,6-1,0-4,-7 4,5 1,-4-6,19 6,-8-5,10 2,-2 0,6 6,-2-7,4 5,-6-3,6-3,7 9,6-6,0 5,-5-4,1 2,-1-3,1 5,1-5,3 5,-3-5,3 3,-3-2,-6 4,-1-5,-1 2,3-4,-1 2,-1 5,6-6,-1 8,5-11,1 4,-6 2,-3-2,5-2,-8-1,5-2,-13 0,-7 0,-34 0,-15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06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2176,'8'-32,"5"6,-4 19,5-1,1-7,-7 1,5 5,-5-10,7 9,0-11,-1-1,1 6,0-5,0 0,-1-2,1-13,-7 11,12-22,-11 14,13-17,-8 9,1-3,0 16,6-26,-5 15,6-13,-1-5,-5 4,5-6,1 1,-6-1,12 0,-12 7,12-5,-5 4,-4 9,1 0,-7 13,8-18,0 5,-4 11,11-21,-6 22,8-12,-7 1,4 12,-10-5,10 0,-10 5,11-5,-12 7,12 0,-19 6,18-12,-24 24,23-22,-16 24,5-19,-2 18,-5-16,0 23,5-17,-11 5,4 5,1-16,1 23,0-17,5 6,-5 4,7-3,0 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08.0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250 2029,'0'-41,"0"2,-6 18,-9-4,-1-4,-12-12,5 7,-6-20,6 13,0-5,3 7,4 6,-5-3,6-11,7 26,1-40,7 29,0-26,7 21,3-7,3 13,1-18,1 24,13-29,3 27,13-22,0 13,7 5,-9-7,7 4,-13 9,13-16,-5 4,2-9,5-4,-20 12,9-18,-22 16,4-5,-16 5,-12 2,-3-8,-12 2,-2 2,-13 11,5-5,-11 6,11 1,-5 6,13 8,2 2,6 12,7-12,1-9,14 5,-5-11,11 13,-12 7,6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10.0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1727,'32'24,"-6"-4,-26-20,-6-39,-2 9,-7-27,0 15,7 17,2-22,-1 27,5-21,-4 19,6-8,0 1,6-1,3 1,-1 0,5-7,-5 5,7-12,-7 12,5-5,-5 0,13 5,-4-11,4 4,-6-6,6 0,-5-7,-1 12,-2-16,2 9,1-19,5 11,-6-3,0 12,-1 1,-6 7,6-6,-6 12,6-11,-5 11,4-12,-5 19,0-10,5 11,-11 0,11-5,-12 12,6-12,-1 18,-4-9,-22 56,-12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11.3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221 1324,'-39'2,"4"-4,21-19,-8-9,6 6,-5-11,0 0,11-5,-10-10,12 12,0-4,1 4,7-6,0 6,7 3,1 5,13 1,2 6,7-5,6 18,-5-9,11 11,-18-7,17 0,-23 0,10 1,-13-7,-1 4,-5-4,4 0,-12-2,6 0,-7-5,0 5,0 1,-7 0,-1-5,-7-5,7 1,-11-9,15 9,-15 0,17-4,-4 12,6 1,0-6,0 11,0-10,6 4,2 0,1 2,-3 13,-6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13.2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 1396,'8'-39,"-1"-2,-7 25,0-5,0-7,0 10,0-23,0 17,0-19,0-1,0-8,0-7,0-6,-2 14,-3-3,4 17,-6-12,1 18,4-5,-4 6,-1 1,5 0,-4 6,6-5,0 5,0 0,0-5,0 12,0-12,0 5,0 1,0-6,0 5,0 0,0 2,0-7,0 4,0-12,0 19,-7-15,6 20,-6-15,7 12,0 0,0-6,-6 11,-3-3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14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515 1059,'-5'-40,"2"6,-25 19,5-6,-6 5,6-5,-12 6,4-6,-6-2,1 0,7-5,6 12,1-12,8 12,-1-19,7 11,1 1,7-10,0 22,0-17,7 7,-6 5,19-19,-10 11,11-6,-6 3,0 10,-1-4,7-7,-11 10,10-9,-19 12,6 0,-7-6,0 5,0-6,-7 1,-1 5,-6-5,-8 6,6 0,-12 0,12 7,-12-5,5 5,0 0,-4-5,10 5,-4-7,6 0,1 7,6-5,-5 5,4-7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15.8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412 897,'-8'-48,"-5"8,11 18,-11 6,11-5,-11-1,5-7,-7-2,1-5,6 13,-6-5,0-7,-3 8,-4-20,0 16,11 0,-16-10,16 23,-11-16,13 24,-5-16,5 23,-7-23,7 16,-5-11,11 6,-11 0,11 0,-4 1,-1-1,6 0,-12 1,11-1,-11 0,5 1,0-1,-6 0,13 0,-6 1,7-1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17.2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765 1059,'-39'-23,"-8"2,16-1,-14-1,8-6,-6 0,12-1,-5 7,7 2,6 6,2 1,6-1,7 0,2 1,6-1,0-6,0 4,6-4,2 0,7 5,6-12,-4 5,4 7,-7-11,1 11,0-20,0 5,-7-5,-2 7,-6 6,-6-11,-2 3,-7 0,-13-10,10 29,-16-20,11 22,-6-11,6 6,-12 0,4 7,0-5,4 11,5-11,-1 12,1-12,0 11,-5-18,9 11,-10-13,7 1,-2-2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04T15:49:25.612"/>
    </inkml:context>
    <inkml:brush xml:id="br0">
      <inkml:brushProperty name="width" value="0.08571" units="cm"/>
      <inkml:brushProperty name="height" value="0.08571" units="cm"/>
      <inkml:brushProperty name="color" value="#5888BA"/>
    </inkml:brush>
  </inkml:definitions>
  <inkml:trace contextRef="#ctx0" brushRef="#br0">33309 7277 8355,'14'6'0,"-4"-4"0,0 3 0,-5-4 647,5-1-122,-7-6 64,3 4-726,-6-4 1,-1 1-613,-4 0 0,2 0 515,-7 5 0,0-7 193,-5-2 1,1-4 82,-1-2 1,0 0-108,0 1 1,1-8 139,-1-2 0,0-4 64,1-1 0,-6-1-81,0 1 0,-4-1 2,4 1 0,-4 0-48,4-1 0,-4 1-7,4-1 1,-4 1-64,4 0 1,-4 1 88,4 3 1,-5-1-3,6 7 0,-2-3-45,1 3 1,4 2-27,-4-2 0,-1 3 32,1 1 1,1 2 2,4 3 1,0-1 3,1 6 0,-1-2 1,0 2 1,0 4-1,1-4 3,-1 3-2,0 2 1,1 0 0,-1 0-1,0 0 1,1 0 0,-1 0 0,0 0 14,0 0 1,-1 0 1,-3 0 1,2 5-17,-2 0 1,1 0 1,-2-5 1,2 5 18,-6 0 1,4 4-16,-5-4 1,6 5 154,-6-5 1,6 6-146,-6-1 1,1-2 84,-6 2 0,6-5-53,-1 5 16,1-7 0,-4 9 0,2-6 12,2 2 0,-1-4-3,-4 0 1,-1-2-93,1-2 0,-1 0 79,1 0 0,1 0-5,4 0 1,-4 0-70,3 0 0,-2-5-95,-3 0 1,3-6 123,2 1 1,-3-3-12,4-2 1,-4 1-5,-1-1 0,1-5-2,3 1 1,-2-7-12,2 1 0,-1 2 19,1-1 0,-2 1 16,2-2 0,-1-1-17,2 7 1,-4-6-8,3 5 1,2 1 3,-1 4 1,1-3-2,-1 4 0,-4-4 25,3 8 1,-1-3 1,2-2 1,-4 2-31,3 3 1,-2-3 12,-3 3 0,3 2 0,2-2 1,-3 0-11,4-4 1,-4 4-22,-1 0 1,-1 0 19,1-4 0,-1 4-3,1 0 0,0 0 7,-1-4 1,1-1-7,-1 0 0,3 5 42,2 1 1,-1-1-37,6-5 1,-6 2 40,2 3 1,3-3-28,1 3-16,-3 4 0,5-6 0,-5 6-6,2-2 1,1 4-4,6 0 1,-6 0-38,1-1 0,-1 4-9,5-4 1,-4 3 13,-1 2 1,0 0 24,6 0 1,-6 2-10,1 3 0,-3-4-41,3 4 0,1 2 50,-7-2 1,7 1 10,-1-1 1,-4-3 7,-2 3 0,2 1 25,-1-1 0,4 2 9,-4-2 0,4-4-40,-4 4 0,-1-3 7,-4-2 1,4 0 103,1 0 1,-1 0-90,-4 0 0,0 0 53,-1 0 0,1 0-28,-1 0 0,1-2 0,0-3 0,-1 2 20,1-7 1,-1 5 3,1-5 0,-5 2 8,-1-2 0,1-3-31,5 4 0,4-4 7,1-2 1,-1 0-9,-4 0 0,-1-1-57,1-4 0,0 4 25,-1-3 0,1-3-7,-1 3 1,1-3-11,0 3 1,-1 1-6,1-7 0,-1 7-28,1-1 0,0-2 51,-1 1 0,2-1-6,4 1 1,-4 4-14,4-4 1,1 4-21,-2 1 0,6-4 35,-6-1 0,7 0 1,-1 6 1,-3-1 77,3 0-85,-1 1 1,6 1-1,-1 1 39,0 2 1,0 1-29,1-6 0,-1 0 3,0 0 0,6 6 21,-1-1 1,0 0 34,-5-5 1,1 1-51,-1-1 0,0 0-2,0 1 1,1-3 20,-1-2-48,0 2 1,1-6-1,-1 5 48,0-1 1,2-6-20,3 6 0,-3-7-15,4 1 0,-5 2 10,0-1 0,4-1 3,0-4 1,0-5 35,-4-1 1,4 1 5,0 5 1,2-6 24,-2 1 0,2-5-53,3 4 0,3-4-6,-2 5 0,2-7 15,2 2 1,0 1 17,0-1-28,0 0 0,2 0 1,1 0-95,2-2 1,1 5 120,-1 2 1,2-2-3,2 1 0,3-4-62,-7 5 1,6-5-5,-1 4 0,-2-4-31,2 5 1,-5-7 60,5 2 1,-7 1-48,2-1 0,-4 1 37,-1-1 1,0-2-31,0 7 0,0-7 19,0 2 1,-1-2-9,-4 2 1,2-3-45,-7 2 0,0 3 9,-5-2 1,-4-1-60,-1-4 1,-6 2 80,2 3 0,1 1-5,-2 4 0,-1-2-76,-8-3 1,3 3-64,-4 6 0,3 1 109,-3 0 1,3 1-9,-7 3 0,-1-2 30,-4 2 1,5 4-24,0 1 0,0 4 107,-5 1 0,0 1-102,-1-1 0,6 0 109,0 0 0,1 6-47,-1-1 1,-3 5 5,3-5 1,1 7-30,-1-2 0,1-2 7,-1 3 1,-3-1 17,2 5 1,3-5-23,-2 0 29,6 0 1,-8 5 0,7 0-15,1 0 1,-3 0-6,2 0 1,0 0 16,4 0 1,1 2 34,-1 2 0,1-2-47,0 3 0,4-2 1,1 2 1,4-2 28,-4 7 1,6-5-33,-2 5 0,4-5 11,1 5 0,0-5 2,1 4 1,-1-5 54,0 0 0,5 3-51,1-2 1,4 0 29,-5-5-111,7 6-8,-4-4 68,1 5-14,4-1 17,-5-4-21,7 4 293,0-6 1018,0 0-1514,7 0 317,-5 0-59,4 0-49,1 0-23,1 0 1,6 0-10,1 0 1,0 0 15,0 0 19,-1 0 0,1 0 1,1 0-1,2 0-130,2 0 1,1 0 77,-1 0 1,-4 0 38,4 0 1,-4 0-4,-1 0 0,4 0 41,1 0 0,-1 0-21,-4 0 0,0 0 5,0 0 1,1 2-22,4 3 0,-4-4 7,3 4 1,-2 2-139,-3-2 0,1 5 90,0-6 0,1 8-122,4-2 0,-4 8 73,4 1 0,-4 1-40,-1-5 0,4 6 49,1 3 0,1-1-11,-1 2 1,-4-1 46,4 6 0,-4-1-36,-1 0 1,4 1 162,1-1 0,0 0-143,-6 1 0,1-1 18,0 1 0,-6-1 43,1 0 0,-2-1 119,2-3 0,-2 1-135,-3-7 1,-3 6 4,3-5 0,-4 4-5,-1-4 0,0 4-2,0-4 1,0 1-10,0-1 0,0-2 8,0 6 0,0-6 6,0 2 0,0-4-9,0-1 0,-4-1 43,-1 1 1,-5 0-17,5-1 1,-6 1 3,1 0 0,-2-5 14,2-1 0,-3 1 8,4 5 0,-4-5 14,-2 0 0,0-2-36,0 2 1,-1 1 4,-3-6 1,2 1 37,-2-1 1,2-1-2,3 5 0,-1-5-26,0 1 51,0-4 0,1-1 0,-1 0 28,0 0 0,1 0-69,-1 0 1,0 0 147,1 0-131,-1 0 0,0 0 40,0 0 0,1-1-28,-1-4 0,-3 1-59,3-5 1,-3 4 9,9-5-4,-4 7 1,-2-9-2,0 7 0,5-1 26,1 1 1,4 3-93,-5-3 80,0-3 1,-3 5-10,3-7 1,-3 5 3,3-5 0,-3 5 72,-1-4 0,1 4-60,3-5 0,-7 5 9,8-5-8,-8 0 1,9 1-22,-7-1 1,1 5-1,-1-5 20,0-1 0,2 3 3,3-2 1,-3 5 38,4-5 1,-5 5-42,0-5 1,-1 5 5,0-4 0,1 0-22,-1 0 1,0-4 1,1 3 1,-1-3-14,0-2 0,-4 4 26,-1-4 0,-1 8 0,1-7 0,4 2-7,-4-2 1,4-1-16,1 0 0,1 2 12,-1 3 1,0-1-100,0 6 75,1-6 0,-1 9 0,0-3-146,1 3 1,-1 2 80,0 0 0,1 0-14,-1 0 0,0 0 128,0 0 1,1 0-81,-1 0 1,0 2 50,1 3 1,4-3 18,0 2 0,-5 3 159,-4-2 0,-3 6-92,3-1 1,3-2 169,-4 2 1,2-5-320,-2 5 1,4-5 121,-4 4 0,4-5-187,1 1 0,1 1 100,-1-1 6,0 7 1,1-6 30,-1 4 1,0 1-17,1-6 1,-1 2-13,0-2 1,0-2 12,1 7 0,-1-7 31,0 2 1,6-4 12,-1-1 1,0 2-22,-5 3 1,1-3 13,-1 3 1,0-4 201,0-1 0,-4-1-114,-1-4 0,1 1-72,4-5 0,-5 0-25,1 0 1,-1-4 4,5 3 1,1-3-135,-1-2 153,0 0 1,1 5-143,-1 1 122,0-1 0,1 0-70,-1 0 0,5 5 51,0-4 1,5 5-7,-4-1 0,4-1-80,-5 1-5,7 0-7,-10-1-16,4 4 69,-5-5 1,4 6 13,0-4 1,5 3 24,-5-3 1,5 4-4,-4 1 1,1-2 5,-2-3 1,-3 4-19,3-4 11,-3 3 1,-2-3 27,0 0 1,1 0-29,-1 5 1,0-1 13,1-4 1,-3 3-12,-2-3 1,6 4 3,-7 1 1,12-2-4,-7-3 42,-3 3 1,2-4-1,-4 6-36,4 0 1,1 0 1,1 0 1,-1 0-12,0 0 1,0 0 4,1 0 1,-1 0 24,0 0 1,1 0-18,-1 0 0,0 5 17,1 0 0,-1 0-8,0-5-3,0 6 0,-1-4 0,-2 3 46,-1-4 0,-6-1 7,5 0 0,-1 0-29,2 0 0,1 0-11,-7 0 1,7 0-53,-1 0 1,-3-5 50,3 0 1,-6 1-64,6 4 0,-3-2 27,3-3 1,1 3-9,-7-2 0,6 0-6,-6-1 1,6 2-46,-6-7 63,1 7 1,-6-10-1,1 5-22,-1 0 7,1-5 1,-5 3-1,-1-8-7,3-2 0,-4-1 1,2 1 0,-2 4 8,1-4 0,3 4-52,-8 1 1,6 1 49,-5-1 1,6 0-4,-1 1 1,5 1-113,4 3 1,-1-2 72,6 7 1,-4-1-41,4 1 0,1 3 50,4-3 0,0 4-170,1 1 175,-1 0 0,0 0 3,1 0 1,4 0 27,0 0 8,0 6 0,-3-2 79,3 5-111,-3-5 1,7 4-11,-4-3 28,-3-4 1,10 11 188,-7-7-160,0 6 1,-5-8 5,1 7-18,-1-7 5,0 11 0,0-11 0,1 5 2,-1-2 1,0 4-5,1-5 1,-1 7 1,0-3 1,1 0-3,-1 0 0,-5 0 1,1 0 1,-3 4-1,3-3 0,2-2 0,-2 2 0,-2-5 44,1 5 1,-6-7 4,1 2 0,3-2 34,-3 2 0,1-3 16,-6 3 1,2-4 57,4-1 0,-4-1-114,4-4 1,-4 2 26,-2-7 1,3 5-28,2-5 0,-6 5-65,7-5 1,-7 1 59,6-6 1,2 5-12,-1 0 1,6 2 19,-2-2 0,4-1-10,1 6 1,0-5 53,1 5 0,4-5-15,0 6 277,7-8-183,-10 11 1,11-8 89,-3 4-186,4 4 83,1-12 0,0 9-27,0-5-74,6-1 0,-3-5-65,7 1 0,-5-1 46,5 0 1,-2 0-86,2 1 1,3-1 54,-3 0 1,-2-1 42,2-4-63,0 4 0,4-7 0,-1 4-108,-3-6 0,3-1 100,-3 1 0,3-2 15,2 2 0,-5-4 2,-1-6 1,0 4-4,0-3 0,3-2 13,-7 2 0,1-2-6,-1 2 1,-3 3 1,3-4 1,-4-1-3,-1 2 0,-1-2 1,-4 2 1,1 3-62,-5-3 1,-3 1 54,-7-1 1,1 1-99,-7-6 1,1 1 39,-6-1 0,-1-3-79,-3 2 0,1 3 80,-6-2 1,0-1-7,-5-4 0,-5 7-31,0 2 65,0-2 1,3 6 0,-1-3-61,-2 2 1,-5 3 25,5 0 0,0 6 70,5 3 0,0 4-85,0 1 58,6 1 1,-3-1-25,7 0 1,0 7 0,4 1-40,1 1 1,-1 4 28,1-3 0,1 4-1,4 1 1,-2 0 28,6 0 0,0 1-22,6 4 0,-1-1 23,0 5 1,1-4-24,-1 5 0,2-5 43,3 5 0,-3-2-20,3 2 0,2 1-17,-2-6 53,7 6 2,-10-2 0,11 0 68,-3 1 0,2-7-103,-2 2 64,3-3 0,-4 0 12,6 3 279,0-4-30,0 6 173,0-7-7,0 0 1,6 0-465,4 0 1,-2 0 62,2 0 1,0 0-177,5 0 1,-1 0-48,1 0 0,0 0-9,0 0 0,-1 1 116,1 4 0,0-3-9,-1 3 0,1-2 26,0 2 1,-1-3-11,1 2 1,-5-2 13,0-2 0,0 2-39,4 3 18,1-4 0,0 11-28,-1-7 0,-4 1-11,0-1 0,-2-2 28,2 7 0,3-5-5,-3 5 1,-2 0 16,2 4 0,0-4-14,4 0 0,-4 0 6,0 4 1,-2 1-3,2 0 1,3-1-3,-3 1 1,1 0 28,-1 0 0,3-1 33,-3 1 1,-2 0-90,2-1 83,-7 8 0,10-4 1,-5 4-31,0 0 1,4 4-7,-7-2 0,6-1-10,-1 2 0,-4-1 16,-1 6 1,2-1 56,-2 0 0,1-3-34,-1 4 0,-3-4 2,3 8 1,-4-3 11,-1-1 0,0-1 12,0 1 0,0-1 19,0 0 0,0 6-40,0-1 1,-4 0 28,-1-4 0,-7-1-20,2 0 1,-3-4 2,-1-1-3,-1-6 1,-1 9 0,-4-8-1,-5-1 0,3 3 1,-3-1 1,1-2 0,-6-8 0,-4 3 98,0-3 1,-2-2-94,1 2 1,3-7-7,-7 2 0,1 1 12,-1-1 1,-2 0-91,7-5 0,-6 0 92,6 0-23,-7 0 0,10 0 0,-5 0 10,0 0 0,5-5-7,-3 0 1,3-6 5,2 1 0,-4 2-11,4-2 9,-4 7 1,12-10-1,-5 5 2,1-1 1,7-2 209,-1 6-202,2-6 272,2 9-251,1-11 1,-1 10 9,0-7 0,1 5-33,-1-5 1,0 5 36,1-5 1,-1 6-85,0-6 0,0 5 73,1-5 1,-3 5-133,-2-5 0,3 2 53,-4-2 0,-1-1-15,1 6 0,-4-5 24,4 5 0,-4-1-8,4 1 1,-6 3-19,1-3 0,2 4 26,-1 1 0,-1-5 30,-4 0 0,5 0-28,-1 5 0,1 0 71,-6 0 1,6 0-31,-1 0 0,2 0 4,-1 0 1,1 2 26,3 3 1,4-2 8,-4 7 1,-1-2-42,2 2 1,-1 1 11,5-6 0,-1 5 1,-4-5 0,4 4-4,-4-4 0,4 5 28,1-5 1,-4 5 39,-1-5 1,-4 5 6,4-6 0,-6 6-58,1-5 1,-2 2-1,-3-2 1,1-4 145,-1 4 0,-5-2-127,-5 2 1,1-3-9,-5 3 1,3-4 18,-8-1 0,2-1-29,-2-4 1,3 2-24,-3-7 1,-2 7-8,2-2 1,-4-2-3,4 2 0,-2 0-13,2 5 1,3 0-99,-3 0 0,8 0 129,2 0 1,7 0-24,-3 0 1,1 0 2,5 0 0,-4 0-255,8 0 0,-1 5 10,2 0 295,-4 0 0,12 0-103,-4 0 1,4 5 85,1-5 1,0 4 0,1-2 6,-1 1 0,5-5-82,0 2 292,7 3-238,-10 1 0,10 0 121,-7 1-35,7-7 17,-4 10-105,1-4 1,4 0-3,-3 1 0,-1-5-36,1 5 1,-2-7 86,2 2-19,4 3-30,-12 0 1,9 1-1,-4-3-132,2 1 0,-6-6 65,2 4 0,2 2-6,-2-2 0,1 4 65,-6-4 1,0 2-1,0-2 1,1-2 78,-1 7 1,-5-5-90,1 5 1,-2-6 4,1 6 0,2-2 11,-6 2 0,4 2-16,-5-7 0,1 6 15,-5-1 0,-1-2-3,1 2 1,-1-5-4,1 4 0,-5-5-4,-1 1 1,-1 1 87,2-1-84,3 0 0,-5 0 1,7 0 26,-1-2 1,1 3-19,0-1 0,-1 2 80,1-2 0,-1-4-72,1 4 1,0-3 5,-1-2 0,2 5 11,4 0 1,-4 0 2,4-5 1,1 0-19,-2 0 1,7 0 9,-1 0 0,-2 0-2,1 0 0,0 0 1,6 0 0,4 0 37,0 0-29,0 0 232,-4 0-191,5 0 1,-2-2 72,6-3 196,0 4-279,-1-6 0,4 5 73,-3-3 1,3 2-88,2-7 1,-4 5 22,-1-4 0,0-1-21,5-5 1,0 1 3,0-1 1,0 0 1,0 0 0,5 1-4,0-1 0,1-5-105,-1 1 0,1-6 59,4 6 1,2-6-39,-7 6 0,4-6 57,-4 6 0,5-6 28,-5 5 0,5-6-57,-5 2 1,5 1-3,-6-2 0,3 1-5,-2-5 0,-4-1-61,4 1 1,-3-2 51,-2-4 1,0 3 20,0-7 0,0 4-47,0-4 0,0 0 30,0-5 1,0 1-18,0 4 1,-5-7 10,0 7 0,-6-7 3,1 7 0,-3-3 0,-2-2 1,2 1 2,3 4 0,-8-2 14,4 7 0,-4-2-14,3 2 0,-1 3-27,-4-4 1,2 4 24,-6 2 0,4 4-88,-4 1 1,4 1 47,-5-1-21,7 2 0,-9 6 0,4 0-26,0 1 0,-5-3 8,4 8 1,-4 2-46,-1-2 0,1 5 60,3-4 1,-2 5-3,2-1 0,-3 4-9,-1 1 0,-5 0 128,-1 0 1,1 0-30,5 0 0,-1 5 3,1 0 0,-6 1-26,1-1 1,0-2 9,4 7 1,-1-5-75,-3 5 0,6-5 40,-6 4 46,6 1 1,-3 0-1,7-2-22,-2-1 1,0 3 19,1-6 1,4 6 21,6-5 1,-4 5 4,-1-5 1,2 6 18,8-1 0,-3-2 146,3 2 0,-3-5-158,-1 5 1,4-7 33,0 2 27,7 3 56,-4-6-425,7 4 358,0-6 488,0 0-633,7 0 0,1 0 109,7 0 1,-1 0-214,1 0 206,0 0 0,-1 0 22,1 0 1,0-1-38,-1-4 0,1 3 10,0-3 1,0 3-27,-1 2 0,3 0 5,2 0 0,-3 0-118,4 0 0,-2 0 60,2 0 1,-4 0 5,4 0 1,-4 0 0,-1 0 1,-1 5-17,1 0 1,5 2-25,-1-2 0,1-2-253,-6 7 254,1-7 0,0 8 0,0-4-22,-1 1 0,-1 2 5,-3 5 0,3-6 11,-3 1 0,-2 0-120,2 5 1,-5-1 75,5 1 114,-7 0 1,8 4-1,-6 1-82,-1-2 1,2 3 27,-1-1 1,2 6 86,-3-1 0,-2-3-91,3 3 0,1-1 73,-1 6 0,0-6-62,-5 1 0,2-6 102,3 6 0,-4-2-96,4 1 77,-3 4 1,-2-12-1,0 6-57,0-1 0,-2-5 11,-3 4 1,4 1 64,-4-1 1,2 1-57,-2-2 1,1-1 20,-5 7 0,1-6-15,-2 6 0,-3-5 4,3 4 1,-3-4 13,-2 4 1,-1-4 0,-4 4 1,4-4 42,-4 4 0,-3-6 5,-1 2 1,-2 1 13,1-1 0,-3 1-56,4-1 1,-4-4-31,-1 3 29,-1 4 1,-1-6 0,-1 2-69,-3-2 60,1-3 0,3 1 0,-2 0 5,-1-1 1,-5-4-8,5 0 1,-6-7-4,6 2 1,-5 2-3,5-2 1,-6 0-6,6-5 0,-2 0 174,2 0 0,3 0-142,-3 0 0,7 0 96,3 0 1,-1 0-93,-4 0 0,6 0 5,4 0 1,2-5-21,3 0 0,-1 0-3,0 5 0,5 0 26,1 0-4,-1 0 0,0 0-18,0 0 40,0 0-159,-4 0 53,-1 0 16,0 6 1,1-4-37,-1 3-13,7-3 120,-5-2-55,4 6 1,-5-4-17,-1 3 10,0-4 1,1 1 258,-1 3 0,-1-4-50,-4 4 0,4-3-121,-4-2 1,-3-5-2,-1 0-44,-4-6 1,-1 7 0,-1-5 17,1-3 0,-1-1 3,1-2 0,0 6 3,-1-1 0,1 0-7,-1-5 1,-4 1-85,0-1 1,0 0 2,4 1 1,6 4 22,-1 0 0,1 2-5,-6-2 1,6-3-8,-1 3 1,6 4-5,-6 1 0,6-2 25,-6 2 0,7-6 93,-2 1 1,4 2-23,1-2-56,1 7 5,-1-10 372,0 5-192,7-1-156,-5-4-37,11 12 18,-4-6-227,6 7-1781,0 0 1768,-7 0 181,6 0 1,-11 7-1,7 2 44,-6-2 1,4 6-1,-4-5 49,1 0-119,0 5 0,1-6 25,-1 3 0,0 3 162,-5-3 1,1-2 0,-1 2 59,0 1 1,1-3-129,-1 2 0,-5 0 88,1 5 0,-6-6-122,6 1 1,-8-5 50,3 5 0,-4-2-36,-1 2 46,-1 3 1,-6-10 0,-1 5-11,-1-1 1,-3-2-18,7-5 1,-5 5-88,5 0 0,-2-1 75,1-4 0,4 0-1,-3 0 0,3 0 2,2 0 0,-1-1-36,1-4 0,1 3 48,4-3-47,-4-3 0,10 2 1,-5-4 25,2 5 0,1-2-6,5 3 0,6-6-92,-1 5 1,5-2 105,-5 2 38,7 4-53,-4-6 131,7 7-157,0 0-45,0-6-203,0 4 33,0-4 118,-6 6-245,4 0 42,-4 0 274,-1 0 0,-1 1-30,-7 4 0,1-3 97,-1 3 1,-5-4-73,1-1 1,-7 5 81,1 0 0,-3 0-76,-1-5 0,0 2 25,-1 2 1,1-2 58,-1 3 0,4-3-29,-3-2 0,8 0 38,-9 0 1,4 0-53,-3 0 0,4 0 3,1 0 0,4 0-3,-4 0 1,1 0 17,-2 0-15,-3 0 0,12-2 0,-5-1 11,0-2 1,4 0-23,-2 5 1,-3 0 9,3 0 1,-2 0-44,1 0 0,-1 0-6,-4 0 0,-2 0-7,2 0 0,2 0-12,-1 0 1,4 0-88,-4 0 0,4 2-54,-5 2 0,6 0 58,-6 6 1,6-6 31,-6 6 0,7-5-21,-1 5 0,-3-2 163,3 2 0,-6 1-136,6-6 153,-1 7 1,5-9 0,-1 5-39,-3-1 0,2 2 139,-2-4 0,7 5-47,2-5 0,1 2-110,-6-3 1,2 0 27,3 6 0,-3-7-18,3 2 1,2 3-16,-2 2 1,0-4 7,-4-1 0,4 2-4,0-2 28,0 6 0,-4-8 0,-1 7 0,5-7 210,0 2-187,1-3 1,-6 3-21,0 0 0,0 0 13,1-5 36,-1 0 1,0-2 64,1-3 1,-1 2 0,0-5 6,1 1-107,-1-4 0,2 7-57,3-5 1,-1 4 144,6-5-49,0 7 68,-2-11-77,6 6 81,-6-6-54,7-1-52,0 0 0,2 1 55,3-1-51,-4 0 1,11 0-45,-7 1 1,4-1 35,-4 0 0,5 1 3,-5-1 0,6-5-37,-1 1 0,-2-1-73,2 5 1,-2-4 56,2-1 0,2-1-12,-8 1 0,8 2 19,-2-6 1,-2-1-7,2-4 1,-5 5-32,4-1 1,-1 1 34,2-6 0,2 1-35,-7-1 1,1-4 28,-1 0 0,-3-1-99,3 6 0,1-5 64,-1-1 1,0 0-6,-5 0 1,0 3 14,0-8 4,0 8 1,0-4 0,0 5-49,0-4 1,-7 4 26,-2-3 13,2 3 1,-6 2 0,3-2 6,-3-4 1,-2 4-6,1-3 0,-1 1-3,0-1 0,-6 3 3,-3-3 1,-4 3-37,-2 1 1,4 1-10,-3 0 0,1-1 4,-11 1 1,1 4 25,-1 1 1,-2 6-32,7-2 0,-5 4 20,5 1 1,-7 0-13,2 1 1,-2 6 39,1 3 0,-7-2 7,3 2 1,-3 0-61,3 5 0,1 0-1,4 0 1,-2 5 35,7 0 0,-5 7 1,4-3 1,1 4-76,5 2 0,1 5-13,3-1 0,-1 3 178,7-3 1,-3-3-100,3 4 1,2 1 123,-2-1 0,2 0-58,3-6 0,-1 1 22,0 0 0,1-6 55,-1 1 1,5-5-25,0 5 76,7-7-108,-10 10 282,11-11 58,-4 4 48,6-6 561,0 0-725,0-6-207,0 4 0,5-6-195,0 3 1,0 2-36,-5-7-36,6 7 125,-4-4 1,9 6-182,-6-4-104,0 3 214,2-4 67,-6 6 0,7 0-87,-3 0 30,-3 0-8,11 0 12,-5 0 32,7 6 61,-1 2 1,1 5 118,0-3-124,0 3 1,-1-5 3,1 7 1,0-5-27,-1 0 1,1-1 173,0 6 0,1 0-60,4 0 1,-4-1 36,4 1 0,1 0-103,-2-1 1,3 6-32,-3 0 67,4-1 1,2 1-8,-1-1 0,-4 3 0,4-3 0,-4-2 1,3 4-9,-2 0-2,-1-5 0,-6 7 0,1-5-4,0 2 0,-1 1 5,1-1 1,-2-4-33,-3 4 1,3 2-9,-3 3 1,-2-2-88,2 1 1,-5 1 99,4 4 0,-5 1-10,1-1 1,-2 0 4,2 1 1,-4-1 78,4 1 0,-3-1-81,-2 0 0,-5 1 4,0-1 0,-1 1 128,1-1 1,-3 0-89,-7 1 18,7-1 1,-5 1-1,3-1-2,-3 0-6,-2-6 1,-1 5 0,-2-5-5,-2 0 0,1-2 107,4-6 0,0 4-27,0 1 0,-4-5 5,-1-6 0,-4 1-43,4 5 1,-4-7 8,4-3 0,-4-2 35,4 2 0,-6-3-47,1 3 1,2-4 9,-1-1 0,1 0-2,-1 0 0,1-1-63,3-4 0,2 3 53,-6-3 0,6 2-6,-2-2 0,4 3 3,1-3 0,0-1-12,1 1 0,-1 0-69,0 5 0,1 0 70,-1 0 1,5 0-120,0 0 1,0 0 65,-4 0 0,4 0-103,0 0 1,0 0-58,-4 0 127,-1 0 0,0 5 25,1 0 0,-1 5 8,0-5 0,1 6 15,-1-1 0,0-2-67,0 2 1,1 0 18,-1 4 1,-5 3 39,1 2 0,-2-2 69,1 2 1,-1 2-56,-4-1 1,-3 4-2,4-4 1,-4 1 22,-1-1 1,-7-2 7,-3 6 1,1-6 98,-1 2 0,0-4-91,-5-1 0,0-2 70,-1-3 1,-4 1-80,0-6 0,-4 5 143,4-5 0,-5 0-88,5-5 0,-5 0-44,5 0 0,-7 0-80,2 0 80,4 0 1,-3-7 0,4-3-18,-4-3 1,0-1 28,-1-1 1,7 0-17,-2 1 0,-2-1-33,2 0 0,2 0-22,8 1 1,-2-1 40,7 0 1,1 1-1,9-1 1,-3 5-17,8 0 1,-2 7-14,1-2-120,4-3 1,-6 6 85,8-2 0,4 2-313,0 2 100,7 0 56,-10 0 103,5 0 1,-2 5-55,0 0 0,7 6-110,-2-1 269,-3-4 0,4 8-40,-5-5 1,4 4-1,-5 2-1,-1 0 0,-1-1-34,2 1 1,-3-5 49,3 0 1,-4 0 148,-6 4 1,4 1-60,-4 0 1,-1-2 98,1-3 0,-6 1-86,2-6 1,-6 5 92,-4-5 0,1 1-36,-6-1 1,0-3-20,-5 3-115,0-4 1,0-1 0,0-1 36,-1-4 0,6 3-76,0-3 1,6 2 67,-1-2 0,0 2-10,4-7 0,-2 7-12,7-2 1,2-2-15,-1 2 0,6-1 12,-2 1 0,4 3 8,1-3 0,-4-1 1,-1 1 1,1-5-22,4 5 0,0-5-91,0 5 0,1-1 101,-1 1 0,0 3-3,1-2-134,-1-5 95,0 8 0,1-11-43,-1 7 0,5 0 53,0 5 0,5 0 10,-4 0 0,4-1-22,-5-4 39,0 3 0,0-4 15,0 6 1,1-2 0,-6-1 25,0-2 0,-4-2-18,-1 3 1,-6 0 9,1-6 0,1 1 2,-6-6 1,3 0-20,-12 1 0,3-1 7,-8 0 1,3-4-64,-8-1 1,3-4-305,2 4 281,0-6 0,0 5 0,1-4 109,4 5 0,3-1-88,7 2 1,6 1-10,3 8 1,4-2 495,1 8-61,7-1 13,1 5-272,7 0 65,0 0 61,7 0-313,1 0 0,7 5 118,0-1 0,-1 3-1,1-2 1,0-4 58,-1 4 0,-4-3-63,0-2 1,0 0 0,4 0 1,1-2 0,0-3 1,-5 2-31,-1-7 0,1 6 16,5-6 0,0 2-1,-1-2 1,1-3 48,0 3-120,-7-3 1,5 3 0,-3 0 78,3-1 1,2 3-21,-1-2 0,1 0-186,0-5 1,-1 6 55,1-1 0,0 2-26,-1-2 1,1-3 29,0 3 0,0-3 34,-1-2 1,3 2 60,2 3 1,-2-6-46,2 6 1,2-11 104,-1 6 1,4-3-61,-4 4 1,6-1-21,-1 0 0,-2-1 46,1-4 1,1 4 83,4-4 0,0 2-26,1-1 1,-1 1-23,1-7 1,-1 6 19,0-6 0,1 2-28,-1-1-44,1-4 1,-1 5 0,0-6 27,1-1 1,-1 3-2,0 2 1,-1-3-15,-3 4 1,1-4-133,-7-1 112,8-1 0,-11-4 0,4 0-20,-4 1 1,-1 2 25,-1 2 0,-4-6-2,0 1 0,-7-5-68,2 4 1,-3-4 64,-2 5 0,-2-12-2,-3 2 1,-3 0-1,-7 0-66,1 3 1,-3-9 55,-2 5 1,-4 0-1,-7-3 26,1-1-32,-7-6 1,3 7 70,-6-5 0,0 5 0,-7-2-1,-3-1 1,2 5-43,-7-3 0,2 5-73,-2 5 1,-3-2 73,3 7 0,2-1 3,-2 6 0,5 0-96,-5-1 1,5 7-140,-5 4 0,6 2 33,-1 3 1,4 1 84,1 3 1,0-2-39,-1 8 1,1-1 51,0 5 1,2 0-43,3 0 48,-4 0 1,12 5 0,-3 1-79,3 2 1,1 2 85,1 5 0,0-5-4,-1-1 0,7 1 100,4 5 0,-3 1-64,3 4 1,-1-9 66,6 4 0,1-4-87,3 4 1,-3-2 179,3-3-115,3 3 254,-6-5-80,12 0-154,-6-1 358,7-7 52,0 0-497,7 0-198,-6 0 188,6 0 1,-6 1-32,4 4 53,-3-3 0,6 5-69,-3-7 114,3 6 0,2-4 0,0 4-80,1 1 0,-3-4-6,2 7 0,2 0 25,7 4 0,-1 1-13,7 0 1,-2-1 42,1 1 0,4 5 71,-4-1 0,4 3-36,1-3 0,1-1-76,-1 7 0,1-6 151,-1 6 1,0-6-75,1 6 0,-1-1 130,1 6-128,-1-7 1,-1 4-1,-2-2 15,-2 3 0,-4-4-24,5 1 0,-7-1 7,1 6 0,-3-1-28,-1 0 0,0 1 24,0-1 1,-1 2-14,1 3 1,-2-3-32,-3 4 0,1-3-35,-6 3 0,0-4 62,-5 3 0,0-1-6,0 1 1,-2-3-11,-2 3 0,0-1-6,-6 1 1,-1-3 137,-9 4 1,2-4-120,-6-2 1,4 0 41,-4 1 1,-1-1-33,-4 1 151,0-7 0,-6 4-117,1-2 0,-7-2 1,2 0 42,-4-2 0,-1-2-32,0-4 16,0 0 1,-2-1 0,-1 1-4,-2 0 0,0-5-14,5-1 0,0-5 21,0 1-17,0 3 1,1-7 0,2 4 54,2-3-58,7 4 0,-6-4 0,5 3 42,-1-3 0,0-2-18,4 0-69,7 0 0,-3 0 0,5 0-15,-2 0 0,5 0 73,-1 0-88,9 0 0,-3 0-55,3 0-68,3 0 125,1 0-278,6 0 225,0 6 50,0 2 1,0 7-15,0 0 0,-2-1-19,-3 1 0,4 0 48,-4 0 0,3-4 5,2 4 0,-5-4 126,0 9 1,-4-4-72,4-1 0,-5 4-1,5 1 0,-6 1 42,1-1 0,-3-2-70,-2 6 1,-5-6 95,1 2 0,-7-2-46,1 1 0,-3-2 100,-1 2 0,-5-2-86,-1-3 1,-5 1-38,0 0 0,-2-5 22,-2-1 0,0-4 10,0 5 0,3-7-29,-3 2 0,5 2-73,-6-2 1,1 0 4,5-5 0,-2 4 63,2 1 1,-2 0-61,7-5 1,-5 0 30,5 0 0,-1 0-8,6 0 0,1 0 29,4 0 0,-3-1-3,8-4 1,-6 3 17,6-3 1,-1 2-24,5-2 0,1 3 22,-1-3 0,5 4-19,0 1 1,6-2-26,-6-3 0,5 4-37,-5-4-15,7 3-9,-10 2 26,5 0 1,-2 0 21,0 0-19,0 0-137,-5 0 0,1 0 42,-1 0 0,5 0 2,0 0 1,1 0-52,-6 0 1,5 0 44,0 0 1,1 0-68,-6 0 232,7 7 0,-5-6 0,3 6-204,-3-1 279,-2-4 1,5 9 0,0-4 16,-1 1 0,-2-3-62,-2 5 1,1-7 0,-6 9 0,0-6 204,2 2-186,2-5 0,-4 4 1,-1-7 33,-2 0-44,5 0 0,-8 0 0,7 0-33,1 0-1,-5 0 1,5-2 0,-5-1 27,2-2 1,1-6 13,5 1-55,1 3 0,-1-6 8,0 4 1,2 0 0,2 1 52,1 2-59,7-6 1,-5 6 0,4-6 20,-1 3-7,1 5 0,2-7 50,-3 6-108,3-7 1,-9 9 82,6-7-106,0 7 23,5-3 1,-1 4-230,-4-3 165,3 3-166,-5-4 75,1 6 78,4 0-36,-4 0 3,6 0-845,0 0 961,-7 0 17,6 0 0,-8 0 63,5 0-35,2 6 1,-6-4 0,4 5 122,0-1-145,-8-4 0,9 4 0,-5-4 30,1 3 1,-4-4 77,1 4 186,-3-3-192,-2 5 0,-1-6 0,-2 4 13,-2-3 0,-1-2 40,1 0-124,-2 0 0,-3 0 0,2 0-123,2 0 128,1 0 0,6 0 0,-1 0 91,0 0-54,1 0-279,-1-7 230,7 6 0,0-6-3,3 7 11,3 0 15,-4 0-127,6 0 1,-2 0 101,-3 0-206,3 0 169,-4 0 1,6-2-70,0-3-12,-7 4 35,6-6-24,-6 7-24,7 0-186,0 0 121,-6 0 85,4 0 0,-5 2-15,7 3 38,-6-4 1,3 8 163,-7-4 1,5-4-107,-5 4 41,7 3 1,-5-6 0,4 4 26,0 1 0,-3-5 59,2 2-107,3-2-1,-11 5 1,7-4 25,-4 7-67,4-7 166,-1 4-122,-1-1 150,0-4 1,-1 4-136,5-6 167,2 0-163,-11 0 1,10 0 17,-7 0 1,5 0 2,-5 0 1,5 0 24,-5 0-51,1 0 1,-1 0-1,0 0 29,-1 0 0,-2 0-44,-2 0 16,7 0 0,-5 0-1,3 0-71,-3-6 1,-2 4-66,0-3 0,6 4 48,-1 1 0,5 0-234,-5 0 248,7 0 1,-5 0-358,3 0 262,3 0 0,-6 0-138,3 0-141,3 0 52,-4 0-140,6 0-134,0 0-399,-7 0-32,6 0 48,-12 6 311,11-4 0,-5 6 169,7-3 544,0 3 0,13 7 0,4-1 0</inkml:trace>
  <inkml:trace contextRef="#ctx0" brushRef="#br0" timeOffset="3341">30010 8967 6717,'0'8'1869,"0"-1"-1858,0-20 1,0 3 0,0-10-16,0 4 0,-5 1 46,0 1 1,-5-6-252,6 0 232,-8 1 0,4 4 0,-7-1 70,1-4 0,-1 4-210,0-4 0,-1-1 21,-4 1 1,4-4 11,-4 4 0,-1-4 75,1 4 51,-6-6 0,10 10 1,-5-5-4,0-1 1,3 6 12,-7-4 1,2 4-38,-1 1 0,-2 1 12,6-1 1,-6 0 35,1 1 1,2 0-23,-1 5 0,-1-4 11,-4 3 0,1 2-3,4-2 0,-4 5 3,4-5 1,1 7-26,-2-2 1,7 3 2,-1 2 1,-3 0-23,3 0 1,-2 0 27,1 0 1,4 0-16,-4 0 0,2 2 15,-2 3 1,3-2-69,-8 7 0,5-5 54,-4 5 0,4-1 0,-4 6 1,1-5 29,-2 0 0,-2-5 8,2 4 0,-3 0 116,-1 0 1,0-2-139,-1-7 1,1 5 7,-1 0 1,-1 0 15,-3-5 1,3 0 0,-3 0 0,1 0 41,-1 0-96,3 0 1,-7 0 0,6 0 21,-3 0 1,-1-5-26,2 0 1,1-7 111,-6 3 0,0-4-80,-5-2 1,1-5-29,4 1 0,-3-3 35,3 3 1,1 1 13,-1-7 1,6 6-51,-1-6 1,3 7 2,1-1 1,1 1 31,0-2 1,1 4 2,3-4 1,-1 9-216,7 1 1,-6 5 58,6-5 67,-1 7 1,0-8-1,1 6-4,1 1 0,0 3 22,-2 1 0,4 0 12,-4 0 1,2 0-9,-1 0 1,2 0-16,-2 0 0,-2 0 1,1 0 0,-5 5 3,6 0 1,-7 6 10,1-1 0,2-2 48,-1 2 1,-1 0-50,-4 4 0,0-1 170,-1-3 0,1 2-108,-1-8 0,-1 6 11,-3-5 1,3 5 26,-3-5 1,1 0 158,-1-5 0,3 0-63,-4 0 1,-1-5-97,2 0 0,0-6 63,4 1 0,1-8-41,0-2 1,-1-4-154,1 4 0,1-4 82,4 4-59,2-6 0,8 8 0,-1-5 96,0 2 0,5-4-27,1 6 0,5-3 105,0 3 1,2 1-105,2-7 1,0 3 169,0-3 1,0-1-148,0 6 0,5-6 73,0 2 0,6-4-60,-1-2-48,-4 1 1,8 0 0,-5-1 45,4 1 0,0 0 19,-3-1-104,3 1 0,-5-1 0,7-1-20,0-3 1,-2 3-13,-3-3 0,3 3 60,-3 1 0,-4-4-53,-1 0 1,2-2-3,-3 1 0,1 3-9,-5-7 1,0 4 11,0-4 1,0 5-35,0-5 1,-6 1 18,-4-1 1,-3-4 18,-2 4 1,-1-2-36,-4 2 1,-1-2 13,-3 7 1,-4-7-63,3 2 1,-7 1 34,-3-1 11,-5 7 1,7-4-1,-6 6-37,-2 1 102,-2-1 1,1 3-1,1 0-74,2 3 1,0 4 14,-5-4 0,4 6 157,1-2 0,2 4-83,-3 1 1,-2 1 28,3-1 1,-2 5-90,2 0 0,-2 7-5,7-2 1,-2 4 25,1 1 0,4 0-9,-3 0 1,3 0-37,2 0 1,4 0 39,1 0 1,4 4 14,-4 1 1,4 5-52,-5-5 61,8 6 0,-5-2 1,8 4-3,-1-4 1,0 5 8,0-5-3,1 4 0,-1-3 1,2 0 13,3 1 1,-1-2 53,6 0-80,-7 1 9,4 5 0,0-5-1,3-1 139,-3-5 1,6 4 11,-2-3-78,2-4 119,2 6 13,0 0 336,0-6-398,0 6 1,2-6 65,2 4-127,-2-3 1,11 4 0,-3-6 1,3 0 1,2 0-19,-1 0 0,1 0-8,0 0 0,-1 0-11,1 0 1,5 0-92,-1 0 1,1 0 2,-5 0 1,-1 0 50,1 0 0,5 0-68,-1 0 1,1 0 36,-5 0 14,-1 0 1,1 0-30,0 0 0,-6 5-76,1 0 1,-5 0 55,5-5 1,-5 2-176,5 3-103,-1-4 237,6 12 10,0-11 1,0 11-23,-1-3 1,1 3 110,0 2 0,-1-1-40,1 1 0,0 0 7,-1-1 1,1 1 52,0 0 0,0-1 11,-1 1 1,1 2-32,0 2 1,-1-3-22,1 4 0,5 3 7,-1 1 0,1-1 0,-5 2 0,-1-1-2,1 6 0,0-1-4,-1 0 1,-4 1-2,0-1 0,0 2-47,4 4 0,-1-3 51,-3 7 1,3-4 58,-3 4 0,-2-6-61,2 1 1,-7 2-1,2-2 0,-3-4 1,-2-6 0,0-4 146,0 4 0,0-4-131,0 4-41,-7-6 0,1 5 0,-6-5 35,3 2 1,-1-1-6,-5-4 0,0 1 10,1 4 1,-3-4-9,-2 4 0,2-4 28,-2-1 1,-2 0-31,1-1 1,-4 1 92,4 0 1,-6-1-40,1 1 0,2-2 226,-1-3-248,-1 3 0,1-5 0,-1 7 23,-1-1 0,-1-4 6,-3 0 0,6 0-4,-1 5 1,1-6-67,-6 1 1,6-2 60,-1 2 1,1 2-4,-6-8 1,1 8 13,0-2 0,-1-2 3,1 2 0,-1-7-24,1 2 0,-5 1 6,-1-1 0,6 5-19,4-5 0,1 2 43,-5-3-27,-1-2 0,1 6 0,1-5 25,4 2 0,-4 0-182,3-5 1,2 5 148,-1 0 1,6 0-2,-2-5 1,-1 0-17,2 0 0,-1 0 2,5 0 0,-4-2 4,-1-3 1,0 4 2,6-4 0,-1-3-27,0-2 0,-1 2 25,-4-2 1,4 0 79,-4-5 1,2 1-44,-1-1 0,1-1 3,-7-4 0,7 4-56,-1-4 0,-2-1 5,1 1 0,-4 1-112,4 4 1,-5 0 127,6 1 0,-2-1-1,1 0 0,2 1-47,-6-1 0,4 5-10,-5 0 0,6 5 20,-6-4 1,6 4 2,-6-5 1,6 7-25,-6-2 0,2-2 0,-1 2 0,-2 0 18,6 5 1,-6 0 7,1 0 0,3 0-17,-3 0 0,5 5 13,-4 0 0,4 2 7,-4-2 1,4-2 7,-4 7 0,4-5 8,-4 4 0,4-4 36,-4 5 0,1-5 53,-2 5-15,-3-7 1,10 5 0,-6-4 54,-2 0 1,-2 1-103,-1-5 0,-1 0 61,1 0 1,-1 0 101,1 0 1,-2 0-173,-3 0 1,3-6-10,-4-4 1,0 2 7,0-2 0,-1 2-69,2-2 1,3-3-152,-3 3 0,3 2 46,1-2 0,1 7-186,-1-2 1,1-1 67,0 1 0,1 0-316,3 5 0,-1 0 123,7 0 1,-6 0-43,6 0 1,-6 0 35,5 0 0,-4 0-521,4 0 769,1 0 0,-2 13 0,-2 3 1</inkml:trace>
  <inkml:trace contextRef="#ctx0" brushRef="#br0" timeOffset="5782">21940 8982 8355,'0'23'-415,"7"-2"1,-6-11 45,4 0 0,-3-6 569,-2 6 1,0 0-37,0 5 0,-7-1-164,-2 1 0,-6 0-56,-5 0 1,4-1 139,-4 1 1,-1 0 349,2-1 1,-8-4-127,3 0 1,-4-2 25,-1 2 0,-2 3-92,-4-3 1,3-2-13,-7 2 0,1-5-71,-1 4 0,-5-5 98,0 1-143,0 3 1,-9-7-1,4 4 104,-5-3 1,-4-2-83,-6 0 0,3-7-36,-2-2 0,-4-6-169,-2-5 0,2 2 103,-1-6 1,1-1-160,-2-4 0,-6 0-264,6-1 0,-4 1 280,9-1 1,2 3 110,8 2 0,-1-1-121,6 6 0,0-1-148,5 1 0,-1 9 212,1-4 1,7 6 13,3-1 1,7-2-43,3 7 1,4 1-52,-4 4 537,6 0 1,-3 1-180,6 4 0,0 3-218,1 7 1,-1 0 105,0-1 0,5 1 190,1 0 1,-1 4-33,-5 1-138,0 6 1,1-8-1,-1 5-54,0-2 1,1 4-38,-1-6 1,-5 1-141,1-5 0,-8 4 118,3 1 1,-2-1 48,1-4 0,-2-2-123,2-3 0,-8 3-205,-1-3 0,0 1 193,4-1 0,-4 3 71,0-3-6,0-4 1,-1 6 0,-1-6 133,-1 2 0,2 1 30,-4 0 0,0 3-147,-5-7 1,5 5 99,0-6 0,-1 6-66,-4-5 1,0 5 21,0-5 1,-2 0 54,-3-5 1,4 5-34,-4 0 0,3-1-72,2-4 0,-2 0-8,-3 0 0,2 5-27,-7 0 0,6 0 52,-1-5 0,2 0-6,-2 0 1,3-5-7,-3 0 0,4-4-90,1 4 1,3-2 36,-3 2 1,8-3 21,-8-7 1,3 6-37,-3-1 1,4 0-27,1-5 0,2 5 21,-3 1 0,3-1 25,3-5 1,3 5 32,-4 1 1,4-1-37,2-5 0,4 5 73,1 0 1,4 6-66,-4-6 0,1 5 6,-2-5 0,-1 5 49,7-5 1,-7 7-30,1-2 1,-1-1-2,1 1 0,-2-2-4,2 2 0,-3 4-1,-1-4 0,0-2 45,-1 2 1,1-4 87,-1 4 0,1-7-113,0 2-8,-1-3 1,1-1-1,-1-1 8,1 0 0,0-4-6,-1-1 0,6-4 25,-1 4 1,7-8-14,-1-1 1,4-1 69,5-4 0,-1-2-70,6 2 0,0-2 148,5 2 0,6 3-24,4-4-174,3 4 1,2-3 0,1 0 104,4 1 1,-2 2-21,6 2 1,1-1-133,4 1 45,1-1 1,-6 1 0,1 1 67,1 4 1,0-4-77,-2 4 1,4 2-2,-3 3 1,-2-3 5,1 3 1,1-2 5,4 1 1,-4 2-84,-1-6 1,-1-3-151,1-7 1,2 3 109,-6-3 0,-2 1 59,-8-1 1,-4 3 143,-6-3 0,0 2-100,0 3 0,-1-2 59,-4-3 1,-3 1-82,-7-6 1,0 0 11,1-5 1,-8 0 81,-2-1 0,-6-4-56,-4 0 1,-3-1-6,-7 1 0,-1 3 2,1-3 0,-1 3-32,-4 2 1,-2 5-45,-3 0 0,-3 5-5,3-6 1,0 11 52,-5-5 1,5 11 5,-4-7 0,-1 11 234,5-1 0,3 9 10,2 1 0,5 7-189,5-2 1,-2 3-4,7 2 1,0 7-13,4 2 1,2 3 1,4-2 1,3 8-218,6-4 1,0 4 165,1-3 1,4-2 66,0-3 1,5 3 6,-5-3 0,7 3 404,-2 2-315,-3-1-97,6 1 10,-11 0 0,12-6 34,-4 1 0,3-5-38,2 5-18,-6-7-22,4 10 16,-5-5 1,7 2-27,0 0 17,0-7 0,0 5 21,0-3-6,-6-3 0,4 6-3,-3-3 6,4-3 0,1 6-2,0-3 15,0-4 1,-5 8 49,0-5 9,0-2 99,5 5-154,0-7 0,0 1 27,0 4 69,0-3 53,0 4 0,2-6 0,3 0-105,3 0 0,6 0-67,1 0 1,5 0 58,-1 0 0,1 0 6,-5 0-10,6 0 0,0 2-76,4 3 85,-4-4-77,-7 6 0,1-7 0,0 0-12,0 0 1,-1 5 48,1 0 0,-5 1-124,0-1 0,-1-1-31,6 5 1,0-4 18,-1 5 0,0-5 47,-5 5 0,4-2 16,-3 2 0,3 3-27,2-3 0,0 3 82,-1 1 1,1 1-26,0 0 1,-1-1 57,1 1 1,0 1-62,0 4 1,-1-2 12,1 7 0,0-6 51,-1 6 1,-4-3-50,0 3 0,-2-2-7,2-4 1,-2-2 10,-3 2 1,-3 3-19,3-3 1,-4 2 19,-1-1 0,0-4-3,0 4 1,-1 1-8,-4-1 0,1 6 3,-5-2 0,4-1 11,-5 2 0,2-6-12,-2 6 0,-3-2 5,3 1 0,-8 4 8,-2-3 0,1-3 70,4 3 0,-6-6-67,-4 6 1,3-7 1,-3 2 0,1 1 9,-6-2 1,1 1 0,-1-5 1,-4-1 12,0 1 0,-1-2-18,6-3 1,-2 3 5,-3-3 1,3-2-6,-4 2 1,4-2-33,2 2 0,0-2 5,-1-3 0,6-2-59,-1 7 0,7-5-16,-1 5 1,1-6 72,-2 6 1,5-5-17,1 5 0,-1-7-18,5 2 0,2 2-35,-2-2 0,5 4 9,-4-4 1,4 7 92,-5-3 1,7 0-9,-2 0 1,1-4 9,-1 5 0,4-5-59,-4 5 158,3 0-109,-4 4 1,4 1 0,-3 0-1,4-1 0,-4 3 4,0 2 0,-2-2-8,2 2 1,2 3 3,-7-3 1,1 2 87,-6-1 1,0-4 104,0 4 1,-4-4-94,-1-1 0,-6 0 61,2-1 1,-9 1 22,-1 0 1,-7-1-79,2 1 1,-4-5-22,-1 0 0,-2-7 27,-3 2 0,-3-3-29,-7-2 1,-6 0-73,-4 0 1,4 0-139,1 0 0,4-7 85,1-3 0,0-1-89,0 1 0,1-3 30,-1 3 0,7 2 51,3-2 0,5 7-117,4-2 1,4-2 61,7 3 1,6-1 3,4 5 0,2 1 51,3 4 0,4-3 113,0 3-80,7 3 1,-9 0 111,7 7 1,0-1-103,5 1 1,-4-5-14,-1 0 1,0 0 60,5 4 0,0 1-37,0 0 0,-2-1 10,-3 1 0,2-2-80,-7-3 1,7 3-141,-2-3 1,-3 3 70,-2 2 0,-3-6-2,-2 1 1,1 0 75,-1 5 1,-2-6-39,-2 1 0,-2-5-80,-4 5 1,-3-5 73,4 5 0,-9-7-241,-1 2 1,-2-4 35,2-1 0,1-1 9,-6-4 0,5 2-186,-6-7 1,8 0 75,-3-5 0,-1 1-138,2-1 1,-2 0 123,2 1 1,1-6 16,-6 0 0,5-6 302,-5 2 1,1-4 100,-1-1 0,-4-1 0,-1-12 0,-8-4 0</inkml:trace>
  <inkml:trace contextRef="#ctx0" brushRef="#br0" timeOffset="8413">10872 7218 8283,'-7'-15'478,"-2"1"0,-6 4-436,-5 0 1,2 2 2,-6-2 1,-1-3 545,-4 3-390,-1 4 1,-4-6 0,-2 6-216,-1-3 0,-3 5-202,-4-6 0,5 5 154,0-5 1,0 7-95,-5-2 1,5-2-61,-1 2 174,1 1 1,2-3-1,1-1 28,0 0 1,5-4 76,-4 7-3,4-6 0,2 8 1,0-7 163,-1-2-203,1 6 1,6-2-1,2 4 20,-1 0 1,8-3 323,-1 2-297,0 3 413,7-4-139,0 6 105,1 0-187,7 0-187,0 0-79,-6 0-60,4 0 1,-11 6 0,3 3 84,-3-1-31,-8 5 0,3-5 0,-6 7 59,-2-1 0,-2-4-28,-2 0 1,-1 0 129,-3 5 1,-4-2-116,-6-4-9,0 4 1,0-9-1,0 4 52,0-2 0,-5 4-7,0-5 1,-5 5-4,5-5-60,-6 0 0,9 0 0,-5 0 34,1-2 0,4 0 2,-3 2 0,3-3-38,2 2 1,0 0 27,0 1 1,1-4-63,4 4 0,-2-3 39,7-2 1,0 0-9,4 0 0,3 0 24,2 0 1,2 0-2,4 0 1,4-2-10,0-3 1,0 4-3,6-4 1,1 1 154,-2 0 1,5 2-112,-5-3 70,7-3 0,-5 1-77,3-2 1,3-5-1,-3 5 0,2 1-26,-2-2 1,3 0-3,-3-5 0,2 1-74,-2-1 23,4 0 0,-11 0 12,7 1 1,-6 4-1,1 0-29,-3-1 1,-2-1-120,1 2 0,-1-1-12,0 6 1,-4-5 66,-1 5 1,-1 1 72,1 4 1,2 0 6,-6 0 0,4 0 115,-4 0 1,6 0-150,-2 0 0,-1 1 13,1 4 1,-4-2 31,4 7 1,1-7 189,4 2 1,0-1 13,0 0-129,1-2-20,-1 5 279,7-7-93,-5 0 0,11-2 47,-3-3-218,4 3 1,2-11-1,3 4 39,0-4 1,8-4-78,-2-2 1,1 2 48,-1-2 0,3-3-72,-3 3 0,8-6 54,1 6 0,1-2-24,-5 1 0,1 2-21,4-7 0,-4 6 35,4-6 1,-4 6-34,-1-6 1,4 6 26,1-6 0,-1 6 6,-4-6 0,0 7-3,-1-1 1,3-4-43,2-2 1,-2-3-5,2-1 0,-1 0-212,2-1 230,-4 1 0,5-1 1,-6 1-5,0 0 0,-2-1-43,-3 1 0,3-1 37,-3 1 0,1 0-107,-1-1 1,1-1 22,-6-3 1,0-2 22,-5-3 1,0-2 44,0 7 1,0-6 0,0 6 1,-2 0 57,-3 4 0,2-2-82,-7 2 1,1-2 90,-6 7 1,4-3-72,-4-1 1,3-2 17,-7-3 0,-4 1-1,-2-6 1,-7 1 10,-3-1 0,-5-2-28,0 7 0,0-2-10,0 2 0,-2 3-46,3-4 1,-4 9 55,-1 2 1,-5-1 18,0-4 1,-1 1-21,1 4 1,3 2-60,-3 8 0,3-1 44,2 0-95,6 7 1,1 2-1,4 6-14,-1 0 1,5 0 44,4 0 0,2 0 135,-1 0 1,-2 6-127,6 4 0,-1 3 173,1 2 1,4-1-97,-4 1 0,4 0 130,1-1 0,0 3-55,1 2-23,-1-2 0,0 4 1,1-6-26,-1-1 0,5 6 22,0 0 0,2-1-45,-2-4 1,-1 0 24,6-1 0,-5 1 37,5 0 1,-4-1-45,4 1 0,0 0-10,5-1 1,0-4 11,0 0-8,0 0 1,0 0 165,0-1 1,0-5 32,0 2-156,0 1 263,0-6-134,0 6-38,0-7-53,0 0-60,6 0-1,-4 0-9,11 0 1,-10 0-5,7 0 0,-5 0 10,5 0 1,0-5 34,4 0-52,1 0 1,0 4 15,-1-4 0,-4 3-16,0-3 1,0 4 10,4 1 1,1-5-22,0 0 0,0 0-17,-1 5 0,1 0-4,0 0 0,-1 0-18,1 0 0,1-2-109,4-3 1,-2 4-9,6-4 0,6 5-8,4 5 1,2-2 70,-2 7 0,4 0-40,6 4 0,-2 1 128,-2 0 0,2-1-3,-3 1 0,-1 5 346,1-1-264,-6 1 0,3-4 0,-7 2 134,0 2 0,-1 1-84,-3-1 1,-4-4-56,-6 3 1,-1-2-122,1-2 1,-5 4 101,0 1 0,-5 4-71,4-4 0,-5 4 6,1-4 0,-4 1-115,-1-1 1,0-4 112,0 4 1,-6 1-4,-4-1 1,-3 4 54,-2-4 0,-1 1-66,-4-2 0,2-2 127,-6 2 0,4 3-106,-4-3 0,-1 1 74,-4-5 1,-1 1-58,1 3 0,-1-4 10,1 0 0,0 3-64,-1-8 1,1 6-26,-1-6 0,1 3 231,0 1 0,-2 1-116,-4 0 1,3 0 117,-8-1 0,6-4-79,-5 0 0,11-5-196,-1 5 0,3-7 100,-4 2 1,6-4 61,-1-1 1,7 2-67,-1 3 1,1-3-156,-2 2 1,4-2 84,-4-2 58,4 0 1,1 2 0,1 1 65,-1 2 1,0 0-111,0-5 110,1 0 0,-1 0 0,0 1 3,1 4-40,-1-3 1,0 4 0,1-6-16,-1 0 0,0 5-4,0 0 1,1 5-151,-1-5 1,0 2 150,1-3 0,-1 3 10,0 3 0,-1 1-26,-4-6 0,4 7 179,-4-3 1,-2 4-66,-3 2-56,4 0 0,-5-1 1,6 1-24,2 0 0,-3 0 24,1-1 1,-6 1 29,2 0 1,1 3-24,-2-4-58,7 11 1,-8-19-1,5 12 2,-2 0 1,3-5 78,-4-3 0,-1 0-29,-4 5 1,5-6 2,-1 1 1,5-6 6,-4 0 0,-1-2 6,-4-2 0,5 0 29,-1 0 1,2-2-40,-1-2 1,-4 0 158,3-6 0,3 6-146,-3-6 0,7 5-32,-1-5 0,2 2 6,3-2 1,-1 4-1,0 6 1,5-5 8,1 0-15,-1 0 0,-5 5 15,0 0 0,1-5-9,-1 0 0,0 0-76,1 5 1,-3 0 70,-2 0 0,1 0 0,-7 0 1,2 0-199,-1 0 1,-4 0-279,3 0 1,-1 0 124,2 0 0,-4 0-57,4 0 1,-4 2-69,-2 3 1,6-2 109,-1 7 1,1-5-5,-5 4 1,-1-4 22,1 5 1,1-7-65,3 2 1,-7-3 34,2-2 0,-2 0 240,2 0 0,1-7 136,0-2 0,-7-11 0,-2-3 0</inkml:trace>
  <inkml:trace contextRef="#ctx0" brushRef="#br0" timeOffset="10533">5272 4131 8355,'-9'15'-87,"-4"-7"0,3-1-566,-3-1 560,-1-4 1,-1 11-141,0-3 0,-6-2 0,-3 2-106,-4 1 1,-2-3 1066,1 2 0,-5-5-467,-1 5 1,-5-5-67,0 4 1,-2-5-142,-2 0 19,0-2 1,0-2 0,0 0-10,-1 0 1,1 0 10,0 0 1,0 0-40,0 0 0,2 0-16,2 0 0,-2 0 30,3 0 0,1-5-32,-1 0 0,6-1 96,-1 1 0,0 3-66,4-3 29,-2-3 0,10 7-37,-2-4 1,-2-2-1,6 1-28,2-3 0,-1 5 40,4-6 0,-3 5 15,8-5-41,-3 7 1,3-5 18,1 3 0,0 1 45,0-5-66,2 5 1,2-4 0,0 3 0,-5 2-28,6-7 1,-6 5-10,5-4 6,-7 5 28,4-2 1,-6 1-125,-1 0 0,0 0 104,0 5 1,1 0-100,-1 0 88,-6 0 0,-2 0 1,-6 2-27,-1 3 0,-6-2-11,-3 7 1,-3-7-2,-3 2 0,1 1-56,0-1 1,-5 5 72,0-5 0,-5 1-1,5-1 1,-5-3-8,5 3 0,-1 1 74,1-1 0,3 2-26,-3-2 1,8-2 5,2 7 1,6-7-44,-1 2 105,3-3 1,2 3-1,1-1 6,3 0 0,-1 2-69,7-1 1,-1 0 9,5-5 0,1 0 8,-1 0 1,0 0-31,1 0 1,-1 0 48,0 0 0,5 0-1,1 0 1,-1-5-2,-5 0 1,5-6 4,1 1 0,-1-3-60,-5-2 0,5 1 36,0-1 0,1 0-10,-6 0 1,2-4 12,3-1 0,-1 1-1,6 4 1,-5-1 33,5-4 0,-5 9-1,5-4 0,0 3 11,5-2 1,-1 4 105,-4 0 0,3 5-32,-3-5 0,4 6-81,1-6 0,0 5 17,0-5 0,5 5 16,0-5 0,1 2-31,-1-2 1,-3-3-32,2 4 1,0-5-23,1 0 1,-4-6 20,4 1 1,2-3-12,-2 3 0,0 1-26,-5-7 0,4 1 45,1-6 0,0 6-91,-5-1 1,0 1 80,0-6 0,0 6-150,0-1 116,0 1 0,0-5 0,0 1-22,0 3 1,0-2 38,0 2-166,-6-3 0,2-6 0,-4 0-63,2 1 1,-4 2 117,5 2 1,-5-1 86,5 1 1,-4-1-64,4 1 0,0 1 135,5 4 0,-5-2-128,0 6 1,-5-5 5,5 6 0,-1-2 58,1 1 0,-2 4 114,-3-4 0,-3 4-110,4 1 1,-4-1-9,-2-4 0,-2 9-78,-2-4 0,3 4 66,-4-4 0,4 0 0,-4 7 0,-1 2-19,-2-1-22,5 5 0,-10-4 35,4 6 0,1 0 0,-2 0-14,-1 0 0,-3 1-24,-5 4 1,2-1 28,-2 5 1,3 1 42,2 5 0,-6 0-42,1-1 0,5 1 39,4 0 1,1-1-47,-6 1 48,7 0 1,-3 0 0,7-1-32,1 1 1,1 0 8,3-1 0,-1 1 65,0 0 0,2-1-61,4 1 65,-5-7 1,11 5 7,-7-3-67,1 3 1,0-3-6,5 0 1,-3-5 3,2 4 131,0-5 7,5 2 41,0-6 598,0 0-762,7 0 1,1 0-3,7 0 1,-6 0-63,1 0 1,-5 0-20,5 0 60,0 0 0,4 0-72,1 0 1,-5 0-70,0 0 112,-1 0 0,1 0 1,0 0-13,1 0 0,-2 0 15,0 0 1,1 0-39,5 0-115,0 7 1,-1-1 32,1 4 1,0-2 47,-1-3 1,-4-2 62,0 7 0,0-2-3,5 2 1,-1 2 121,1-7 0,-4 6-140,4-1 0,-7 3-1,12 2 0,-10 1 21,9 4 0,-11-4 208,7 3 1,-3 3-52,2-3 0,-1 6 0,-3-6-108,3 8 1,-11-11 0,4 3 16,1-2 0,-5 2-58,2 1 0,-2 1 51,-2-1 1,0-4-55,0 4 0,0 1 45,0-1 1,-2 4-17,-2-4 1,2 6 3,-3-2 1,2-1-1,-2 2 1,3-2-80,-3 1 1,-1 4-7,1-4 1,-2-1 45,2 2 0,4-2 18,-4 1 1,-2 2 33,2-6 1,-4 4-40,4-4 1,-7 4 97,3-4 0,-5 0-68,0-6 1,-1 1 10,0 0 1,-4-1 47,-1 1 1,-6 0 18,2-1 0,1-5 29,-2-5 1,2 3-78,-1-2 0,-2 5-53,6-5 0,0 0 56,6-5 1,4 1-129,0 4 1,5-3 134,-5 3-127,7-4 173,-3-1-52,6 0 1,0 2 17,0 3 1,1-4-49,4 4 1,-2 3-14,7 2 1,0 3 23,5 2 1,1 0-98,4-1 0,-4 3 65,4 2 1,1-2-10,-2 2 1,1 3-15,-5-3 1,-1 1-16,1-6 0,-5 6 18,0 0-98,-7-1 1,4-2-1,-7 0-223,0 3 0,0 5-67,0-6 0,0 6-126,0-6 0,-7 7 40,-3-1 1,-4-2 19,-6 1 1,4-6 188,-4 2 301,4-4 0,-4-3 0,-1-3 0,-2-5 0,-2-3 0,-4-9 0,0-1 0</inkml:trace>
  <inkml:trace contextRef="#ctx0" brushRef="#br0" timeOffset="14673">25365 4543 8355,'0'-20'-938,"0"0"597,0 1 0,0-1 175,0 1 1,0-1 150,0 5 41,-6 1 0,-3 4 0,-7 2 23,-3 1 0,2 2-97,-2 5 1,-3 0-25,3 0 151,-7 0 0,8 0 1,-7 0 198,-1 0 0,-2 0-188,-1 0 1,-1 5-44,1 0 0,-2 0-3,-3-5 1,1 5 90,-6 0 1,6 1-81,-1-1 0,-2-3 59,2 3 1,-1 1-49,6-1 0,-5 2 24,-1-2 1,1-4-49,5 4 1,-6-3 2,1-2 0,-7 0-65,2 0 0,2 5 104,-3 0-74,1-1 0,0-4 0,0 0 27,-2 0 1,5 0-120,2 0 1,1 0 105,-1 0 0,3 0-74,-4 0 1,6 0 36,4 0 0,-1 2 1,7 3 1,-6-3 4,6 3 0,-6 1 3,6-1 1,-6 5 15,5-5 0,-1 4-13,2-4 1,2 7 1,-2-2 0,2-2 0,3 2 0,-6-1 10,0 6 0,1-5-1,4 0 0,-1-1 1,-4 6 1,4-5 39,-4 0 0,2-2-44,-1 2 1,2 1 72,-2-6 0,2 2-64,3-2 0,-1-4 48,0 4 1,-4-3-34,-1-2 0,5 0 93,6 0 0,-1 0-71,-5 0 1,0-2 7,1-3 1,-1 2 111,0-7-85,1 0 0,-1-6 21,0-4 1,1 4-48,-1-4 0,5-1-36,0 2 1,5-8 44,-4 3 1,4 1-19,-5-1 0,7-1 8,-2-4 1,3-1 4,2 1 1,0 3-51,0-4 0,0 4 38,0-8 1,0 3-3,0 2 1,5-1-3,0 1 1,5-1-60,-5 1 0,4 1 36,-4 4 1,5-2-13,-5 6 0,2-5-17,-3 6 1,0-6-8,5 6 1,-4-2-35,5 1 1,-7 4 57,2-4 1,2-1-108,-2 1 0,5-1 91,-6 1 0,3 4-114,-2-4 1,-3-1 93,2 2 11,-2-1 0,3 0 1,0 1-8,-2 1 0,-1-3-1,-2 1 1,0 0 38,0 6 0,0-6-42,0 0 1,0 1 47,0 4 1,-5-4-37,0-1 1,-6 0-86,1 6 1,-3-6 78,-2 0-159,0 1 1,-1 9 144,-4 0 1,4 2-1,-5-3-39,0 1 0,3 7 1,-7-2 31,7-3 0,-5 6 0,5-3 25,-1 3 1,-6 2-43,6 0 0,-3 2 45,3 3 0,1-2-8,-7 7 0,7-5 14,-1 5 1,1-5-40,-2 4 64,4-5 1,-5 7 0,6-4-27,0 1-13,1-5 1,-1 8 73,0-6 1,5 5-71,1-5 185,-1 0-134,-5 2-14,0-6 0,1 7-14,-1-3 0,5-3 17,0 3-9,7-4 1,-5 1 27,3 3 11,3-3-32,-4 4 94,6-6-24,0 0 9,-7 7-27,6-6 5,-6 6 9,7-7 110,0 0 1,5 1-158,0 4 0,1-3 35,-1 3-16,-3-4-34,11-1 1,-10 0 20,7 0 1,-5 0 30,5 0-38,-7 0 0,10 0 42,-3 0-128,-4 7 1,8-5 38,-5 3 1,0-4-22,0-1-27,1 0 0,5 5-11,0 0 1,-1 0-75,1-5 1,0 5 11,-1 0 9,1 6 0,0-3 74,-1 7 0,1-5-28,0 0 0,0-1 26,-1 6 1,1 0 7,0-1 0,-1 1 3,1 0 0,-5 0 9,0-1 1,-1 3 33,6 2 0,-5-1-51,0 7 1,0-1 80,4 6 1,-4-6-67,0 1 0,-2-1 3,2 5 0,1 1 21,-6-1 1,2 1 50,-2-1 1,-4 0-60,4 1 0,-3-1-1,-2 1 0,0-1-18,0 0 0,0 1 21,0-1 0,0 1 13,0-1 0,0-1-15,0-4 1,0 4 14,0-3 0,-5-3-10,0 3 0,-5-6 1,5 6 0,-6-5 4,1 4 1,2-6 5,-2 2 0,0 1 44,-4-2 0,-6 1-47,0-5 0,-4-1 109,4 1 1,-4 0-100,4 0 1,-6-1 95,1 1 1,3-2-78,-3-3 1,1 1 7,-6-6 1,6 5 47,-1-5 1,1 0 6,-6-5 1,1 1-145,0 4 1,1-3 97,3 3 1,-2-4-111,2-1 1,-1 0 90,1 0 1,-1 0-88,7 0 0,-6 0 86,6 0-51,-1 0 0,0 0 0,1 0 21,1 0 0,1 0-8,3 0 0,-6 0 45,1 0 1,-1 0-37,5 0 0,1 0 9,-1 0 1,-1 0-6,-4 0 0,4 0-8,-4 0 0,4 0 10,1 0 1,0 0-16,1 0 1,-1 0 15,0 0-3,0 0 0,1 0-10,-1 0 1,-5 0 0,1 0-3,1 0 1,2 0 3,1 0 1,0 0 2,0 0 0,1 0-50,-1 0 0,0 5 8,1 0-7,-1 0 28,0-5 1,2 2-20,3 3 38,-3-4 0,10 6-40,-7-7 62,7 6 0,-5-4-49,3 3 70,3-3-44,-11-2 66,5 0 1,-2 0-1,0 0 7,-1 0 1,-2-7 9,-2-3 0,-4 2-47,-1-2-14,1 0 1,-1-4 0,0-1-9,2 0 1,-5 1 26,-1-1 1,1 2-140,-1 3 1,6-1 14,-2 6 1,-1-5-97,1 5 1,-1 0 70,1 5 0,7 0-13,-6 0 0,11 0 123,-7 0 0,3 0-106,-2 0 93,6 7 0,-6-4 0,6 7-50,0 1 0,0 1 255,3-3-211,3 5 0,-9-6 23,6 6 1,0 1-88,5 0-11,-6-7 115,4 5-63,-4-11 84,-1 4-83,5-6 60,-4 0 0,6 0-1286,0 0 986,-7 0 0,4-5-302,-7 0 0,0-4 5,-4 4 236,-1-7 214,-6 4 0,-2-7 0,-6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19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0 868,'54'7,"-11"-6,-9 6,-16-1,3-4,-8 4,2-6,-5-19,3 7,-13-9,-7 2,-1 9,0-11,-5 6,5 0,-1 0,3 1,-1-1,6 0,-6 1,1-1,4-6,-5-2,7 0,-6-5,4 5,-4 0,6-4,0 10,0-17,-7 10,6-12,-19 0,17 5,-17 1,18 16,-11 1,12-2,-12 5,11-16,-11 23,11-17,-4 5,6-1,0-5,0 6,0 0,0-6,0 5,0-5,6 6,-4 0,5 0,-7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20.3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838 1058,'-54'0,"12"-6,14-2,5-7,0 0,2 7,7-5,-8-2,6-1,1 1,2-4,12 9,-6-11,1 6,4 0,-5 1,14-8,-5 6,11-5,-5 13,13-5,-11 4,16-5,-10-7,7 4,-8 2,4-4,-2 9,-1-11,10 0,-23 4,17-4,-18 6,11-6,-12 5,6-5,-7 6,0-6,0 4,-7-4,-7 0,-3-2,-10 0,-3-5,-7 5,-7-6,-1 6,1-5,0 12,7-5,-12 6,-4-6,0-2,-11 0,18-5,-5 12,7-12,7 12,1-5,6 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22.0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441 1139,'-8'-33,"2"7,6 19,-7-7,6-3,-6-4,0 6,-1-6,0 5,-5-12,5 5,-7-6,7-1,-12 1,17-7,-16 5,10-5,-5 7,6-1,-6 1,13-1,-6 1,1 0,-2-7,-7-2,7-6,-12 6,17-4,-17 17,19-9,-6 18,1-5,4 6,-5 0,1 1,4-1,-4 0,-1-6,6 11,-6-10,7 6,0-3,-7-4,6 7,-6-1,7-6,-6 11,4-10,-31 38,14-6,-24 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23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1074 1030,'-39'8,"4"-2,14-12,5 4,-12-11,18 12,-16-12,16 4,-11 1,6-11,1 9,-1-18,7 5,-5-6,5-1,-7 1,0-7,1 5,-1-11,7 11,-5-5,11 0,-11 5,11-5,-4 6,6 1,-7 0,6-1,-6 7,7-5,-7 12,6-5,-12 0,5 4,-14-4,6 6,-5 1,0-1,-2 0,-7 1,1-1,0 0,-1 7,1-5,-1 11,1-4,0 6,6-7,-5 6,-1-12,-3 4,-3 1,5-5,1 5,-1-13,7 4,2 3,7 1,5 5,3-7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25.5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544 1030,'33'22,"-7"-7,-26-8,-39-20,22 3,-24-11,22-1,3 6,-7-12,-5 5,12-6,-12 0,12 6,-6-5,8 12,5-6,-10 1,16 5,-17-5,12-1,-7 6,7-5,-5-7,5 4,0-6,-6 2,13 5,-6 1,1-6,4 12,-4-6,-1 8,5-1,-4 0,-1-6,-1 5,0-12,-5 12,5-12,0 11,-5-10,4 10,1-10,-5 10,12-11,-13 6,6-8,-6 7,5-4,-4 10,12-4,-6 6,7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27.0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2073 1368,'-40'-15,"6"-6,13 4,5-10,-6 4,8 0,-14-18,16 21,-27-33,28 26,-17-9,7 2,-2 10,-6-6,6 9,-5 6,5 1,0 5,-5-4,6 12,-1-6,1 7,1 0,5 0,-12 7,5 1,-6 0,-1 5,1-11,-7 4,5 1,-11-5,11 4,-12-6,6 0,-8 0,14-6,-22-9,18-2,-9-4,-10-7,20 4,-23-12,19 7,-4-1,17 7,-16-11,23 16,-22-29,15 21,-11-17,13 20,2 2,6 6,1 1,-1-1,0 0,1 1,-8-1,6 0,-12-6,5 5,-6-6,6 8,-18-14,15 3,-23-10,25-1,-11 5,19 1,-5 9,6-7,7 10,-5-10,11 7,-11 11,12-9,-6 11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28.2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1846 2006,'-31'-31,"-10"3,17 7,-12-2,13 6,-5-9,-1 10,-2-7,-5 2,7 0,-1-2,1 0,6 2,-18-7,15 3,-10-4,-5-5,9 9,-9-7,6 2,8 11,-3-9,-11 0,9 4,-6-12,-9-7,14 4,-8-7,7 7,13 6,-20-9,10-2,-5 1,-3-6,16 13,-31-26,26 23,-16-20,10 20,-9-29,6 20,-7-24,6 12,-4-5,4 6,-6 0,7 7,-6 1,12 0,-5 12,7-3,6 12,2 1,6 13,7-4,21 64,11 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29.6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2161 1985,'17'-45,"-4"9,-13 8,6 5,-4 7,11-10,-12 3,6-2,-7-3,0 1,0 2,0-4,-13-12,3 21,-18-34,6 22,-1-12,-12-5,4 16,-13-9,7 12,1 7,6 2,1 6,6 7,-11-5,16 12,-36-13,20 13,-30-12,12 11,-7-4,13 6,-9 0,15 0,-10 0,12 0,-4 0,11 0,-5-7,-7-1,4-7,-5-6,8 5,7-12,-1 12,7-12,-4 5,10-13,-10 5,10-5,-4 7,13-1,-5 7,11 2,-4-7,-1 4,5-6,-4-4,6 3,0-6,0 1,0 6,0-6,0 12,0-17,-7 16,-1-17,-6 11,-8-5,6 7,-12-1,-1 1,-2-1,-5 8,0-6,5 12,-12-6,-1 1,-8 5,-7-6,7 14,1-5,7 5,7 0,-6-5,19 11,-11-11,26 12,-11-6,5 7,-8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31.8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1882 2205,'-41'0,"8"0,33 0,-13-6,-3-9,0 5,-10-22,9 20,-6-15,-4-1,-9-3,3-13,-16 0,11-1,-6 1,0-6,-6 4,4-5,-11-6,4 3,-12-18,-2 5,3 4,1-1,12 20,-13-25,12 15,-7-12,7 0,1 14,14-5,7 18,3-10,10 11,-4 0,6 3,1 5,-1 1,0-1,-6 1,5-7,-5 11,6-9,0 11,0-6,1 6,-1-5,0 5,1 1,-8-6,6 5,-5-13,0 5,-2-5,-7 7,14 6,-10-12,3 4,5 0,-15-3,30 24,-16-9,10 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33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2381 2205,'17'-39,"-4"4,-13 14,-7-2,6 1,-13-6,0-2,-9-14,0 12,-11-16,9 17,-11-6,0-6,5 12,2 2,-5-6,9 17,-17-22,4 15,7-4,-3 8,11 6,-6 0,-1 7,1-5,12 11,-15-11,27 12,-34-13,21 6,-18-6,6 5,1-4,-7-1,-2-3,1-10,1 4,0-7,5 1,-5 6,-6-18,9 9,-16-19,18 13,-5-4,7 11,-1-12,7 12,2 2,6-5,1 9,-1-4,7 1,-5 12,11-12,-11 12,11-6,-4 1,6 5,-7-12,6 12,-12-12,11 12,-11-6,5 1,-13-8,-2-2,0 1,-18-11,8 15,-24-23,11 18,-11-5,5 7,0 0,-5-1,11 7,-11-4,24 17,-21-16,15 16,-26-18,11 12,3-5,15 6,13 7,9 1,7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0:38.6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25224 9967,'39'8,"-11"-1,-15-7,-5 0,13-7,-5 6,6-13,-8 6,-5 0,10-5,-16 5,24-13,-24 4,23-10,-16 4,11-13,-6-2,6 1,-5-6,5-1,1-2,-6-11,12 5,-12 0,12-6,-12 6,12-7,-12 1,6-1,-1 0,-5 0,5-6,-6-2,0-7,6 1,-11-1,9 1,-10-1,5 1,1-1,-7 1,0 9,-3 1,-3 18,4-23,-1 24,0-20,0 20,-5-25,0 16,7-21,-6 1,6-1,-7 1,0-1,0 1,6-1,-4 1,4-1,-6 7,0-5,0 18,0-29,7 19,-5-16,4 8,-6 12,0-12,0 12,0-6,0 1,0 5,-6-6,4 1,-11-2,5-6,0-8,-5 0,4-7,-5-1,-1 1,0-6,7 4,-5 2,5 1,-7 5,0-6,-6 6,5 2,-12 13,12 2,-12 0,5 11,-13-10,5 12,-6-2,2 0,11 13,-24-14,16 9,-25-19,11-2,-11 0,4-5,-5 5,5 0,3-5,9 20,-3-7,16 20,-14-15,12 10,1 10,-14-28,6 16,-14-13,5 0,-4 0,-1 1,5-1,-4 0,-1 7,5-5,-4 11,-1-11,5 11,-4-5,-1 7,5 0,-11 7,5-6,-7 6,0-1,-6-4,5 4,-12-6,5 0,0 0,-11 0,9-1,25 21,0-1,-35-24,9 5,16 5,5 2,-5-3,0-2,-4 3,-6-4,0-1,1 0,21 16,-1-1,-36-25,29 21,-1 1,-34-19,7 7,12 13,-10-10,5 15,25 2,-2-1,-41-13,42 20,0-1,-43-24,13 14,13 0,-6-7,-5 5,-13-7,19 2,1 7,19-1,-28 1,23 0,-18-1,18 7,-9 2,17 6,-5 1,7 5,7 3,-6-1,12 6,-11-6,4 7,7 0,-16 0,7 7,-12-6,1 6,1-7,-2 0,-7-7,0 6,0-19,-6 10,11-11,0 11,10 1,16 5,-19-9,16 5,-7 0,2 1,7 7,0 0,-1 0,7 0,-11-6,3 4,-7-4,-4 6,11-7,-12 6,12-13,-11 6,11 0,-18-11,16 9,-16-12,18 14,-11-5,11 5,-12-7,6 7,-1-5,-4 5,4-7,1 7,1-5,0 11,5-4,1-1,-11 6,22-6,-42 1,27 4,-23-11,19 11,-4-11,4 12,1-6,-6 1,12 4,-11-11,4 11,-6-11,0 5,0 0,0-5,-7 5,5-7,-11 0,5 0,-13 1,12-1,-5 0,18 7,-15-5,-2 5,-5 0,-18 1,0 7,5 0,-5 0,-1 0,6 0,-11-6,4 4,-6-11,0 5,0 0,6-5,2 11,6-11,1 11,6-4,-5 6,12 0,-6 0,7 0,-6 0,11 6,-16-4,16 11,-11-11,6 11,-6-5,4 0,-11 5,5-5,0 0,-4 6,4-13,-7 6,-6-1,15-4,-4 3,17-4,-9-1,8 0,5 0,-12-5,6 1,7-8,-30 11,15-13,-25 6,12 0,-12-5,14 10,-1-7,21 7,-16-10,0 11,-20-11,-6 5,0 0,13-4,-6 7,26 0,-34-1,19 4,-16-6,10 3,16 4,-10-6,7 7,20 0,-2 0,-29 2,2 3,24-4,-20 6,11-1,-24 2,1 7,6-7,-8 5,1-11,0 11,0-5,6 0,-4 5,4-11,-6 11,-7-5,5 7,-6-5,13 0,6-7,-2 10,-4 2,-15 1,10 4,10-4,-1-1,1-1,4 1,20 0,0-1,-4 1,5 0,-30-1,10 6,-20 0,12-1,8 1,-1-1,6 1,14-5,5-5,-5-1,7 1,-25 5,3 0,4-7,-12 5,10-5,-16 7,16-7,11 3,-2-6,2 7,-35-11,14 12,-18-5,14 1,-6 4,12-5,-12 7,12-1,-5 1,7 0,-7 6,-2 2,-13 6,9-1,2-4,17-2,-9 5,4-4,-16 7,9-6,20-4,1-4,-1 4,5-4,0-1,0-1,-5 1,5 5,0-1,5 1,-4-5,5-1,-29 8,11 0,-18 8,17-7,-3 4,5 0,-14 2,14-3,-7 0,4 4,2-4,-11 2,28-17,-19 4,25-4,-12 4,17 0,-6 6,7-5,-6 12,6-12,-1 5,2-6,0 6,12-11,-17 23,23-22,-16 17,11-7,-7 2,1 0,6 5,-5-12,5 12,-6-12,6 12,-5-12,6 12,-8-12,7 6,2-8,-7 1,4 0,-6-1,9 1,-7 6,10-4,-16 4,11-6,-6-1,6 1,-5 0,12-1,-12 1,18-7,-16 5,10-5,0 7,-11 0,18-7,-13 5,8-5,-1 0,0 5,1-4,-1-1,0 5,0-5,1 0,-1 5,0-5,1 7,-1 0,-6 0,4-1,-10 1,10 6,-4-4,0 4,4-7,-10 1,10 6,-4-4,0 4,5-6,-6-1,1 1,5 6,-5-4,-1 4,6-6,-5 6,6-5,0 5,-6 1,5-6,-5 12,-1-12,6 5,-12 0,12-4,-12 11,12-12,-5 5,-1-6,-1 6,1-5,-6 6,18-14,-16 11,10-9,-7 18,2-12,6 6,0-14,0 11,-6-9,5 11,-5-6,6 0,0-1,-6 1,5 0,-6-1,8-5,-1 10,0-9,-6 11,5-6,-5 0,6-1,-6 1,4 6,-11-4,12 4,-12-6,12-1,-12 1,12 0,-12-1,12 8,-12-6,12 5,-5-13,-1 12,6-10,-5 11,6-6,0-1,1 1,-8 0,6-1,-5 8,0-6,4 5,-4 0,6-4,-6 4,5-6,-5-1,6 8,-6-6,4 5,-4-6,6 0,1-1,-1 1,0 0,1-7,-1 5,0-5,0 7,1 0,-1-1,0-6,1 5,-1-4,0 5,1 1,-1 0,0-1,0 1,1 0,-1 0,0-1,1 7,-1-4,0 4,1-6,-1-1,0 1,0 0,1 0,-1-1,0 1,1 0,-1-1,0 1,7 0,-5-1,5 1,-7-7,0 5,7-4,-5 5,5 1,-7 0,1-7,6 5,-6-5,6 13,0-11,-5 10,5-6,0-4,-5 16,11-16,-11 11,5 1,-7-6,0 12,1-12,-1 12,0-5,1-1,-1 6,0-11,1 10,-1-10,7 10,-5-4,4 0,-5 5,-1-5,0 0,1 4,-1-10,7 11,-5-12,5 12,-7-12,0 12,0-12,1 12,-1-5,0 0,1 4,5-10,-10 10,9-4,-5 7,2-14,5 17,-7-15,1 11,-1-1,0-5,7 6,-5 0,5-6,-7 5,7-5,-5 6,5-6,0 5,-5-5,4 13,1-5,-5 5,12 0,-12-5,11 11,-11-4,5-1,-1 6,-4 1,12 2,-12-2,11-8,-11 6,5-9,0 9,-5-12,11-1,-5 0,1-6,4-2,-11 1,12-6,-6 5,7-6,-6 0,4-1,-5 1,1 6,4-11,-4 10,6-6,-7 3,5 4,-4-6,6-1,-7 8,6-6,-6 5,1 0,4-4,-11 10,11-10,-4 11,-1-12,6 12,-6-12,1 12,4-5,-11 0,11 4,-4-4,-1 7,6-1,-6 0,1 1,4-1,-5 1,1-1,4-6,-4 5,-1-6,6 8,-6-1,0 1,6-1,-12 0,11 1,-4 6,-1-5,5 5,-4 0,-1-5,6 11,-12-4,11 6,-5 0,1-7,4-1,-11-13,12-2,-6-12,7-3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35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2669 1685,'-33'-15,"-13"0,28 1,-18-1,1-6,-3-2,-6 0,-7-11,12 16,-12-21,7 9,7-3,-11 7,4-3,10 3,-28-17,16 6,-6-1,1-4,7 11,0-12,-7 6,-7-7,-3-7,-17-1,16-1,-10 9,13 2,10 9,0-6,13 13,-26-15,8 10,12 6,-2-1,-27-18,-2 0,9 8,5-1,-19-1,5-8,-11 7,17 0,4 16,2-13,-6 5,2 2,19 1,-3 12,25-6,-4 8,13-1,7 7,54 27,19 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36.4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3249 1294,'-8'-47,"-12"0,10 30,-17-10,4 10,6-4,-22 0,26 11,-34-16,22 16,-17-5,17 9,-16-1,17 6,-12-6,7 1,6 4,-12-5,4 7,-6 0,1 0,7 0,-14 0,10 0,-16 7,18-5,-11 4,4 1,-6-6,13 6,-23-7,20 0,-23 0,13 0,0 0,6 0,2 0,-6-7,3 6,-6-12,3 4,4-5,-6-8,0 6,0-5,0 0,6 4,-4-10,4 4,-6-7,7 1,1 0,13 6,-5-5,-1-8,4 10,-16-22,23 17,-16-6,18-6,-12 6,12-7,-12 6,5-4,-6 11,-7-12,11 25,-16-21,10 21,-19-11,4 1,-11 12,5-12,-2 16,0-2,13 2,-14 4,9 2,-6 6,1 0,7 0,-7 0,5 0,-4 0,19 0,-17 0,29 0,-15 0,19-7,0 5,0-4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38.0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2720 853,'-33'-9,"1"3,24-1,-7-1,-6-6,4 5,-10-4,10 5,-11 0,6-5,-8 5,-6-7,12 0,-24 1,16-1,-25-6,11 4,-11-4,11 6,-11 1,4-1,-5 0,-1 1,0-1,0 0,-6 1,14-1,-3 0,17 7,-25-5,14 5,-17-7,6 0,-6 1,5-1,-12-6,5 4,0-4,-5 0,11 5,-4-6,6 8,7-1,-12 0,17 1,-17-1,12 0,0 0,1 1,7-1,0 0,0 1,6 5,-4-4,17 5,-9-6,18-1,-5 7,6-5,7 4,-12-5,4-1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39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3381 632,'-15'-39,"-6"5,-2 13,-6 4,-1-4,8 13,-19-12,2 4,-14-7,3 2,12 13,-11-12,13 15,-13-10,20 10,-25-8,34 12,-40-12,32 11,-41-4,35 6,-21 0,30 0,-16 0,17 0,-12 0,7 6,-1-4,7 11,2-12,0 12,4-4,-4-1,-7 5,10-11,-22 11,15-5,-17 0,4-2,2-4,-3 3,16-3,-18 4,-8-12,-6 4,-19-11,17 5,3-7,17 0,-25 1,9-1,-7 0,-5-6,-1 5,6-12,-12 12,21-7,-3 3,17 4,-12-12,18 12,-5-6,0 1,5 5,2-5,7 13,1-6,5 13,-5-6,6 7,-6 0,-2 0,-7 0,1 0,-7 0,5 0,-12 0,-7 0,3 0,-17-6,18 4,-11-4,11 6,-4-7,12 5,2-4,13 6,2-7,6-1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1:53.7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2794 427,'-31'-25,"-4"-1,12 25,-6-12,0 11,6-5,-5 7,18 0,-22 0,20-6,-16 4,1-4,-4 6,-20-7,5 6,-11-13,11 13,-1-7,3 3,10 3,-22-11,17 11,-18-11,17 12,-28-12,19 11,-23-11,23 10,0-7,7 7,-16-10,6 4,-7-5,1-1,-1 0,0 1,15 4,0 0,13 7,-18-4,24 1,-29-3,20 1,-17 2,15-1,-6 6,16-6,-28 1,21 4,-11-11,8 11,0-4,5 6,-5-7,0 6,-1-6,6 7,-23 0,13-7,-18 6,9-6,6 7,0 0,6-6,2 4,13-4,-5 6,19 0,-11 0,12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04T15:52:56.530"/>
    </inkml:context>
    <inkml:brush xml:id="br0">
      <inkml:brushProperty name="width" value="0.08571" units="cm"/>
      <inkml:brushProperty name="height" value="0.08571" units="cm"/>
      <inkml:brushProperty name="color" value="#5888BA"/>
    </inkml:brush>
  </inkml:definitions>
  <inkml:trace contextRef="#ctx0" brushRef="#br0">13332 4822 8654,'15'8'-1305,"0"-1"1290,0-7 0,-6 0 449,1 0-498,-7 0 196,10 0 1,-4-2 59,5-3 0,-4 2-170,0-7 8,-7 0 1,10-4-1,-3-1 128,3 0-128,2-6 0,0 3 0,-1-6 36,1-2 1,1-2 11,4-2 1,-2 1 22,6 0 1,-4-2 80,4-4-88,-6 4 0,9-6 0,-8 4 34,-1-1 0,3-7-44,-1 2 0,-1-2-36,-4 2 0,-2-2-152,-3 6 1,1-4 86,-6 5 1,5-7 38,-5 2 7,0 3 0,-5-5-68,0 7 0,0-5 1,0 3 49,0-2 0,-2 4 5,-3-5-34,-3 0 0,-6-4 0,-1 4 16,0 5 1,-1 1-92,-4-1 1,4 4 92,-4 1 1,-1 1-4,2 8 1,-6-4-6,5 4 0,-1 1 18,2 4 1,2 2 115,-2 3 0,-3-1-38,3 6-75,-1-7 0,4 6 25,-4-4 0,4 4-60,-4 6 45,4 0 1,6-5 3,0 0 131,7 0-35,-3 5 1,6-2 18,0-3 0,1 2-88,4-7 10,-3 7 0,11-10 0,-3 3 61,3-3 0,1 2-10,1-4-74,0 3 1,4-10 0,1 4 32,-2-2 1,3-4 25,-1 4-58,-1-6 0,1 3 0,0-6-60,-2-1 1,-2 1 106,-1-1-52,-7-6 1,3 5-1,-4-3 16,1 3 1,-5 0-116,2-3 1,-3 3 44,-2-4 0,-2-1-103,-3 2 1,0-7 83,-9 2 0,2-3-101,-7-2 1,-3 4 71,3 1 1,-7 5 30,1-5 0,-3 6 36,-1-1 0,-2-2-58,-3 2 0,6 4 84,-6 6 0,1-1-24,-6-4 0,3 6 8,6 3 0,-4-1-22,0 1 31,-7 1 0,5 4 0,-3 0-19,4 1-2,4 6 0,-3-4 0,1 6 10,6-3-17,-3 6 0,12-3 0,-5 6-122,2 0 0,2 0 45,4 0-19,0 0 59,1 6 21,-1-4 1,7 6 492,3-3-179,3-3 42,2 4 99,0-6 120,0 0-410,7-6 1,1-1-60,7-3 0,-6-3 28,1 3 0,-5-1-183,5 1 89,-7-10 0,9 16 0,-8-11 3,0 2 0,2 0-58,-1-2 1,0-5 66,-5 1 0,0-2-183,0 1 1,-6-3 22,-4-6 0,-3-1 43,-2 1 0,-1 0 77,-4-1 0,-3 1-23,-6-1 1,-2-2 8,-4 2 1,3-6-12,-7 12 1,4-7 49,-4 6 0,2 2-54,-3-1 40,-2 6 1,4-3 0,-4 6-2,3 0 24,3 1 0,0-1 1,-2 0 35,1 1 1,-4-1-61,7 0 0,-6 5 16,6 1 0,-5 4-8,5-5 1,-1 5 29,6-5 0,-5 7-25,-1-2 0,1 3-17,5 2 0,1 0 11,3 0 0,-2 2-2,2 3 1,-1-2-81,1 7 0,-1-2 79,7 2 0,-1 3-135,5-3 0,-3 3 118,4 2 0,-4-6-97,8 1 69,-3 0 63,5 5 0,-4-6-44,7 1 20,0 0 493,5-2-150,0-1 142,0-1-303,0-4-161,0 4 0,-1-6 38,-4 0-134,3 0 160,-4-6-175,6-2 1,-7-7 73,-3 0 1,-3-4 0,-1-2-12,-1-2 1,-1 0-105,-4-2 0,2-2 99,-6 2 0,1 2-110,-2-1 0,-3 4 68,4-4 0,1 6-4,-1-2 0,-1-1 60,-4 1 0,-2 1 1,-4 4 0,4 0-33,-3 1 1,-2-1-8,2 0 1,-2 5 163,2 1 0,-4 5-139,-6-1 1,5 2 139,0-2 1,-1 4-29,-4-4 1,-5 3 9,0 2 1,-1 0-80,1 0 1,3-5 2,-3 0-12,-3 0 1,6 0 0,-3 1-20,3 0 1,2 3 17,0 1 1,0 0 26,0 0-54,6 0 1,1 1 0,6 4-66,1 5 1,-2-2 17,7 2 1,4 0 67,1 4 0,1 1 1,4 0 0,-3 0 179,8-1 0,2 4-121,-2-3 1,5 3-61,-5-8 10,7 3 471,-3 1-252,6-5-97,0 4-29,0-12-7,0 6-9,0-7-424,0 0 296,0-7-37,0 6 1,0-12-4,0 3 1,0-3-8,0-2 1,-7 0 157,-3 1-95,-9-8 0,1 4 0,-7-4-6,-1 0 0,-2 1-29,-1 1 33,0 4 1,-1-7 0,1 5 26,-1-1 1,-4-1 20,0 5 0,-7 2-44,2 4 73,3-5 1,-7 6 0,3-5 22,-8 3 1,2-3-71,-3 4 0,-1 2 23,1 2 0,-7-1-12,2 1 0,2-2 73,-2 2 1,0 4 1,-4-4 0,4 3-9,0 2 0,-5 0 6,-5 0 0,-1 0 92,1 0 1,5 0-151,1 0 1,-1 5 32,5 0 0,5 5-183,5-5 1,6 6 68,9-1 1,1 1-17,4-1 0,2 3 47,8-3 0,1 3 8,3 2 0,-2-1 21,7 1 1,1-5 113,4 0 14,0 0-103,0 4 1,1-4 55,4 0 0,3-5-53,7 5 0,1-7 14,4 2 1,-2 3-35,6 2 0,-4-2-36,4 2 1,-1-2 65,2 2-42,3 3 1,-10-7-1,4 6 100,0-3-82,-3-5 1,-4 2 1,0-6 14,-1 0-104,-5-6 1,-3-2 86,-6-7 1,-2-5-2,-2 1 0,-6-3-60,-10 3 0,-3-4-190,-6-6 195,-1 6 0,-5-5 0,-6 3 7,-7-2 1,1-3-61,-7 1 0,0-1 36,-5 1 0,1 5-81,-1-1 1,0 7 67,0-2 0,5 4-3,0 1 0,1 2-36,-6 4 167,0-4 1,-5 6-1,1-4 25,0 1-122,3 6 1,1-7 0,0 6 151,1 2 0,5 0-73,4-2 0,-1 3 78,1-3 1,5 4-66,4 1 1,3 1 21,-2 4 1,3-2-98,6 7 1,1-5-19,0 5 1,6-5 92,3 5-22,-3-1 0,7 6-101,-4 0 0,9-2 67,1-3 1,7 3 133,-2-4 0,3 0-127,2 0 109,0 1 0,0 5-83,0 0 1,0-1 0,0 1 1,0-5-83,0 0 73,7-1 1,-6 1 0,6-2-20,0-1 24,-6-2 0,7 0-24,-3 0 1,-2 4 7,7-4 3,-6 0-4,9 2-72,-12-6-116,6 6 178,-7-7-698,0 0 581,0 6 1,-2-4-114,-3 3 40,4-3 112,-12-2 0,9 0-283,-6 0 278,7 6 1,-5-4-402,3 3 226,4-4-136,-6-1 1,5 5-18,-3 0 1,2 0-498,-7-5-147,7 7 332,-10 1 526,5 6 1,-7 1 0,1 0 157,-1 0 1,0-1-1,0 1 1</inkml:trace>
  <inkml:trace contextRef="#ctx0" brushRef="#br0" timeOffset="23556">5821 442 8355,'10'0'-607,"0"0"1,-5 0 404,4 0 171,-5 0 98,9-7-112,-12 6 98,13-12 1,-13 9-45,4-5 0,-3 4 1,-2-5-1,0-2 21,0-1 1,-5-3-1,-2-2 7,-1-2 0,3 1 62,-5 4 0,1-4-52,-6-1-23,0 0 0,1 6-22,-1-1 0,0 5-2,0 0 0,1 7-31,-1-2 0,-5-1 47,1 1 0,-1 0-22,6 5 1,-6-5 11,0 0 0,-4 0-26,4 5 0,-4 0 12,4 0 61,-6 0 0,5 0 0,-4 0-17,6 0 0,-3 0 5,3 0 1,-1 0-17,6 0 0,-1 5-5,0 0 0,0 6 9,1-1 0,4-2-2,0 2 0,5 0 30,-5 5 0,7-1-10,-2 1 1,2-5 40,-2 0 1,3-1 15,-4 6 51,6 0-72,0 0-33,0-7 1,0 0 48,0-3 271,6-4-287,-4 6 1,6-7 168,-3 0-241,-3 0 1,6-5 16,-3 0-107,-3-6 1,4 7 193,-6-5-197,0-1 0,0-5 65,0 0 1,0 6 25,0-1 1,-2 0-82,-2-5 1,-5 1 15,-5-1 1,2 0 27,-2 1 0,2 0 7,-8 5 1,-1-4-12,2 3 1,-6-3 12,6-2 1,-8 5-35,3 0 1,-4 2 33,-1-2 0,-1-1 23,1 6 1,0-1-15,-1 1 0,1 3 1,-1-3 0,1 4 2,0 1 0,-4 0 3,4 0 1,-4 0-11,8 0 0,-2 0 6,-3 0 1,2 0 50,4 0 0,-2 1-45,6 4 0,-4-2 8,4 7 0,-1-5-9,1 5 1,4 0 0,-4 4 0,4-4-1,1 0 344,1 0-263,-1 4 0,2 1 0,3 0-18,5 0 0,3-1 91,2 1-105,0 0 1,0-1 63,0 1 0,5 0-67,0-1 1,7 1-12,-2 0 1,-2-5 45,1-1 1,-4-5 90,5 1-72,-7-4 1,6-1 34,-4 0-75,-4 0 68,6 0-279,-7 0 35,0 0-42,0-6 1,-7-2 173,-3-7 1,-3 0-24,-1 0 1,-3 1-156,-2-1 1,1 0 123,-7 1 1,1-1-55,-6 0 0,-1 1 46,-3-1 0,3 0-61,-3 0 1,-4 2 108,-1 4 0,-2-4 8,2 3 1,-4-2-54,4 2 1,-2-1-4,2 6 1,-7-5 76,7 5 0,-6-4-62,5 4 1,3 0 99,-2 5 0,1 0-84,-1 0 1,-2 0 68,7 0 0,1 0-45,8 0 0,-1 5-2,7 0 0,-6 6-8,6-1 1,4 1 8,5-1 0,2 3 137,-2-3 0,-1 3-69,6 2 1,0-1 84,5 1-121,0 0 0,0 0 123,0-1 1,5 1-66,0 0 1,5-6 3,-6 1 0,8-2-30,-2 2 0,-2 2-1,2-7 1,-5 4-44,4-4 1,-5 2 117,1-2-112,3-4 99,-7 6-325,6-7 29,-7 0-85,0 0 1,-5-2 161,0-3 1,-6 4 25,1-4 1,-3-2 12,-2 2 0,-1-4-14,-4 4 0,2-7-6,-6 2 0,4 4 43,-4 1 1,1-2-1,-2 3 0,-3-1 7,4 5 1,-4 0 16,-1 0 1,-1 0 9,1 0 0,0 0 52,-1 0 0,1 1-82,-1 4 1,1-2 198,0 7-111,-1 0 0,2 0 1,2 0-28,2 1 0,4 2 27,-4 2 0,6 0 8,-2-1 0,-1 1-26,1 0 0,1 4 6,4 1 1,5-1 20,0-4 0,2 0-20,-2 0 0,-1-1 87,6 1 0,0 0-92,5-1 0,0 1 19,0 0 1,0-1 58,0 1 1,0-5 12,0 0 1,2 0-9,3 4-13,-4-6-111,12 5 0,-9-11 163,6 3-327,-7 3 264,3-6-308,-6 4 56,0-6-5,0 0 1,-6-5 88,-4 1 0,-3-8-138,-2 2 0,-1-1 129,-4 1 0,-1-3-5,-3 3 1,-9-3-10,3-2 1,-2 2-15,2 4 1,-1-5 120,-3 5 1,1 2-83,-6 2 1,5-1 16,-5 1 0,1-5 51,-1 5 1,-2 0-40,7 5 1,-5 0 41,4 0 0,-4 0-56,5 0 0,-5 0 89,4 0 1,1 0-71,5 0 0,-1 0 55,1 0 1,1 0-54,4 0 26,-4 0 1,12 5 0,-4 2-16,4 1 12,1 2 1,2 4 7,3 1 1,2-5-14,3 0 1,3-1-2,-3 6 1,4 0-2,1 0 163,0-1 1,1 1 307,4 0-406,-3-7 0,6 3 1,-5-4 39,2 1-26,0-5-76,2 4 127,-6-7-289,6 0 221,-7 0-1900,0 0 1805,0 6 0,-2-4-85,-3 3 0,-3 1-89,-7-1 160,-6 7 0,0-6 0,-5 6 277,1-3 0,1 1-68,-6 5 1,1-5-44,0-1 0,-1 1-63,1 5 0,0-5 4,-1 0 0,-4-1 34,0 6 1,-1 0-61,6-1 1,-1 1 53,1 0 0,0 0-45,-1-1 1,6 1 52,-1 0 1,6-2-26,-6-3 1,7 3 3,-1-4 0,-3 4-42,3 2 0,1 0-9,8 0 0,-3-6 51,3 1-18,4 0 1,-6 5-10,7-1 0,0-4 56,5 0-9,0 0 0,0 4-47,0 1 0,0-5 6,0 0 0,0-5-33,0 4 0,0-4 4,0 5-119,7-7 174,-5 11-351,11-13 291,-12 12 1,7-11-146,-3 3 1,-3-2-61,3 2 82,-4-3 1,4 6-80,0-3-13,0-4 76,-5 6-17,0-7-15,0 0-10,0 6 234,0-4 1,-1 6-69,-4-3 1,3-2 110,-3 7 0,-1-5-82,1 5 1,-7 0 22,2 4 0,-3-1 7,-1-3 1,-1 6-52,0-6 0,1 11 53,-1-6 0,0 3-44,0-3 1,-4 1 79,-1 4-81,1-4 1,-1 7 17,0-3 0,-1-4 1,3 5 9,-1 0 1,-1-3-9,5 7 1,1-7 37,-1 1 0,0-1-38,1 2 1,0-4 0,5 4 1,-3 1 24,7-1 0,-1-1-51,1-4 1,3 5 29,-3-1 0,4 1 4,1-5 0,0-1-74,0 1 0,1 0 19,4-1 0,2-4 80,3 0 0,3-2-31,-4 2-43,5 3 0,5-7 0,2 6 19,2-2 1,2-7-139,4 2 0,1-3 43,-1-2 20,0 6 1,6-4 0,-3 3 49,-4-4 0,5-2-9,-9-4 0,6 3 140,-11-3 0,1-1-63,-5 1-88,-1 0 110,1 5-323,-7 0-52,-1 0-213,-7 0 336,0 0 107,-7 0 0,-1 0 69,-7 0 0,1 5-103,-1 0 1,-5 6 169,1-1 0,-6 3-77,6 2 40,-8-1 0,9 1 0,-6 0 86,-2-1 0,0 1 34,1 0 0,-3-2-157,4-3 0,-2 8-17,1-4 1,2-1-8,4-3 1,2 0 50,-2 5 0,3 4-5,1 1 1,5-1-19,0-4 1,2 5 157,-2-1 0,-1 3-63,6-3 1,-2-1-39,3 7 1,2-7-17,-3 1 1,3 2 6,2-1 1,0 5 16,0-6 0,0 6 9,0-6 1,2 3-43,3-3 0,-2-3 20,7 4 0,-5-4-53,5-1 1,-5 0 15,4-1 1,-4 1 25,5 0-36,0 0 0,3-1-11,-3 1 1,1-5-33,-6 0 0,5-6 57,-5 6 1,6-5-10,-1 5 1,-2-5-8,2 5 1,-5-7-134,5 2 114,-7 3 0,5-6 0,-5 4-90,2 1 52,0-6 1,-3 11-164,3-7 113,-4 6 1,6-8 15,-7 7 0,0 0 36,0 5 1,0-6 6,0 1 1,0 0 31,0 5 0,-7-1-44,-2 1 1,0 1-3,0 4 0,-1-4 11,-5 4 0,0-4 2,1-1 1,1 5 16,3-1 0,-3 1-13,3-5 0,2-1-23,-2 1 54,7 6 0,-9-4 1,7 2 152,2-3 0,1 4-110,2 0 0,0 4 118,0-4 1,0 6-75,0-2 0,2-1 107,3 2-155,3-1 1,8 6-1,2-1 42,2 0 0,6 1 57,-1-1 1,-2-1-66,1-4 0,1 3-9,4-8 1,-5 1 21,1-5 1,-7-6 101,2 1-65,-4-7 21,-1 4-524,-7-7 167,-2 0 280,-6 0-1184,0 0 967,-6 0 0,-2 0 33,-7 0 91,0 0 0,0 5 171,1 0 1,-1 1-69,0-1 1,6-2-86,-1 7 1,2-5 147,-2 5-116,-3 0 0,9 4 81,-5 1 0,5-5-77,-1 0 21,4-1 1,1 1-15,0 0 0,0 0 47,0 5-42,0-1 1,1 1 0,3 0 16,1-1 0,6 3-10,-1 2 1,3-2-21,2 2 1,-1-2 86,1-3 0,0 1-53,-1 0-22,1-1 0,-5 1 0,0 0-18,1-1 0,2-4 65,2 0-87,0 0 1,-1 3 44,1-3 0,-5-2-78,0-3 0,-5-2 65,4 7 1,-4-7-57,5 2 1,-5-3-17,5-2 0,-7 1-67,2 4 73,3-3 1,-5 4-68,7-6 32,-7 0 52,4 0 0,-5 0-46,2 0-83,-2 0-278,5 0 151,-7 0-217,0 0 307,0-6 111,0 4 0,-2-4-129,-3 6 305,3 0-151,-11 0 81,12 0 0,-7 0 87,3 0 25,3 0 1,-4 1-107,6 4 324,0-3-81,0 4-237,0 1 0,1-1 13,4 4 1,3 3 22,7-3 0,0 2 28,-1-3 1,6 4-48,0-3 1,4 3-6,-4 2 0,6 0 11,-2-1 0,9 1 0,1 0 0,1-5 41,-6-1 1,5 0-45,1 0 0,0 4 4,0-3 1,-3-2-7,8 2 0,-3-5-72,2 5 0,2-7 45,-7 2 1,6 3-8,-6 2 1,2-3 31,-2-3 1,-4 3-8,-1-2 0,-1 1-110,-9-1 0,6-3 96,-6 3 0,-4-4-4,-5-1 0,-5 0-114,5 0-520,-7 0 213,3 0-157,-6 0-1103,0 0 1551,-6-6 0,3 4-155,-7-3 212,7 4 375,-10 1-195,11 0 265,-11 0-408,11 6 48,-4-4 241,6 11 0,0-10-27,0 7 0,6-5 139,4 5-330,3 0 1,3 3 14,4-4 1,-2 4-36,6-3 1,1 3-120,4 2 0,1 0-17,-1-1 1,2 1 121,3 0 1,2 0 65,4-1 0,0 1-73,-5 0 0,6-1 130,-2 1 1,3 0-107,2-1-15,0 1 1,1-5 0,-1 0 67,0 1 0,0 1-51,0-3 1,-5 3-82,0-7 1,-1 5 89,1-6 0,2 1-3,-7-5 0,5 5-76,-4 0 1,-1 0-175,-5-5 1,1 0 215,-1 0-110,1-7 0,-8 4 0,-2-5 72,-4 2 1,-1-4-38,0 5-220,-1-7 0,0 4 141,-5-6 1,-2 4-133,-7 0 1,0 0 102,0-5 1,0 6-255,0-1 315,0 0 0,-2-3-5,-3 3 0,2 2-169,-7 3-29,7 3 440,-10-4 1,10 6 13,-7 0 243,7 0-92,-4 6-41,1 3 1,4 5 14,-3 1 0,3 0-21,2-1 0,5 1-123,0 0 1,7 0 5,-3-1 1,4 1-41,2 0 1,5-1 39,-1 1 0,8-2-145,-3-3 0,4 3 79,1-3 0,1 3-14,-1 2 0,7-6 5,3 1 0,4-2-3,1 2 1,1 2 69,4-8 0,-3 8-51,3-2 1,3-4 0,2-1 1,2 2 34,-2-2 10,3-1 1,-7 1 61,4 0 1,4 5 0,-6-3-112,0 1 0,5 2-34,-3 4 0,3-4-13,2 0 0,-2 0-5,-3 4 1,2-4-6,-7 0 1,1-5-7,-1 5 0,-3-6 29,3 6 1,-8-6-51,-2 0 1,-5-2 4,6-2 1,-8-2-57,3-2 0,-4 0 18,-2-6 1,-6 6-132,-4-6 0,3 0-192,-3-5 256,1 7 1,-10-3 0,-2 4-282,-2-1 297,6-2 0,-11 0-273,4 1 150,-3 5 1,-2-9 104,0 12 58,0-6-39,0 7 878,0 0-612,6 0 1,-2 0-4,6 0-131,-1 0 0,6 5 0,1 2 46,4 1 0,3 0-155,6 2 1,7 3 174,3-3-112,10 9 1,4-3 56,5 4 0,6 1 1,1-1 18,2-2 0,2 3 6,5-1 0,-1-1 101,0-4 0,1 0-13,-1-1 1,6 1-250,-1 0 0,-4-5 291,-6-1-155,-6-5 0,9 2-46,-8-6 1,4 0-1,-6 0 54,-4 0 1,-8-1-29,0-4-55,-3 3 0,-9-11 1,-3 3-54,-2-3 1,-5-2-121,-2 1 0,-4-1-34,-6 0 1,-2 1-67,-3-1 1,-2 2 151,-3 3-102,-4-3 116,6 5 33,-7-7 52,0 7 1,-2-4-212,-3 8 337,4-1 1,-11 3-97,7-3 246,0 4-200,5-6 23,-6 7-65,4 0 368,-4 0-28,6 0-255,0 0-14,6 0 0,2 5-7,7 0 1,1 1-83,4-1 1,3-2 34,6 7 1,6 0-13,-1 5 0,7-1 61,-2 1 1,8 0-14,2 0 0,5-1 140,-5 1 1,7 0-96,-2-1 0,1 1 78,-1 0 0,3-2-106,-3-3 0,3 1 124,2-6-153,0 6 0,-2-9 0,-1 3 12,-3-3 1,-5-2-1,1 0 0,-2 0-144,2 0 102,-3 0 1,3 0 0,-8 0 18,-2 0 0,-6-5 2,1 0 1,-5-5-13,-4 5 0,1-6-180,-6 1 1,-6-3-137,-4-2 0,-2-1-21,2-4 1,-3 2 126,-7-6 1,0 6-253,0-2 427,0-3 1,0 7-103,0-4 0,0 4 230,0 1-216,-7 1 145,5 5-49,-4 3 1,1 4-34,0-3 434,0 4 436,5-6-286,0 7-405,0 0 0,7 5-39,2 0 0,5 2-74,0-3 0,3 0 7,2 6 0,4-1-144,6 6 0,6 0 129,-1-1 1,12 6-117,-2 0 1,10 6 205,0-2 1,3-1-99,2 2 0,-1-3 305,1 3-186,0 3 0,0-12 0,0 5 17,-1 1 1,1-8-51,0 1 1,-5-2-15,0-8 0,-4 5-33,-1-5 1,5-1-8,-10-4 0,-1 0-83,-4 0 1,-1-6 69,1-4 1,3-3 9,-3-2 0,4-4-9,1-1 0,-5-4-695,0 4 0,-6-6 190,1 1 0,-4 3 149,-6-3 1,-3 1 261,-6-6 1,-2 1 224,-3-1 1,-3-1-50,-7-3 1,0-2-141,0-3 0,0-2 142,0 7 0,-2-5-116,-3 4 1,2 8-55,-7 7 0,7 4 39,-2 1 111,-3 7-78,6 1 203,-5 7-44,7 0 1,2 7-43,3 3-108,-3 3 0,11 3 0,-3 2 25,3 2 1,3 4-130,4-4 0,2 11 52,8-2 56,6 4 0,-4-2 0,6 0-2,-2-2 1,5 9-33,-2-9 1,3-1 449,2-4 1,1-1-166,-1 2 0,0-2-91,0-4 0,0-2-101,0 2 0,-5-7-75,0-3 0,-1 0 9,1 0 1,2-2-48,-7-7 0,6 0 14,-6 0 0,5 0-223,-5 0 0,1-2 83,-6-3 139,0 4 0,-1-11 2,-3 7 1,-4-6 0,-6 1-24,-1-3 1,4-2-219,-3 1 152,3-1 1,-12 0-1,6 1-26,-2-1 0,-5-1 71,4-4 1,-5 4 4,1-4 1,-4 4-31,-1 1 0,0 0-17,0 1 0,0-1 253,0 0-255,0 1 129,0-1 0,-1 2 0,-3 1 89,-1 3-44,1 5-77,4-2 71,0-1-37,0 6-8,0-6 2,0 7 217,0 0-218,0 7 0,1-1 0,4 6 82,5-3 0,-2-1 0,2 4 0,1-2 1,2 0 15,2-2 0,5 5 1,1-5-3,2 0 1,-4 5-134,6-3 62,-1 3 0,7-3 1,4 0 20,4 1 1,-2 2-3,3 2 1,-6-1 99,5 1 0,-5-2-82,6-3 0,-6 3 19,5-3-65,-13-4 1,13 3 0,-9-6 26,1 2 0,-5 0-31,-2-5 0,-1 0 43,2 0-78,-4 0 1,-5 0 31,4 0 1,-4-5-122,4 0 46,-4-7 0,-3 4 1,-1-6-3,-2-1 1,-2 5 57,2 0-62,3 0 0,-12-4 1,6-1 28,-1 0-4,-4 1 1,4-1-214,-6 0 174,0 1-17,0-1 1,0 0 0,0 1-124,0-1 1,-4 0 87,-1 0 0,-7 1-3,2-1 1,-3 0-119,-1 1 180,-1-1 0,0 5 0,2 0-135,3-1 166,-3 4 0,5-4 63,-7 6 1,2-2 0,2 4 5,1-2 25,0 0 0,1 5 41,-1 0 0,5 0-95,-5 0 127,7 0 179,-10 0-263,11 0 415,-4 0-228,6 0 96,0 0 1,6 0-136,4 0-181,3 0 1,2 0 27,-1 0 0,3 0 1,1 0 30,1 0-76,7 0 1,-8 0 10,7 0 1,-6 0 0,4 0-80,-1 0 76,4 0 1,-10 0-1,5 0-18,0 0 22,-4 0 1,6 0-1,-5 0 2,1 0 0,1 0-8,-5 0 4,-1-6 0,1 3 0,0-6-30,-1 3 29,1-6 0,0 4 0,-1-6-19,1-1 18,0 0 1,0 1-139,-1-1 0,-4 0 129,0 0 0,-5-4-255,5-1 0,-7 1 169,2 4 1,-2 2 0,0 1-58,2 3-258,0-1 1,-5 0-626,0 0 700,0 7 0,-5-5 0,-1 5-614,-3-2 536,0 0 1,-8 5 0,-1 0-329,-1 0 406,-7 0 1,3 0 181,-7 0 1,-1 0 149,-3 0 0,-4-7 0,-6-1 0</inkml:trace>
  <inkml:trace contextRef="#ctx0" brushRef="#br0" timeOffset="27832">14567 5263 8355,'2'8'-1762,"3"-3"1706,-4-3 0,11-1 92,-7 4 1,6-3 46,-1 3 1,-2-3-73,2-2 0,0 0 6,4 0 68,1 0 0,0 0 0,-1 0 11,1 0 1,0 0-48,0 0-26,6 0 1,-3 0-1,5 0 15,-2 0 1,3 0 60,-4 0 0,6 0-36,-1 0 0,-4 0 1,5-2-1,-5-1 19,2-2 1,-3-2-34,4 2 1,-6 2 29,2-7 1,-4 0-6,-1-4 0,-5 4-60,-1 0 0,-1 0-4,2-4 1,-2-3-15,-3-2 1,-3 2-61,3-2 31,-3 2 0,-2 3 0,0-1-28,0 0 0,0-1 54,0-4-26,-7 4 1,4-5-1,-7 6-123,-2 0 0,4 2 138,-1 4 0,0-4 1,0 3 0,-5-2 59,5 2 0,1-1-99,-2 6 283,6-6-156,-9 9-65,12-4 1,-6 4 172,7-3 288,0 3-337,0-4 1,2 6 16,3 0 1,-2 0-87,7 0 0,0-5 14,4 0-1,-6 0 1,6 4 0,-5-3 105,4-1-128,2 0 1,0-1 22,0-4 0,-1 2-6,1-2 0,-5 2-74,0-2 0,-6-3 9,6 3 1,-7-3-37,2-1 0,2-1 80,-2 0 0,0 5-114,-5 1 1,0-1 89,0-5 1,-2-5-11,-3 1 0,-1-1-29,-4 6 0,-3-1-102,3 0 1,-8-1 97,-2-4 1,-1 4-8,2-4 1,2 9 4,-2 1 0,1 2-7,-2-2 1,-1-3 41,-4 3 1,-1 2-34,7-2 1,-8 5 49,3-4 1,-4 4-45,-1-5 1,4 5 37,1-5 0,4 7-26,-4-2 1,6-2 6,-2 3 0,-1-3 1,1 2 0,1 4-4,4-4 0,5 3-84,0 2 0,6 0 72,-6 0 2,6 0-38,-2 0 1,4 0-74,-3 0 86,4 0 301,-6 0-125,7 0 103,0 0-242,-6-7 0,-2 6-8,-7-4 0,5 3 0,0 2 1,0 0-6,-4 0 7,-1 0 0,0 0 0,1 0 0,-1 2-57,0 3 0,1-2-6,-1 7 1,0 0 23,0 4 1,1 3 0,-1 1 50,0 1 1,1 3-32,-1-3 0,0-3 18,1 4 0,1 1-31,3-1 55,-3 6 0,9-10 0,-4 4 4,2-4 115,-6 5 1,11-4-117,-4 2 40,-3-2 0,6-7 178,-3-1-177,3-5 28,2 9 0,5-10-22,0 7-21,7-7 0,-9 4 40,7-7-273,-1 6 170,6-4 0,-5 4-218,0-6 102,-7 0 123,4 0 1,-6 0-317,4 0 164,-3 0-205,4 0 301,-6 0 1,-1 0-71,-4 0 0,1 2 3,-5 3 181,5 3 0,-9 2 0,5 0 20,0 1-41,-5 2 1,5 3 0,-5 2 42,3 2 0,-3 4-48,3-4 0,2 6-14,-2-1 0,7-2 63,-2 1 0,-2 1 114,2 4 0,1-5-115,4 1 0,0-5 7,0 4 1,0-4-20,0 4 1,0-6 18,0 2-39,6-4 0,-3-1 0,6-1 33,-3 1 1,6 0-38,-3 0 1,3-6 22,-2 1 0,3-7 20,-4 2-43,4 3 0,-3-6-62,0 3 1,0-3 0,5-2-73,-1 0 0,1 0 74,0 0 0,-1 0-264,1 0 175,0-7 0,-1 5 1,1-2 67,0 2 1,0 0-107,-1-3 0,1 4-356,0-4 1,-1 2 135,1-2 0,0 3-318,-1-3 293,1 4 1,0 1-291,0 0 487,-1 0 197,1 0 0,0 0 0,-1 0 0</inkml:trace>
  <inkml:trace contextRef="#ctx0" brushRef="#br0" timeOffset="29825">15978 5469 6320,'8'-7'162,"-1"6"164,-7-6-167,0 1 0,2 4-16,2-3 0,-2 2 108,3-2-170,-3 3 0,3-6 161,-1 3-124,8 4-74,-4-6-5,7 7 1,-1 0-46,1 0 1,0 0 62,0 0 1,-1 0-4,1 0 0,0 0 16,-1 0 1,6 0 7,0 0 5,6 0 0,-10 0 0,5 0 13,0 0 0,-3 0-38,7 0-27,-7-6 1,8-1 0,-6-4 16,-2 1-26,4 0 1,-5-5 0,2 1 34,-2-1 0,-3-1-51,1-4 1,-5 2 34,0-6 0,-2-1-71,2-4 0,1 4 56,-6 1 1,0-1-15,-5-4 1,0-1 19,0 1 1,0 4-4,0 1 0,-5-1-32,0-4 0,-6 5 27,1-1 0,-3 2-26,-2-1 0,-1-2 20,-4 6 1,4 0-116,-4 6 1,-1 1 115,1 3-34,1-3 0,3 6 0,-2-3 13,-2 5 0,0 4-12,6 1 99,-1 0-98,0 0 123,1 0 0,4 0 25,0 0 309,7 0-105,-4 6-157,7-4-151,7 11 0,-4-11 1,7 3-47,1-4 30,2-1 0,2 0 1,1 0 53,4 0 0,-4 0-30,4 0 0,-2 0 8,1 0 0,-2-1-121,2-4 0,3-3 97,-3-7-110,1 0 0,-6 0 0,1-1 45,0-3 26,0 2 0,-2-9 0,-4 6 19,-4 2 0,2-3-12,-2 2 0,0-6 2,-5 6 1,0-3-22,0 3-11,-7 2 1,4-5 0,-5 4 2,1-2 1,-6 0-30,-2 6 1,1-3 51,-6-2 1,-3 2-7,-1-2 24,-4 2 1,3-2 0,1-1-22,-2 2 0,-7 7 43,-1 1 1,0 2-49,4-2 41,1-3 0,-1 7-8,1-4 1,0 2 0,1 4-43,3-1 24,-2 0 1,5 5-1,-4 0-16,2 0 1,4 0 21,-4 0 0,6 0-5,-2 0 1,4 2-76,1 3 0,2-2 69,3 7 0,-3-5 3,3 5 1,4-5 60,1 4 1,-2-4 11,2 5 0,0 0-3,5 5 1,0-1 11,0 1 1,0 0-83,0-1 47,0 1-41,0 0 0,5 0 37,0-1-92,7-6 43,-11-1-10,6 0-21,-7-6 12,6 6-63,-4-7 76,5 0-14,-7-7 22,-7 6 1,4-8 30,-7 4-44,0 4 13,-5-6 0,1 9 22,-1 3 0,5 1 21,0 4 37,7 3 1,-8-5-1,4 9 168,-1 2-169,5-2 0,-9 10 0,7-4 65,2 0-82,2 5 0,1-5 1,0 8 69,0 3-141,0-3 1,0 3 0,0-7 66,0-3 0,4-1-17,1 1-15,7 4 1,-9-11 0,7 2 20,1-3 0,-3-1-50,2 0 1,-5-2 54,5-3-109,0 3 89,-2-5-52,5 0 66,-11-1-13,11-7-125,-12 0-62,6-7 0,-7 4-193,0-7 319,0 7 0,-2-4-65,-3 7-92,4 0 182,-12 0 0,4 0 8,-5 0 1,4 2 20,0 3 0,5-2-2,-5 7 0,6-2-38,-6 2 1,5 3 81,-5-3 1,7-2-62,-2 2 1,2-1 48,-2 6 0,3 0 7,-3 0 0,4-1 52,1 1-66,0 0 1,1-1 0,2 1 75,2 0 1,5 4-82,-5 1 0,7 0 10,-3-6 0,3 1 215,-2 0 1,3-1-108,-4 1 0,3 0-102,-2-1 1,3-4-42,-3 0 1,3-2-10,1 2 1,-1-2 120,-3-3-186,3-3 1,-5 4 0,7-4-219,0 3 235,-1-4 0,1 6-232,0-7 233,0 0-125,-1 0-56,1 0 0,0 0 1,-1 0-163,1 0 0,-5 0-84,0 0-40,-1 0 245,6 0 1,-5 5-238,0 0 114,-7 0-186,4-5-217,-7 0 582,-7 0 0,-1 0 215,-7 0 0,0-2 0,-1-3 0,-3-5 0,2-3 0,-11-8 0,6-2 0</inkml:trace>
  <inkml:trace contextRef="#ctx0" brushRef="#br0" timeOffset="31641">17286 5146 8009,'15'0'-550,"0"0"0,0 1 182,-1 4 0,3-2 345,2 7 0,-1-5 199,7 5 1,-6-5-57,6 5 1,-7-7 0,1 3 243,-2 1 1,-3-6 322,1 4-474,0-3 1,-1-2-28,1 0 0,-5 0 70,0 0-54,0 0 0,4 0-232,1 0 1,-5-5 179,0 0-129,-1 0 1,6 4-73,0-4 0,-1 3 74,1-3 1,0-1-30,0 1 1,-1-5 0,1 5 1,0-6 58,-1 1 0,1-3-12,0-2 0,1 0 13,4 1 1,-4-6-14,4 1 1,-6-3-16,-4 3 1,2 1-31,-8-7 0,6 2-1,-5-1 1,0-2-20,-5 6 1,0-4-8,0 4 0,-2-6-71,-2 1 1,0 3 104,-6-3 0,1 2-13,-6-1 0,-1-2-14,-4 6 0,4-5-69,-4 6 0,-1-6 58,1 6 0,-1-1-3,1 5 1,2 1 12,-6-1 0,6 5 3,-2 0 0,-1 2 49,2-1 0,-6 0-51,5 4 1,1 4 90,4-4-80,0 3 1,1 2 0,-1 0 13,0 0 1,6 2 105,-1 3 12,6-4 75,-2 13 290,6-13 18,0 12-432,6-11 1,3 9-11,5-6 0,3 2 44,2-2 1,-2-4 9,2 4 0,2-3-12,-1-2 1,0 0-17,-6 0 1,1 0-54,0 0 0,-1 0-2,1 0 0,-5-2-85,0-3 0,-5 2 71,4-7 0,-4 5-146,5-5 0,-7 1 109,2-6 1,-3 0-188,-2 1 1,-2-1 92,-3 0 1,-3-4 28,-6-1 1,-1-1 11,0 1 1,-4-1-11,-1-4 1,-6-1 59,1 7 0,-4-6-43,-5 6 1,1-6 92,-6 5 1,1 1-82,-1 4 1,-3 0 120,2 1 1,-2-1-96,-2 0 1,0 6 2,0-1 0,4 5 67,1-5 0,5 7 7,-5-2 1,1 3 48,-1 2 1,1 0-92,4 0 1,3 2 38,-3 3 1,4 1-27,6 4 1,-2 3 120,6-3 0,1 1-100,4-1-57,0 3 1,2-5 0,2 9 37,1 2 1,5-2-7,-5 2 0,7-1 9,-2 2 0,3-4-1,2 4 0,0 1 88,0-1 1,2 4-82,3-4 1,3 6-66,7-2 0,-4 3 75,4-3-125,-10 4 0,19-7 0,-9 5 111,1-1 0,2-2-6,2 1 0,-4 2-129,4-6 0,1 4 95,-1-4 0,-1 4 6,-4-4 1,0 0-18,-1-6 0,1 1 43,0 0 1,-2-1-35,-3 1 0,1-5 6,-6 0 0,1-7-112,-1 2 57,-3-4 1,4 1-137,-6 3 153,0-3-287,0 4 128,0-6-124,0 0 284,-6 0 1,3-1 46,-7-4 0,5 3 11,-5-3 0,0 3-98,-4 2 55,6 0 0,-6 0 1,5 2 150,-4 3 1,-2-2-72,0 7 0,5-5 186,1 5-229,-1 0 1,-5 4 0,0 1 15,1 0 0,1-1 21,3 1 0,-2 0 1,8-1 0,-3 3 3,2 2 0,3-2-22,-2 2 1,2-2 35,2-3 0,0 1-33,0 0 0,5-1-20,0 1 1,6 0 41,-1 0-51,3-1 1,7 1 0,1 0 20,2-1 1,0-4-19,1 0 22,4 0 0,-5 0 0,4-1 8,-2 3 0,1-6-15,-6-1 0,1 2-3,-1-2 0,-4 0 83,3-5 0,-2 0-131,-3 0 1,1 0-48,0 0 105,0 0 1,-1-2 0,1-3 1,-5 2-259,0-7 1,-6 5 67,6-5 0,-6 5 0,0-4 1,3 4 39,-2-5 12,0 7 96,-5-4 21,0 7 1236,0 0-1153,6 0-33,2 0 0,2 0-75,0 0 0,0 0 70,5 0 0,-1 0-22,1 0 1,5 0-27,-1 0 1,1-5-94,-6 0 0,6 0 3,0 5 0,-1-5-137,-4 1 1,0-3-1,-1 4-380,1-2 168,-7 0-1000,5-2 87,-11 6 1117,4-12 1,1 11 0,1-4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04T17:04:57.40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1191 5616 9592,'8'0'2919,"-1"0"-1873,-7 0-653,0 0-174,0-7 1,-7-1 0,-1-7 598,0 0-510,-5-6-140,5 5 0,-12-12 0,0 5 43,2 0 1,1-4-54,-3 2 1,2-3-47,-7-1 1,1 0-86,-5-1 1,1 1-150,3-1 0,-2 3-328,2 2 318,-3-3 1,5 12-1,4-4-204,2 4 211,3 8 0,-1-4-26,0 8 48,1-8 1,4 10-37,0-2 27,7 2 106,-10 2 15,11 0 42,-4 0 1,4 0-95,-3 0 114,3 6 1,-4 3 0,6 5-54,0 1 50,0 0 0,0 1 1,0 2-29,0 2 0,2 6-7,2-2 18,-2 4 1,6 3-1,-5 2 28,2 1 1,5 5-85,-5-4 13,7 5 0,-6-2 0,5 6-18,-1 0 0,0 0 3,5 0 0,-2 5-84,-3 0 1,3 0 54,-4-5 0,5-1-102,0-4 0,1 2 98,0-7 0,-1 5-15,1-4 1,0-1 53,-1-5 1,1 1 9,0-1 1,0-1-3,-1-4 1,1-2-9,0-8 81,-1 1 0,1-2-106,0-3 42,-7-4 0,5-6 15,-3 0 1,3 0 18,2 0 1,-6-1 21,1-4 1,-2-3-72,2-7 1,2 5-3,-8 0 1,3-4 18,-2-6 0,-3 1-4,2 4 1,3-6 42,-2-4 1,0-1 4,-5 2 0,0-4 9,0 3 0,0-3 88,0-1 1,-5-5-19,0-1 1,-5 1-29,5 5 0,-5-2 100,6-4-170,-8 4 0,6-9 0,-6 4 8,2-2 1,1 5 46,-6-1 1,2 3 1,3 2 1,-1 1-265,6 3 1,-5 3-29,5 2 0,-5 4 151,5-4 1,-1 2-109,1-1 1,2 2-173,-7-2 0,6 2 11,0 3 1,-3-1-93,2 0 0,-1 2-33,1 3 1,3-3-562,-3 3 0,4-3 97,1-1 0,-2-1-164,-3 0 1,3-6-1,-4-2 1</inkml:trace>
  <inkml:trace contextRef="#ctx0" brushRef="#br0" timeOffset="-38691">5851 383 9910,'0'-15'579,"-7"7"0,4-4 0,-5 6 225,1-2-296,-4 4-66,3-9-284,-7 5 1,0-7-101,0 1 0,6 4 32,-1 0 0,2 5-102,-2-5 0,-3 1 94,3-6 0,2 5-132,-2 0 32,0 1 1,-4-6 30,-1 0 1,5 5 13,0 1 1,5 0 1,-4 0-10,-1-4 1,0 9-23,0-6 0,5 6-3,-5-6 1,6 5 4,-6-5 1,5 7-13,-5-2-8,7-3 1,-9 4 50,7-5-24,1 5 1,2-7-21,-3 6 1,3 0 13,-4 5 1,4-5 0,-3 0-3,4 0 0,-6 5-64,7 0-311,0 0 326,-6 0-17,4 0-143,-5 0 116,7 0 164,-6 7 0,4 1-161,-3 7 160,4-7 1,-1 5-1,-1-3-99,-2 3 0,0 2 20,5-1 1,0 1 83,0 0 1,0 4-21,0 1 1,0 1-24,0-1 1,0-4 3,0 4 1,0 1 11,0-1 0,2 4-15,3-4-25,-4 6 0,6-8 1,-6 5 33,4-2-41,-3 5 1,6-10 0,-5 6 24,2-1 1,5-5-6,-5 4 1,5 1-58,-5-1 1,4-1 36,-4-4 0,5 0-67,-5-1 1,6 1 70,-1 0-65,-3-1 1,6 1 0,-3 0 6,3-1 39,1 1 0,0-5 0,-3 0 24,-1 1 0,0-3 5,4 2 1,-4-7 5,0 2 1,0-1 6,4 0 1,-4-2 216,0 3-82,0-3 8,4-2-134,1 0 0,0-5-1,0 0 0,-6-5 0,1 3 27,2-1 0,-4-1-3,2-6 1,-2 0-109,2 0 1,1 1 58,-6-1 0,5 0-133,-5 1 113,6-1 0,-8-3 1,7 3 1,-7-3 9,2 9 1,-3-5-4,-2 0 1,0-6 21,0 1 1,0-1 1,0 5 0,0-1 6,0-4 1,-5 4 5,0-4 0,-6 2-1,1-1 1,2 2-14,-2-2 1,5 1-1,-5-2 0,2 9-64,-2-4 1,2 4-111,3-4 0,3 5 92,-2 0 44,2 7-1825,-5-3-975,6 6 1830,-6 0 1,7 0 0,0 0 0</inkml:trace>
  <inkml:trace contextRef="#ctx0" brushRef="#br0" timeOffset="-37367">4601 559 9825,'8'0'2321,"-1"0"-2023,-7 0 0,0-2 111,0-2-204,0 2 0,0-11-46,0 3 1,0-3-24,0-2 0,-5 4-1,0-4 1,-5 4 0,5-9 1,-6-1-21,1 1 1,2-1 9,-2 1 1,0 4 14,-4-4 1,4-1-134,0 2 1,2-1-61,-2 5 0,-3 1 29,3-1 1,-1 0 48,1 1 1,-3-1-90,3 0 0,4 0 25,1 1 0,-2 4-184,2 0 67,-6 7-137,9-4 158,-4 7-137,6 0-342,0 0 701,-7 0-278,6 0 95,-6 7 0,7 1 266,0 7 1,0-1 73,0 1-138,0 0 1,0 1 0,0 2-96,0 2 0,0 1 12,0-1 0,0-2 47,0 6 0,0-4 59,0 4 1,0-4-103,0 4 0,0-1 3,0 2 0,5 2-32,0-2 0,1-2-38,-1 1-29,-3 1 0,9 3 0,-6-2 56,-1-2-22,4 1 1,-5 2-1,5 0 25,-1-3 1,-1-4-7,-1 4 0,-2-1-1,7 1 0,-5 3-19,5-8 1,-5 6 79,5-6 0,-6 3-30,6-3-17,-7-3 1,9 6 5,-7-8 8,0-5 0,0 4-12,0-4-1,6-2-13,-3 0 0,2-3-3,0 1 1,-5 0 15,4-5 1,1 0 4,5 0 0,0-6-12,-1-4 11,1-3 0,-5-2 1,-2 0-9,-1 1 13,4-1 1,-8-1 0,5-2-8,-1-2 0,-2-6 0,-5 1 0,0 3 10,0-3 1,0 1 12,0-6 39,-7 1 0,4-5 0,-7-1-8,-1 3 45,4-6 1,-6 7-1,5-2-14,0 7 1,-4 0-24,8 6 0,-3-4-8,2 4 0,3 1 13,-2 4 0,0 5-116,-1 0-232,4 1-373,-6-6 364,7 7-759,0-5-559,0 11-464,0-4 1316,0 6 15,0 0 1,0-7 0,0-1 0</inkml:trace>
  <inkml:trace contextRef="#ctx0" brushRef="#br0" timeOffset="-36200">3719 1000 8355,'0'8'2644,"0"-1"-1229,0-7-891,0 0 25,0-7-361,0-1 0,-1-7-66,-4 1 0,1 4-64,-5 0 0,1 0-13,-2-4 1,-3-1 70,3 0 0,2 0-7,-2 1 0,0-1-178,-5 0 57,7 1 1,-5-1 84,3 0 1,-1 1-1,-1-3 27,3-2 1,-3 1-105,-7-7 1,2 2-122,-2-1 1,2 1 84,3 3 1,-1 4-135,0-4-19,7 11 154,-5-4 35,11 4-41,-4 1-10,6 2 154,0 6-71,0 0 32,0 6 1,0-3 0,0 7-10,0 2 1,0 1-12,0 1 0,0 3-16,0 2 0,5-1 3,0 7 0,4-1 3,-4 6 1,7 1 5,-2 3 1,-2-3-88,2 3 0,-7-3-41,2-1 1,1-1-81,-1 1 1,5-1 95,-5 0 1,5 1 13,-5-1 0,4 1 46,-4-1 0,5 0 45,-5 1 1,6-1 0,-2 1 36,-1-1-10,5 0 1,-7 1-76,4-1 0,3-4 35,-3-1 50,-3-6 1,4 8-1,-4-4-61,1 0 1,-3-4-19,4 2 1,-4-4-5,5-1 0,-7 0-8,2-1 0,2-4 13,-2 0 1,1-2-15,-1 2 6,-3 3 0,9-10-2,-6 7 15,0-7-58,2 4 30,1-7 0,6 0-10,1 0 1,-5 0-8,0 0 0,-2-7 42,2-2 0,1 0 1,-6 0 0,5-1 103,-5-5 1,1 0-75,-1 1 1,-3-3 62,3-2 1,-4 1-28,-1-7 0,0 1-18,0-6 1,-1 1 22,-4 0 0,1-6 56,-5 1 0,1-5-33,-2 4 0,-3-4 54,3 5 1,-2 0-92,3 4 1,-3 6 24,7-1 1,-6 7-110,1-1 0,4 2 29,1 3 1,-2-1-35,2 0 0,-5 1-37,5-1 0,-4 5-173,4 0 0,-2 2-233,2-2 138,4-3 0,-7 7-194,3-4 0,3 2-950,-3 3 254,-3 3 0,5-11 82,-7 3 759,7-3 1,-17-1 0,4-1 0</inkml:trace>
  <inkml:trace contextRef="#ctx0" brushRef="#br0" timeOffset="-33808">4028 2411 12586,'0'-15'438,"-2"6"-222,-3-1 1,-3-2 0,-6-6-111,-1-1 0,0-2-148,0 1 56,1 4 0,-6-10 86,1 6 1,-1 0-154,5 6 1,1-1-28,-1 0 0,0 1 68,0-1 1,1 5-49,-1 0 0,0 0 44,1-4 0,4 4 1,0 0 0,2 5 10,-2-5 1,-1 6 6,6-6 1,-5 5 1,5-5 0,-6 7 39,9-4 50,-5 7 9,7 0 63,0 0 1,0 7-142,0 3 0,0 3-2,0 1 0,0 1-1,0 0 0,5 1 4,0 4 0,5 1 6,-5 3 0,5 4 4,-5-3 1,6 2-33,-1 3 1,-2 4 21,2 0 0,0 2 13,4-1-23,1-4 0,0 6 1,-1-4 7,1 1 1,0 7 8,0-2 1,4-3 1,1-2 1,-1-2 10,-4-3 1,0 0 4,-1 1 1,0-6 41,-5 1 0,4-7-38,-3 1 43,3-2 1,-3-8 34,0 1-78,0 0 0,-1 0-11,1 0 1,-5-7-4,5 2 1,-5-4-23,5-1 0,-5-1-16,4-4 18,-5-3 0,9-2 0,-5 0 42,0-1-67,5-9 0,-10 2 0,6-6 72,-3-3-51,5 0 0,-9-3 0,3 1 58,-3 0 0,-2-3-3,0-2 1,0 3 10,0-3 0,0-2 111,0 2 0,-7-1-29,-3 6 1,2 0-61,-2-1-156,1 1 0,-1 4 0,0 2 109,-1 2-212,-3-5 1,5 10 0,0-4 51,3 4 0,-4 6-43,5 0 1,-5 5-73,6-5 1,-3 7-677,2-2 173,3 4 1,-6 1-372,3 0-563,4 0 1,-7 0 799,3 0 1,3 0-1,-4 0 1</inkml:trace>
  <inkml:trace contextRef="#ctx0" brushRef="#br0" timeOffset="-32242">5939 1603 8218,'0'8'696,"6"-2"-438,-4-6 107,5 0-219,-7 0 0,0 2 415,0 3 110,0-3-160,0 4 15,0-6 1197,0 0-1079,-7 0 47,5 0-487,-4 0 0,6-2-46,0-2 1,-5 0 9,0-6 1,0 6-1,5-6 1,0 0 179,0-5 1,0 1-155,0-1 0,0 0-195,0 0 1,0 1 125,0-1 0,-5 0 43,0 1 1,-1-6 89,1 0-617,3 1 0,-6 4 0,5 0 165,-2 1 0,-2-4 75,3 3 1,0-3-102,-6 8 118,7-3 0,-3 3 22,6 1 0,-5 4 15,0-5 197,0 7-275,5-4 0,-7 7 19,6 0-25,-6 0 106,1 0-12,4 0-4,-11 0 33,11 0 1,-6 0 100,3 0-122,4 0 84,-6 7 0,7-4 1,0 7-49,0 1 82,0-4 1,-5 6 19,0-3 1,0 3-1,5 1-56,0 1 0,0 5 2,0-1 1,0 3 14,0-3 1,5 2 4,0 4 1,2 1 12,-2-6-10,-4 6 0,7-5 0,-4 5-24,1-1 0,1-3-16,-1 3 0,-3 1-82,3-6 1,1 6 42,-1-2-77,6-2 1,-9 5 0,3-4 2,-3 0 37,4 5 1,-4-12 0,3 4 9,-4-4 1,1 4-7,3-1 0,-3 1 20,2-5 1,0-6 10,1 1 0,-4 0 68,4 5 0,-2-6-96,2 1 90,-3-6 0,4 4 0,-4-5-33,3 2-9,-3 0 1,6-4 1,-3 4 50,-4-3 1,7 4-36,-3-6 28,-3 0 1,6 0-1,-5-1 60,2-4 0,5 2-74,-5-7-10,6 0 1,-7-5-1,4-1 35,-2-4-71,-1-2 0,-3-3 0,1 1 75,2-3-50,0-7 0,-5 3 0,-2-3 38,-3 3 0,4-4-12,-4 1 0,-3 0-24,-2 4 1,3 3 22,3 2-115,-5-3 0,6 12 0,-5-3 50,1 2-168,-4 2 0,9 1 0,-3-1-105,4 0 201,-6 7-1070,6-5 526,-6 12 0,6-6-2089,-4 7 1464,3 0 437,-5 0 1,1 0-1,-2 0 1</inkml:trace>
  <inkml:trace contextRef="#ctx0" brushRef="#br0" timeOffset="-30742">3102 2646 8413,'5'10'-88,"0"0"-116,0-7 1246,-5 4 0,0-6 99,0 4-1093,0-3 449,0 4 51,0-6 250,0 0 1,-2-4 0,-1-3-200,-2-1-404,-7-2 0,6-5-37,-4 1 1,-3-6 9,3 0 1,-3 1-51,-2 4 1,1 0-113,-1 1 0,0-1-183,1 0 0,1 1 50,3-1 0,-3 0-36,3 1 1,-3 0-107,-2 5 144,0-4 1,1 4 58,-1-5 0,5 6-45,0 3 71,1-4 0,-1 8-30,0-4 35,7 3 20,-4 2 18,7 0 66,0 0-94,0 7 16,0 1 0,0 7 352,0-1-177,0 1 1,0 0-95,0 0 0,0-1-22,0 1 1,5 1-11,0 4 1,2-4 5,-3 4 1,-2 1-7,3-1 1,2 4 9,-3-4 1,6 6-3,-5-2 1,5-1-7,-5 2 0,5-1 2,-5 6 0,6-3 83,-1-2 1,-2 3-56,2-4 0,-5 2 2,4-1 0,-4 3-34,5-4 0,-5 2-2,5-1 1,-5-2 24,5-4 1,-6 2 5,6 4 0,-2 1-122,2-6 0,3 6-44,-3-2 1,1 2 46,-1-1 0,3 1 67,-3-6 0,2 4-16,-3-4 0,4-1-30,-3-4 0,-2 0-4,2-1 118,-7-5 57,11 4 0,-11-12 12,7 4 228,-7-3-265,10-2 1,-10-5-21,7 0-125,-7-6 0,9 2 0,-6-5 58,2-1 1,-4 0-1,1 1 1,-4-6 20,-1 0 1,0-4-27,0 4 1,0-1-41,0 1 1,0-1 59,0-3 0,0-4 69,0 3 0,-5-2-64,0-3-3,-6 1 0,4 1 1,-4 2 18,1 1 0,0 1-1,-4-5 1,1-1-48,3 1 0,-3 4-5,3 1 0,2 4 0,-2-4 1,2 4-10,-2-4 1,-1 6-96,6-2 1,-5-1 43,5 1-107,-6 1 1,7 4 0,-4 0-19,2 1-136,1-1 0,0 0 1,0 0 32,2 1 1,-4 4 139,2 0 1,-1 2-650,1-2 0,3 2-459,-3 3-181,4 3 0,-1-4 147,-3 6 296,3 0 0,-11 0 0,5 0 1</inkml:trace>
  <inkml:trace contextRef="#ctx0" brushRef="#br0" timeOffset="-29350">2705 1441 11338,'0'-8'809,"0"-5"0,-2 3-241,-2-3-444,-5-2 1,0 0 0,-1-1 83,-2-3 0,-2 1-40,-6-7 1,4 1 57,-4-6-154,-3 1 0,7 1-9,-4 4 0,-1-3 1,1 6 165,2-2-252,2 5 0,1-3 0,1 6 175,-1 1-225,0-1 1,6 0 165,-1 1-8,0-1-201,-5 0-172,7 7-52,-5 2 147,11 6 54,-4 0 45,6 0 44,0 0 86,0 6 1,0 2 0,0 7-48,0 0 1,0 1 30,0 4 0,0 1 110,0 3 0,1 6-30,4-1 4,-3 0 1,11 7 0,-5-5 31,0 4-52,5-4 0,-4 10 1,4-7-10,-3-1 1,3 2-1,-4 0 1,3-1-122,-2-5-1,3-6 0,-7 5 1,6-5-14,-3 0 0,0 5 94,0-4-85,4 4 0,-4-4 1,4-1 38,-3-2-2,3 6 1,-7-9 0,6 4-18,-3 0 13,1-3 0,0 1 0,0-1-152,1-1 154,-4-1 1,6-3-4,-3 1 1,-2-5-2,2 0 17,-7-7 1,5 4 0,-5-6-49,2 4 86,0-3 0,2 4-59,2-6 0,0 0 9,0 0 1,-4-1 100,5-4-81,0 3 0,0-11-76,-1 3 0,0-3 63,0-2-12,-2 7 1,-2-5-1,0 3-5,-2-3 34,5-1 1,-6 2 0,3-1-47,-4-3 80,-1-2 0,0-2 1,0-1-63,0-2 81,0-1 0,-5-6 1,-1 1 67,-2-1 0,0 1-22,-2 0-43,-3-1 1,5 1 0,-6-1 20,5 1-75,-4 0 0,4 4 35,-5 1 0,4 4 0,2-3 34,1 2 0,-4 1-131,1 6-165,3-1 1,-4 0-80,6 1 1,-1-1-1,2 0-89,-1 0 29,-6 7 0,9-5 0,-4 5-534,-1 0-432,6-5 430,-6 11-900,1-11 1134,4 12 0,-5-6 0,7 7 0</inkml:trace>
  <inkml:trace contextRef="#ctx0" brushRef="#br0" timeOffset="-34926">5027 2338 9629,'0'-10'854,"0"0"0,0 5-576,0-5 1,0 1-69,0-6 1,0 5-154,0 0 1,0 0 61,0-4 0,0-1 201,0 0-243,0 1 1,-4-1-1,-3-1 126,-1-4 0,5 4-98,-2-4 1,-2-1-39,2 1 1,-5-4 31,6 4 1,-6-1-33,5 1 1,-5 4-10,5-4 0,-5-1-100,6 2 1,-6-1 78,5 5 0,-5-4-96,5-1 0,-5 0 51,5 6-31,-6-1 0,9 0 0,-4 2 30,-1 3 1,6-3 0,-4 4 1,1 0-12,0 0-19,2 5-13,-5-2 47,7-1-48,0 6 42,-6-6-198,4 7 141,-4 0-9,6 0-180,0 0 301,0 7 1,-5-4-17,0 7 1,-2 0 12,2 4 1,4 1-94,-4 0 106,3-1 0,-3 3 0,1 1-63,0 1 43,3 1 1,1 1-1,0 4-16,0 2 1,0 3 2,0-1 0,0 1 31,0-1 0,0 5-53,0 1 0,0-1-1,0-5 1,1 1 1,4-1 0,-3 0-5,3 1 0,-2-1 25,2 1-34,-4-8 0,8 5 0,-6-6 23,2 2 0,1-5-8,-1 1 1,-3 3-40,3-3 1,1 1-23,-1-6 23,7 1 0,-9 0 0,7-2 19,1-3 1,-3 3-1,2-3 0,-5 1 16,5-1 0,-5-2-2,5-3 0,-6-4 17,6 4 1,-5-3 59,5-2 0,-5 0 58,5 0-24,-7 0 5,10 0-73,-5-7 1,2-1-8,0-6 1,-5-1-26,4 0 0,-5-6-5,1-4 1,1 1-7,-1-5 1,0 2-11,-5-7 1,0 3 30,0 2 1,0-6-20,0 1 0,0 0-4,0 4 1,0 6 4,0-1 1,-5 6 0,0-6 0,-5 6-45,5-6 1,-1 7-103,1-1 0,3 2 44,-3 3 0,-1 4-617,1 0-953,0 0 394,-1-4 557,4 5 0,-6 3-108,3 6 298,3 0 1,-11 0 0,5 0 0</inkml:trace>
  <inkml:trace contextRef="#ctx0" brushRef="#br0" timeOffset="-28099">5277 3028 8355,'9'0'1292,"-3"-6"-1357,-6 4-29,0-11 1,-2 7 99,-2-4 86,-5-3 1,0 5 0,-1-9 39,-2-2-76,-1 2 0,-1-9 0,-1 5 21,0-2 1,0 0-32,1-1 1,-1-2-60,0 6 1,2 1 18,4 4 1,-5 0-31,5 0 0,0 1 105,0-1-147,5 7 0,-4 0 121,3 3-180,4 3 140,-6-4-18,7 6-8,-6 0 2,4 0 103,-5 0 0,7 6 6,0 4 0,-4-2-39,-1 2 0,0 0-26,5 4-4,0 1 1,0 0-1,0 1 40,0 4 17,0-4 1,0 5 0,0-4-14,0 2 1,0-1-12,0 7 1,0-2-1,0 1 0,5 2 21,0-6-117,6 6 0,-9-3 1,4 5 130,1-4-138,-6 4 1,11-5 0,-6 4 117,2-2-117,-4 3 1,7-7 0,-4 5 48,1-1 0,-3-6-20,5 6 1,-6-7-61,6 1 1,-5 1 53,5-5 1,-7 2-22,2-7 34,3 3 1,-1 2-2,3 0 1,1-5 6,-6-1 0,6-5 113,-2 9 16,5-12-4,1 6-45,0-7-29,-1 0 0,-1-2-30,-3-3 0,2 2 9,-7-7 0,4 5-24,-4-4 1,5-1-5,-5-5 1,2 0-10,-3 1 1,-2-6-13,3 0 1,-3-6-18,-2 2 1,0-4 34,0-1 0,0-1-4,0 1 0,-5-1 9,0 1 1,-5-4-1,5 4 0,-6-9-9,1 9 1,2 1 0,-2 4 0,5 4-59,-5-4 1,5 6-6,-5-2 0,6 4-230,-6 1 1,5 2-272,-5 3-27,7-3 270,-10 5 0,9 0-306,-5 3 1,4 3 61,-5 2 1,5 0 295,-5 0 1,7 7 0,-4 1 0</inkml:trace>
  <inkml:trace contextRef="#ctx0" brushRef="#br0" timeOffset="-27232">4484 3396 9619,'0'-10'300,"-2"2"192,-3 1-347,3-4 0,-9 3 0,4-8 348,-1-4-366,-1 4 0,-6-7 0,0 5-18,0-2 0,4-1 39,-4 1 1,9 4-208,-9-4 1,4-1 75,-4 2-196,0 6 1,1-1 198,-1 5-226,0-4 1,5 3 101,1 0 57,-1 7 1,0-4-135,0 7 166,7 0-5,-4 0-23,1 0 95,4 7 0,-4 1-11,6 7 0,0 1 15,0 4 0,0-4 14,0 3 0,0 4 12,0 2 0,1 3-21,4 1-12,-3 0 1,11 6 0,-3 1 27,3 1 81,1 2 0,0 1-89,-5-1 0,9-2 1,-3 3 68,1-6-134,1 3 0,-3-6 1,-1 4 125,-3-4-147,3-2 0,-5-6 0,7-3 86,0-4 1,-5 2-29,-1-3 0,1 3-115,5-9 0,-5-2 109,0-2-5,-1-4 1,1 1 0,0 1 17,1 2-27,2 0 0,2-7 0,0-2 35,0-6-76,-7-3 0,5 3 0,-5 0-77,0-1 1,4-7 95,-8-2 1,1 1-8,-5 4 0,0-5 2,0 1-5,0-7 0,0 3 1,0-7-17,0 1 94,-6-7 1,3 5 0,-7-5-82,-2 0 47,6 5 0,-7-10 0,3 7-17,-3 1 0,-2 1-1,0-3 0,1 9 11,-1-3 1,5 4 20,0 1-98,1-4 1,-4 12 0,1-4 68,2 4-355,1 1 1,-1 0 45,0 1-935,7-1 69,-10 7 0,9 1 153,-5 7 583,5 0 1,-2 7 0,6 1 0</inkml:trace>
  <inkml:trace contextRef="#ctx0" brushRef="#br0" timeOffset="-26089">6056 2735 8355,'9'-7'633,"-3"-1"0,-6-7 1,0 0 66,0 1 0,-2-1-492,-2 0 0,-5 1 0,-5-1 0,1 0 0,0 1 0,1-1 0,-1 0 18,2 0 1,-1 1-1,-2-1 1,-1 0-712,0 1 0,2-1 0,2 0 140,1 1 0,5 0 226,-5 5 1,5-3 135,-5 7 63,7-6-45,-3 9-53,-1-4 43,5 6 58,-4 0-81,6 0 4,0 0 27,-7 6 59,6 2 1,-6 7-1,7 0-38,0 0-3,0 6 0,0-5 0,0 5 12,0 1-47,0 0 1,0 3 0,0-1 77,0 3-31,0 0 1,5-2-1,0-1-3,-2 2 1,4 1-11,-2-3 0,1 4-37,-1-4 0,-2 2 30,7-1 0,-6 3 0,0-4 0,3-1 29,-2 2-67,6-7 0,-9 4 0,4-4 75,1 2-66,-5 0 1,9-6 0,-4 1-47,1 0 1,-5-1 72,2 1-64,3 0 1,-1-1-1,4 0 65,-1-5-84,-7 4 0,10-4 0,-5 5 51,0 1 1,4-5-12,-7 0 0,5-6-10,-5 6 1,6-5-3,-1 5 1,-2-7 95,2 2 1,-5-3-82,4-2 116,-5 0 0,9 0-100,-3 0-15,3 0 1,-4-7 19,1-3 0,0-8-1,5-1 1,-5-7 9,-1 1-65,-5-3 0,2-1 0,-6-2 28,0-3 1,0-4 14,0-6 62,-6 0 0,-3 2-65,-5 2 1,-1-2 2,0 3 0,1 1 3,-1-1 0,0 6 4,1-1 1,-1 5 4,0 4 0,5 4-155,1 6 1,0 0 10,0 1 0,-3 4-1111,7 0-1012,-6 7 1023,3-10-262,-7 11 1116,0 2 1,1 8 0,-1 7 0</inkml:trace>
  <inkml:trace contextRef="#ctx0" brushRef="#br0" timeOffset="-24322">4248 4351 9445,'-8'-8'401,"-5"-5"0,5 3-279,0-3 0,-10-6-37,3-1 0,-3-1 1,2 1-97,-4-4 1,4 1 64,-4-2-13,-2 7 1,5-4-114,-2 2 1,2 4 14,3-4 0,4 4 125,0 1-109,0 0 0,-5 1 69,1-1 0,4 5 4,0 0-11,7 1 3,-10 0 11,11-4-3,-11 12-34,12-6-6,-6 7-28,7 0 57,0 0-30,-7 7 0,6-4 1,-4 7 20,3 1 0,2 4-5,0 4 0,0 3 72,0 2 0,2 4 8,3-4 0,-2 4 62,7 2 0,-5 1-97,5 3 27,-1-3 0,4 7 1,-1-6 18,-2 2-126,-1 7 1,6-5-1,0 5 143,0-2-73,-1-6 0,-1 8 0,-1-5-10,-2 1 0,-1-4-40,6 1 0,0-3 46,-1-1 1,1-3 5,0-2 0,0-2-5,-1-4 0,-4-2 5,0 2 62,0-2 1,4-3-41,1 1 1,0-5-8,-1 0 0,1-7 49,0 2-57,0 3 0,-1-6 14,1 3 0,0-4-45,-1-1 1,1 0-9,0 0 0,-1-1-20,1-4 0,-2 1-7,-3-5 1,3 4-77,-3-5 30,-4 0 1,6-5-64,-7 1 0,1-1 114,-1 0 1,-3 1-1,3-1 1,-4-6 17,-1-4 1,0 2 98,0-1 1,-5-2-80,1-9 0,-8 4 103,2-3 1,-3 3-82,-1 2 1,-1-6 10,0 1 1,0 1-54,1 9 1,-1-4 34,0 4 1,1-3-32,-1 3 0,0 1-29,1 3 0,4 4-19,0-3 0,0 2-90,-5 3 0,6-1-223,-1 0 1,7 5-374,-2 1-570,-3 5 9,6-9 446,-11 12 0,10-6 397,-7 7 0,6 7 0,-2 1 1</inkml:trace>
  <inkml:trace contextRef="#ctx0" brushRef="#br0" timeOffset="-23056">3308 4469 8355,'-8'-15'654,"3"1"0,3-3-57,2-2 1,-7-4-115,-2-7 1,1 1-98,-2 0 1,-5-1-111,-5 1 1,1-1-22,4 1 1,-4 1-97,-1 4 0,0 3 79,6 6-144,-1 0 1,0 0-1,1 2-39,-1 4 1,5-3 281,0 7-122,0-6-460,-4 9 0,4-9-3,0 6 10,7 0 124,-10 5 26,11 0 1,-6 0 1,3 0 22,3 0 66,-4 0 0,6 2 14,0 2-9,0-2 0,0 6 35,0-3 52,0 3 0,0 7-84,0 0 0,5 4 8,0 1 1,1 1 172,-1-1-79,-3 3 1,11 6 0,-5 0-20,0 1 1,4 1-17,-7 3-90,6 4 1,-8 1-1,5-2 55,-1-1 0,3 4-23,-5-6 1,4 2-29,-4-2 0,2-4-14,-2-1 1,-2 0 10,7-4 0,-5 1-7,5-2 1,-6-1-15,6-3 1,-5 1 37,5 4-12,0 2 1,3-5 19,-3 2 0,3 4 0,-4-4 30,5 4 0,-5-3-41,1-1 0,-2-6 2,2 2 0,-2-4 44,-3-1 1,-2-2 240,7-3 72,-7-4-205,4-6-44,0 0 0,-4-1 28,7-4-169,-1-4 0,1-7 1,0-3 36,1-6 1,1-3 7,-2-1 0,1 3-7,-6-4 0,2 4-112,-3-8 1,-2 3 59,3 1 1,-3 1 48,-2 0 25,0-1 0,-2 3 0,-1 0-37,-2 3 33,0-1 0,0-6 0,-2-1-17,-1-3 0,-1 1 9,-6 5 0,2-1-88,3 1 1,-3 1-9,3 4 1,2-4-9,-2 3 0,2 4 17,-2 2-121,-3 2 1,11 3 0,-4-1-94,-1 0 0,6 5-98,-4 1 1,-2 4-170,2-5-1614,1 7 522,-3-11 747,5 13 0,-11-12 0,5 5 1</inkml:trace>
  <inkml:trace contextRef="#ctx0" brushRef="#br0" timeOffset="-21513">2132 4557 9244,'0'-15'1735,"0"1"-1198,0-1 1,0 0-335,0 1 1,0-1-146,0 0 1,-5-4 55,0-1 0,-6 0-236,1 6 1,-3-6 307,-2 1-378,0-1 0,1 5 338,-1 1-40,0-1-150,0 7-426,7-5 22,-5 11 213,12-4 120,-6 6 41,7 0 78,0 0 46,-6 0 1,4 1 162,-3 4 0,3-2-135,2 7 1,0 0 157,0 5 1,0-1-78,0 1 1,0 0-42,0-1 0,0 1 28,0 0 1,0 4-11,0 1 0,0 6-25,0-1 1,0 2-31,0 3 0,2 1 8,3 3 1,-2-3 1,7 3 0,-5 2-10,5-1 0,-2 1-19,2-2 0,3-3 10,-3 3 1,3-3 3,1-1 1,1-1 3,0 0 1,-2-4-67,-3-1 0,3-1-141,-4 2 1,3-2-37,-2-4 192,3-2 0,-10 4-36,7-6 0,-2-1 32,2 1 31,3-7-18,-12 5-5,6-11 3,0 11-16,-6-11 0,7 4-51,-3-6 1,-3 2 26,3 3 0,-2-4-27,2 4 41,-3-3 42,11-2 0,-10 0-37,7 0 0,-5 0 0,4 0 0,-5-2 0,1-3 0,1 2 22,-1-7-23,6 0 1,-4-4 5,3-1 0,-4-1-2,-6-4 0,5 4 7,0-4 17,0-3 0,-5 0 0,0-6-6,0 0 40,0-1 0,-5-4 0,-1 0-17,-3 1 0,1-3-20,-2 2 0,-1-2 73,6 1 0,-6 4-13,1-3 1,-2 3-48,3 2 1,-4-1 35,3 1-84,-3-1 0,-2 6 0,2-1 34,3-1 0,-3-1-92,3-3 0,-3 7 97,-2 4 1,6-3 16,-1 3-222,0-1 1,0 7-720,0 3-140,7 4 697,-3-1-1028,6 6 1,-2-6 43,-3 7-592,4 7 1326,-6-6 1,7 19 0,0-4 0</inkml:trace>
  <inkml:trace contextRef="#ctx0" brushRef="#br0" timeOffset="-20330">2455 3205 8355,'10'0'0,"-2"-2"0,-1-3 0,-4-4 0,-1-5 0,-4-2 2865,-3-3-1876,-3 2 1,-8-11-513,-4 4 1,2-4-262,-7-1 1,6-1-220,-6 1 1,2-5-283,-1-1 1,-2 1 147,6 5 1,-4 1 85,4 3 0,1 4 59,4 7 1,5-1-4,0 0-3,0 0 0,-3 1 0,2 1 0,1 3 1,5-2-5,-5 8 0,6-6 2,-6 5-6,7 0 0,-4 5 30,0 0 1,6 0-23,-6 0 104,7 0 1,-5 2-89,0 2 16,1 5 0,4 5 1,0 1 0,-5 0-2,0-1 0,0 1-11,5 0 1,0 1 10,0 4 1,0-4 18,0 4 1,0 1-2,0-2 0,5 8 2,0-3 0,1 2-40,-1-1 1,2 3 0,2-4-1,5 10 0,-6-3 0,6 5-15,1 0 0,0-5 0,-1 4 1,1 0 2,0 0 1,1-1-9,4-5 1,-4 1-33,4-1 0,-2 1-4,1-1 0,-2-1 20,2-4 0,-2 2-3,-3-6 0,1 0 40,0-6 0,-6-4 57,1 0 0,-5-5 199,5 5-103,-7-7-118,10 3 0,-9-6 8,5 0-26,-5 0 0,4 0 0,-3 0-106,-4-6 0,11 3 135,-7-7-132,0 7 0,-4-9 0,2 6-16,2-3 0,5 5 76,-5-6 1,2 0-27,-3-5 28,-2 1 1,10-1 10,-8 0 1,1 0 1,-5 1 0,0-6 5,0 1 1,0-3 24,0 3 1,0-3 2,0-2 1,-5-5 4,1-1 0,-8 1-26,2-5 14,4 2 0,-7 3 0,5 1-13,-1 4 1,-2-4-5,6 4 0,-1 1 20,1-2-38,3 7 1,-6-3 0,5 6-86,-2 1-227,0-1-604,-2 0 371,6 0-813,-6 7 0,5-3 424,-2 6 0,0 0 225,-6 5 0,1 0 0,-6 0 1</inkml:trace>
  <inkml:trace contextRef="#ctx0" brushRef="#br0" timeOffset="-19140">2088 1735 8355,'0'-15'3218,"0"1"-2967,0-1 0,-5 0 1,-2 0-1,1 1 404,-1-1-393,-4 0-378,3-6 0,-7 3 171,0-6 0,-1 4 271,-4-4-394,4 6 71,-5-10 0,6 10 20,0-7 49,1 7-2,-1-9 1,0 10 36,0-2 0,1 1-158,-1-2 0,0 4 78,1-4 1,4 9-78,0 1 0,5 2 67,-5-2-200,7-3 55,-3 11-319,-1-4 21,5 6 207,-4 0 134,6 0 0,-2 0-81,-3 0 219,4 0 0,-6 1-140,7 4 1,0-1 406,0 5-155,0 1 1,0 5 16,0 0 1,0 4-38,0 1 0,2-1-61,3-4 1,1 6-40,4 4 1,3 1 10,-3-2 1,-2 4 37,2-3 0,0 2-42,4 3 0,1-6-21,0 1 0,-5-1 5,-1 6 1,1-1-9,5 1 1,0-1-3,-1 0 0,1 1 21,0-1 0,-1 1-27,1-1 1,0-1 17,-1-4 0,0 2-30,-5-6 0,3 0 0,-6-6 12,2 1-37,-4 0 63,2-1-5,1-5-2,-6-3 0,6 1-42,-7-6 34,7 6 0,1-7-11,0 0 1,3-2-102,-6-3 1,7 4 58,-3-4 1,0-2-163,0 2 139,-5-6 1,7 8 6,-6-7-6,0 0 0,-3-5 18,2 1 0,-2-1-30,3 0 0,-3-6 25,-2-4 0,-5-2 31,0-3 1,-7 1-1,3-1 1,0 1 68,0 0 1,-1-2-58,-5-4 1,0 9 3,1-3 0,4 4-8,0 1 1,2 3-7,-2 6 1,2 0-268,3 0 130,3 1 62,-4 6 1,4-4 47,-3 7-28,4 0-2654,-6 5 1112,7 0 0,0 2 1093,0 3 1,0 10-1,0 7 1</inkml:trace>
  <inkml:trace contextRef="#ctx0" brushRef="#br0" timeOffset="-17538">5880 4087 8355,'0'8'1414,"7"-8"0,-6-3-814,4-7-527,-3 0 0,-4-5-14,-3 1 0,-3-1 117,-7 0-108,1 1 1,-6-6 0,-1-1 156,-2-2-110,-2-2 0,1 1 0,-1-1 172,-1-1-288,5-1 1,-7 2 0,5 2-30,1 2 0,0 1 170,8 6-69,5-1 1,-2 5-1,5 2 59,-3 1-328,6-4 200,-3 9-143,6-4 127,0 6-42,0 0 0,0 6 58,0 4 75,0-3 1,0 6 0,0-3-65,0 3 23,0 8 1,0-5-21,0 4 0,0 3 51,0 1 0,1-1 0,2 2 72,2 1 1,5 3-19,-5 5-43,6-3 0,-7 5 1,6-6-12,1-1 0,-3-1-2,2-4 0,-5 3 43,5-8 1,-2 6 93,2-6 0,1 1-156,-6-5 1,6 4-5,-1 1 1,-2 1-96,2-1 0,0-4-1,5 3-40,-7 4 0,5-5 0,-3 5 36,3-2-32,-5-1 1,5 0 0,-5-1 3,0-1 20,5-2 49,-4-1 126,-1 0 142,5-7-169,-12 5-4,6-11 1,-5 4-44,2-6-35,-2 0 0,6 0 90,-3 0-13,3 0-94,7 0 0,-2-1-123,-3-4 0,1 1 54,-6-5 1,7 4 70,-3-5-27,-2 7 1,1-9-1,-5 6 0,2-2 55,7-2 1,-11-5 0,4 0-61,-3 1 100,4-1 0,-4-1 1,3-4-82,-3-4 62,-2 2 1,-5-5-1,-2 0 65,-1-5 0,0 1-79,-2-4 24,-3 4 0,5 2 0,-8 0-35,-4-1 1,4-2-3,-4 2 1,-1-3-6,1 9 0,1-2-5,4 1 0,0 2 25,0 4 0,1 3 4,-1-4-117,7 4 0,-4 6 1,6 2-250,-2 1 0,4 1-199,0 1 123,2 3 0,0-4-1926,-3 6 1550,4 0-895,-6 0 1062,7 0 1,0 6-1,0 2 1</inkml:trace>
  <inkml:trace contextRef="#ctx0" brushRef="#br0" timeOffset="-15981">5557 5292 9692,'8'0'1188,"-2"0"1,-6-1-1000,0-4 0,0 1-121,0-5 0,0-1 174,0-5 0,-1 5-2,-4 0 0,2 1-118,-7-6 0,5-5 5,-5 1 0,5-1-50,-5 5 1,2-4-62,-2-1 0,-3 1-55,4 4 0,-5-5 56,0 1 0,1-1-31,3 5 0,-3 1 9,3-1 0,-3 0-116,-2 1 1,1-1 94,-1 0 0,5 2-3,0 3-141,0-3 38,-4 5 222,-1-7-127,7 7 79,-5 2 0,11 4 2,-3-3 139,4 4-142,1-6 8,0 7 157,0 0-151,0 7-40,0-6 1,0 12 5,0-3 0,0 3 53,0 2 0,0 1 108,0 4 1,1-2-39,4 6 1,-3 1-60,3 4 7,3 7 1,-5-5 0,5 5-1,-1 0 0,3-3-9,-5 6 0,6-6-33,-1 1 1,-2-3 2,2-2 0,-5 1 0,4-1 0,0-4-67,0-1 1,3-4-10,-7 4 1,5-4 49,-6 4-59,8-6 1,-6 5 0,6-5 92,-2 2-85,-7-1 1,8-4 0,-4 0 41,1-1 0,-3-4-9,5 0 1,-5 0-38,4 4 1,-4 1 14,5 0 1,-5-5-33,5-1 1,-2 1 45,2 5-13,3-7 1,-7 5 0,6-5 1,-2 0 6,-1-1 0,1-2 0,-2 1-17,-1 3 10,4-6 1,-2 3 61,5-6 1,-4 0-4,0 0 0,-5 0 28,5 0 0,-6 0-75,6 0 0,-2-6 4,2-4 0,2-3-31,-7-2 0,4-1-11,-4-4 1,2 2 49,-2-6 0,-4-1-5,4-4 1,-3 3 19,-2-4 1,0 4 40,0-8 1,-5 3-22,0 2 0,-6-6-29,1 1 1,2-2 5,-2 2 1,0 3-35,-5-4 0,-1 0-95,-4 0 0,4-1 38,-4 2 0,4 5-152,1-1 1,1 2 144,-1 9 0,0-6-13,1 6 0,1 4-1177,3 5-276,-3 0-353,5 2 1444,-1-5 1,1 12-556,3-4 0,4 10 0,-6 3 0</inkml:trace>
  <inkml:trace contextRef="#ctx0" brushRef="#br0" timeOffset="-14275">6497 4983 9225,'9'0'796,"4"0"1,-10 0-54,7 0-718,-7 0-639,4 0 480,-7 0 1,0-1-492,0-4 631,0 3 109,0-11 79,0 5 1,-5-7 0,-2 1-16,-1-1 0,5 0-27,-2 1 0,-2-1-26,2 0 1,-6-4 192,1-1 1,2 0-48,-2 6 0,2-6-27,-2 0 0,-3-1-112,3 2 1,-3 1-143,-1-7 0,-1 6-38,0-6 0,0 5 101,1-4-89,-1-1 0,0 3 1,1 2 111,-1 4 1,2-4-55,3 0 0,-3 3-24,3 7 1,4-3-6,1 3 0,-2 2 3,2-2-1,0 7-21,-1-4 0,4 5 46,-3-2-91,4 2 96,1-5-132,0 7 93,0 0 0,0 7-90,0 3 1,0 3 91,0 1 1,0 1 148,0 0 1,0 1-49,0 4-7,0 3 0,0 4 0,0 0-12,0-3 16,0 1 0,1 7 1,3-1 4,1-3 1,4-2-21,-4 4 1,7 4-23,-3 0 1,0 0 9,0-4 1,-4-1-101,5 1 0,0 1 119,5 3-106,-7-3 0,5 5 1,-3-7 56,3 1 1,1-1-21,1 1 1,-5-1 12,0 0 1,0-6-11,4-3 0,-4 1 18,0-1 0,-2-1-29,2-4 0,3 0-3,-3-1 0,-2 3 20,2 2 1,-2-7 4,2 2 0,1-2-47,-6 3 1,5-6-4,-5 1 1,4-5 57,-4 5-17,7-7 1,-9 9 2,7-8 1,-5 1 19,4-5-23,-5 0-8,9 0-1,-5 0 1,7-5-12,-1 1 1,-4-8-4,0 2 0,-5-3 17,5-1 1,-5-3-7,4-2 0,-5-3-80,1-2 1,-4-4-18,-1 4 0,0-6 98,0-4 1,0 3 10,0-3 0,-6-2 3,-4 1 1,2-5-9,-2 0 1,-2-2 7,-7-2 0,3 1-13,-4 4 0,4-2 4,1 7 1,0-5-24,1 4 0,-1 3-5,0 7 0,0-1-16,1 7 0,-1-1 2,0 5 0,6 1-167,-1-1 114,0 0 1,-3 5-102,3 1 1,2 5 98,3-1 0,3 2 19,-3-2 1,2 4-1376,-2-4-62,4 3 0,-11 4 572,7 3 316,-6-4 1,3 12 0,-7-5 0</inkml:trace>
  <inkml:trace contextRef="#ctx0" brushRef="#br0" timeOffset="-12870">4204 5439 13685,'0'-15'328,"0"1"1,-6-1-173,-4 0 0,2 1-10,-2-1 0,0 0-1,-4 1 0,4-6 24,0 0 0,0-4 22,-5 4-71,7 1 0,-5-1-106,3 0 0,-1 1 94,1 4-102,-3 0 0,11 1 41,-2-1 0,0 7-92,-1 3 0,4 2-304,-4-2 256,3 3 1,1-4-302,-4 6 37,3 0 48,-4 0 135,6 0-197,-7 0 226,5 0 139,-4 0 102,-1 0-127,6 0 70,-6 6 1,2-3 43,0 7 1,0-5-90,5 5 1,-1-5 77,-4 5 0,3-5 121,-3 4 0,4 1-101,1 5 0,0-4 30,0 4 0,0-4-70,0 9 1,0 1 0,0 0 124,0 2-142,0-5 1,0 10 23,0-3 0,5-3-39,0 3 0,-1-1-36,-4 6 1,5-6 36,0 1 0,2-2 18,-2 1 1,-4 4-33,4-4 0,2 3-102,-2-3 0,4 4 66,-4-4 1,2-1 17,-2 2 0,-2-2-13,7 1-26,-7 4 0,5-10 0,-4 5 41,0-2 1,3-1-3,-2-6 1,-3 1-22,2 0 13,5-1 0,-6-1 174,7-3-113,-7 3 129,10-11-156,-11 4 15,11 1-2,-5-5-29,7 4 1,-6-6 0,1-2 17,2-2 0,-4 0-8,2-6 0,-2 1-38,2-6 0,3 0 8,-4 1 1,0-3-68,0-2 0,0-4 68,0-7 0,-1 1 0,-3 0 0,-3-2 5,3-4 7,-3-2 1,-2-7 0,0 1-10,0 4 1,-2-4 7,-3 4 0,3 5-45,-3 5 1,-1 1 8,1 8 0,-1 1-60,1 4 0,3 0-161,-3 1-303,3 5-107,-4-4-753,-2 5 834,-7-7 0,0 2-186,1 4 0,4-3 7,0 7 0,0-5 296,-4 6 1,-8-8-1,-1 4 1</inkml:trace>
  <inkml:trace contextRef="#ctx0" brushRef="#br0" timeOffset="-11645">3073 5807 9893,'6'8'633,"-4"-2"-69,11-6 962,-12 0-1704,6 0 130,-7-6 1,0-2-130,0-7 1,-2 0-27,-3 1 348,-3-1 1,-2-6 0,1-2 68,-3 0-51,-1-5 1,-6 4 0,-1-9-54,2-1 1,2 1-57,1 8 1,2-2-112,3 2 1,-3 2 88,3-1 1,-3 6 0,-2-2 0,6 4-1,-1 1 0,5 1-32,-5-1 1,5 2 129,-5 3-23,7-3-53,-3 5 4,-1 0-64,5 1-9,-4 7-57,6 0 66,0 0-12,0 7 1,0-4 24,0 7 0,0-1-16,0 6 0,0 0 34,0 0 1,0 4-5,0 1 1,0 1-22,0-1 1,0-2 26,0 6 0,2-1 91,2 1 0,-2 4-98,3-3 1,-2 2-2,2 3 1,-3-1-4,3 1 0,-4-3-3,-1-2 0,5 8-4,0-4 1,0 4-12,-5-4 12,0-6 0,5 5 1,0-4-4,-2 4 0,4 0-3,-2-4 0,-1 4 1,-4-4 1,5-2-1,0-3 0,0 2-5,-5-1 0,5 0-2,0-6 1,1 1 3,-1 0 0,-3-1-1,3 1 0,-2-5 9,2 0 1,-3-5-7,3 4 1,-2-5 3,2 1 93,-4 3-47,12-7 0,-9 6-19,6-7 7,-7 0-32,10 0 0,-5-2-1,7-3 1,-5-1-31,-1-4 1,1-3 44,5 3-37,-7-9 0,5 2 1,-5-4 19,0 0 0,5 3-9,-3-7 1,-3 1 20,-2-6 1,-2 1 3,2 0 0,-4-1 17,4 1 0,-3 0 9,-2-1 1,0-1-30,0-3 0,-2 3-1,-3-4 0,4 6-34,-4 5 1,-2-3 43,3 8-14,-8-7 1,10 9-1,-4-2-47,-1 2 0,4 3-120,-7-1 1,7 0 36,-2 1 0,-1 4-323,1 0-205,0 7 0,3-5-14,-3 3-1711,4 3 1069,-6-4-20,1 6 1024,4 0 0,-11 6 0,5 2 1</inkml:trace>
  <inkml:trace contextRef="#ctx0" brushRef="#br0" timeOffset="1379">2146 5807 8355,'0'8'2679,"0"-2"-2016,0-6 214,0 0-353,0-6-257,0 4 1,0-11-120,0 3 1,-4 2-10,-1-2 0,-7-1 42,2-9 0,2 4-112,-2-4 0,1-1-87,-6 2 1,-5-6 8,1 5 0,-1 1 28,5 4 0,1-4 22,-1-1 0,-5 0-128,1 6 0,-1 4 49,6 0 0,-1 2-72,0-2 1,5-1 24,1 6 1,-1-5 75,-5 5 1,5-5 5,0 5 1,6 0-10,-6 5 0,7-1-14,-2-4-62,-4 3-123,8-4 191,-6 6 1,6 0-3,-4 0 0,3 1-201,-3 4 208,4-3 1,1 11 124,0-3 1,0 3-77,0 2 16,0-1 1,6 6-1,2 1-9,0 2 1,6 1 0,-5 6 1,4-1 13,2 1 0,0-1 5,-1 0 0,1 1-13,0-1 1,0 2-11,-1 4 1,1-4-95,0 3 1,-4-1 39,4 1-39,-4 3 0,9 3 1,-9-3 45,-1-1 0,0-2 7,5-4 0,-7-2-6,-3-4-88,3 4 0,-5-12 1,5 4 54,-1-4 1,-1-1 30,-1-1 0,-2-4 103,7 0 0,-6-5-40,0 5 94,-2-7 1,5 4-73,2-7-24,-2 0 0,1 0 0,-3 0 3,5 0 1,-2-2 1,2-3 0,-5 2-20,4-7 0,-4 2 14,5-2 1,-7-3-49,2 3 0,2-8 59,-2-1-79,0-1 0,-5-1 1,0-4 77,0-3-17,0-1 1,0 0 0,-2-1 27,-3 1 1,2-2-9,-7-3 1,2 1-35,-2-6 1,-3 4 8,3-4 1,-3 7-79,-2-3 1,1-1 31,-1 2 1,2 5-5,3 4 0,-3 6-22,3-6 0,-1 7-91,1-2 0,-3-1-3,3 2 1,2-1-108,-2 5 0,2 6-254,-2-1 18,4 0 0,1 0-1654,0 0 1349,-6 1-283,9 0 0,-10 1 528,8 3 0,-8-3 0,4-7 0</inkml:trace>
  <inkml:trace contextRef="#ctx0" brushRef="#br0" timeOffset="-2412">1353 2896 8492,'-10'0'225,"0"-1"1,0-4 1918,2-5-1315,-5-3 0,5 0-300,-7 3 0,5-3-282,1 3 0,-1-1-60,-5 1 1,0-3 148,1 3-245,-1-3 0,-1-3 0,-2-2 226,-2-2-285,1 0 1,4 1 0,0-2 102,0-2 1,1 5-35,-1-2 1,0-3-11,1-1 0,-3 1-134,-2-2 1,2 6 61,-2-6 0,2 7-77,3-1 0,-1 2 77,0 3 1,1-1-171,-1 0 104,7 7 1,-4 0 45,7 3-2,1 3 0,2-4 27,-3 6-8,3 0 126,-4 6 0,6 3 47,0 5-82,0 1 0,0 0 0,0-1 31,0 1-19,0 0 1,1 1 0,3 2 4,1 2 0,1-1-23,-1-4 0,-3 5 76,3-1-31,-4 7 0,4-8 1,2 5-75,1-2 0,-5 6 4,2-3 0,2-1-106,-3 1 1,3 1 79,-2 4 1,-2 2-83,7 4 1,-5-4 67,5 3 1,-5-1-71,4 1 1,-4-3 61,5 3 1,-5-3-4,5-1 0,-2-1-91,2 0 1,3 1 1,-3-1 1,3-4-69,1-1 0,-4-1 34,0 2 1,0-3-210,4-2 219,1-4 0,5 6-73,-1-8 1,3 1 0,-4 0-26,1-1 1,2 0-4,-1-5 1,-4 3 81,4-7 1,-9 0-93,-1-5 266,0 0-101,5 0 0,-2-2 111,-4-3 0,3-3-36,-7-7 0,1 0 75,-1 1 1,-3-6-64,3 1 1,-4-8 37,-1 3 1,0-5-64,0-6 0,-1 4 92,-4-3 0,-3-2 225,-7 2-239,7-7 1,-5 10-1,3-3 148,-3 2 0,-2 3-182,1 0 1,-1-1 4,0 1 1,0 4-34,1 1 1,1 6-144,3-2 1,-3 2-345,3-1 1,2 7 127,-2-2 1,5 4-434,-5 0-161,7-3-713,-10 5-429,11 0-471,-4 1 1712,6 7 0,0 0 0,0 0 1</inkml:trace>
  <inkml:trace contextRef="#ctx0" brushRef="#br0" timeOffset="-1243">441 3808 12334,'-8'0'1608,"0"-5"-1350,3 0-44,4-7 0,-11 9 1,6-7 110,-3-1 1,1-2 185,-2-2-381,-3 7 0,7-5 1,-6 3 24,3-3 1,0-3 12,0-4 1,-4 4-43,3-4 1,2 4-102,-2 1 0,2-5-6,-2 1-1,-3-2-15,3 1 1,-1 4-49,1-4 1,-3 4 29,3 1 1,-2 0 39,3 1 0,-4-1 1,4 0-38,1 1-22,-5 5 1,10-4 18,-7 4 0,5 2-84,-5 2 0,7 2 48,-2-2 0,2 3-168,-2-3 178,3 4-97,-4 1 36,6 0 79,0 0 1,-5 1 7,0 4 1,0 3 17,5 7 1,0 0 7,0 0 1,0-1-4,0 1 1,0 6 0,0 2-1,0 0 66,0 5 1,2-5-53,3 6 1,-2 2 5,7 3 1,-2-1 1,2 6 1,3-5 2,-3 6 0,3-1-24,1 5 0,-1-5 0,-3 0 1,3 1 43,-3 4 0,3 0 59,2 0 0,0-2-74,-1-3 1,-1 2-4,-3-6 0,3 4 0,-3-5 1,3 0-22,2-4 0,-5-1-68,-1 1 1,1-6 55,5 1 0,-5-6-63,-1 6 0,0-7 50,0 1 1,5 2-7,-5-1 1,4-5 3,2-5 0,-5-2 5,0 2 12,-7-4 1,10-6-9,-3 0 1,3 0 3,2 0-1,-7 0 1,5-2 0,-5-2 3,0-6 1,5-3 92,-3-2 0,-2-1 150,2-4 0,-7-3-105,2-6 0,-3-1-66,-2 1-62,0-7 0,0 0 1,-2-5 72,-3 2 1,0 0-14,-9-5 1,2-5 67,-7 0 1,2 0 115,3 5 0,-1 0-141,0 0 0,0 4-23,1 1 1,-1 6-65,0-1 1,1 3 62,-1 2-264,0 6 0,1 0 111,-1 3 1,2 9-216,3-4 0,-3 5 1,5-1 56,0 1 0,-1 7 135,5-2 0,0-1-1291,-6 1-464,7-7 1155,-3 11 1,4-6-1679,-3 7-1584,4-6 3605,-6 4 0,14-5 0,1 7 1</inkml:trace>
  <inkml:trace contextRef="#ctx0" brushRef="#br0" timeOffset="3046">588 2014 8571,'-9'0'1228,"-1"0"-639,-2 0 1,4-5 146,-2 0-433,1-6-41,-6 3 0,0-2 0,2 0 34,3-1 0,-3 3-120,3-2 0,-3 2-78,-1-2 1,-1-3-2,0 3 1,1-3-19,-1-2 1,-5 1-80,1-1 1,-1 0-33,5 0 35,1 1 0,-6 1 1,0 1-37,3 2 0,0 1 49,3-6-60,-1 0 0,0 5 0,0 2 70,1 2-46,-1-6 1,0 9 21,1-7 1,-1 2-11,0-2 0,5 4-27,1 6 36,5-7 0,-4 6-83,3-4 83,4 3-42,-6 2 18,7 0 9,-6 0 1,4 7 2,-3 2 12,3-2 1,2 6-1,0-3 6,0 3 0,0 6-15,0 1 0,2 1 36,3-1 1,1 1-34,4 4 70,3 2 1,-6-5 0,4 4-15,-1-2 21,0 1 0,6 4 0,2 1 1,2-1 1,-1 2-11,-4 3 1,5-4-44,-1-1 0,6 0 28,-6-4 0,1 1-118,-5-1 1,4 1 12,1-7 0,1 1-63,-1-5 0,-4 3 80,4-4-11,-4 4 1,-1-11 0,-1 4 56,1-1 0,-5-7 22,0 2 35,-1-3 0,6-2 192,0 0-44,-7 0 0,5-2-37,-3-3-78,-4 4 0,6-12 0,-7 3 5,-2-3 1,4-2-118,-3 0 1,1-1 93,-5-4 0,0-2 12,0-8 1,-1 1-184,-4-1 1,2-1 25,-7-3 1,0 1 111,-5-6 1,-1 2-24,-4-3 1,4 0 9,-4 5 0,6 1 10,4 5 0,-3 4 5,3 1 0,-1 6-61,1-2 0,-3 0-84,3 6 0,2-4-78,-2 8 1,5-3-129,-5-2 0,2 5-197,-2 1 0,-1 4-886,6-5-958,-6 7 717,2-4-32,-5 7 1401,6 0 1,-6 7-1,6 1 1</inkml:trace>
  <inkml:trace contextRef="#ctx0" brushRef="#br0" timeOffset="4072">1603 4072 13561,'-15'-13'154,"0"3"1,-4-3-34,-1 3 1,-6-3-74,1-1 1,3-3 53,-3-2 0,1 2-119,-6-2 1,-4-2 45,0 1 0,-1-5-87,6 6 0,-5-2 105,-1 1 1,3 4-24,7-4 0,4 5-121,6 6 1,0-3 21,1 7 0,4 0 8,0 5 22,7 0 27,-4 0 12,7 0 0,0 7 4,0 3 0,0 3 2,0 1 0,0 3 23,0 2 1,0 3 2,0 2 0,5 4-2,0-4-14,7 4 1,-4 6 0,6 1 23,1-3 1,0 1-13,0 1 0,-1-3 6,1 4 0,0 1-23,-1-2 0,3 7-3,2-2 0,-2-2-2,2 3 1,-2-8-6,-3 3 1,3-4 4,2-2 1,-3 0-18,4 1 0,-4-6-3,-1 1 0,1-7 20,4 1-20,-4-2 1,6-3-1,-8 0 15,1-5 0,0 3 2,-1-7 1,1 0 35,0-5 0,-5 0 4,-1 0 0,1-2 62,5-3 0,-2-3-55,-3-7 0,1 0 21,-6 1 1,5-7-62,-5-4 1,0-3-1,-5-1 0,0-2 5,0-3 0,0 1-75,0-6 0,-5 4 89,0-4 0,-7 5-9,3-5 0,-4 6 132,-2-1 0,0 3-28,1 1 0,-1 1-69,0 0 0,2 1-31,3 3 1,-3-3 10,3 4 1,-3 3 72,-1 1-271,5 4 1,-4 1 0,5 0-67,0 1 0,-3 4-160,6 0 0,-2 5-1546,2-5 938,4 7-1441,-6-3 1156,7 6 952,0 0 0,-6 0 0,-3 0 1</inkml:trace>
  <inkml:trace contextRef="#ctx0" brushRef="#br0" timeOffset="5198">2661 4087 8355,'0'8'1327,"2"-1"-901,2-7 0,-2-2-130,3-3 1,-3 2 0,-2-7 0,0-2 0,-2-1 271,-3-1-573,-3-1 1,-2-1 88,0-4 1,1 4-234,-6-4 0,0-1 26,0 1 0,1 1 95,-1 4 1,-5 0-127,1 1 181,-1-1 1,2 0-34,4 1 1,-4 4-6,8 0 1,-3 7 34,-2-2 0,5-2 4,0 2 0,6 0-20,-6 5 1,5-4 2,-5-1-144,7 0 149,-4 5-6,7 0 280,0 0 67,0 6-304,0 2 0,0 7 12,0 0 0,2 0-89,3-1 0,1 3 121,4 2-84,3 4 1,-5 6-1,7 1 51,0-1 1,-1 1-19,1-1 1,1 0-43,4 1 1,-4 6-2,4 3 1,1-3-9,-1-2 0,-1 2 3,-4-2 1,1 1-47,4-6 0,-5-1 81,-1-4-54,1 4 1,-7-12 0,5 4 26,-3-4 0,3-6-12,-3 0 0,-2-5 154,2 5 283,0-7-370,5 3 1,-1-6 257,1 0-163,0 0-66,-1-6-113,1-2 1,-5-7-1,-2 0 98,-1 1-154,-3-1 0,-4-1 0,0-4 63,0-4 0,0-1 7,0-4 1,-1 3 15,-4-9 1,-3 3-12,-7-3 1,0 3 52,1-8 0,-6 3-52,0-2 0,-1 3 5,2 6 1,2-2 5,-2 2-95,-4-2 1,6 14 0,-2-5 63,3 2 0,6 1 18,0 5-310,0 7-911,-5-5 410,7 11 0,0-6 24,3 3-1223,4 4 876,-6-6 876,7 7 0,-6 0 0,-3 0 0</inkml:trace>
  <inkml:trace contextRef="#ctx0" brushRef="#br0" timeOffset="6065">3425 3763 8404,'0'-8'1843,"0"-5"-1396,0 12 32,0-12-328,0 4 1,-1-5 110,-4-1 0,1 0-216,-5 1 1,-1-1 149,-5 0 1,1-4-41,-1-1 0,0-5-129,0 6 1,1-2-273,-1 1 1,2 4 123,3-4 0,-1 9-47,6 1 0,-5 5 79,5-5-339,-6 7 49,9-10 242,-4 11 118,6-4-82,0 6 35,0 0 1,0 6 50,0 4 1,0 3 24,0 2 0,4-1 18,1 1 1,7 5 60,-2-1 1,-2 7-104,2-1 124,-1 3 0,6 1 0,-2 1-68,-3-1 1,3 2 10,-3 3 1,3-3 19,2 4 0,1 1 16,3-2 0,-6 0-68,7-4 1,-12-3 0,7-2 0,-4-2 59,4-4 0,-5-4-7,0 0 95,-1-1 0,1-7-48,0 3 148,-7 3-110,10-12-42,-4 6-35,-1-7-66,5 0 0,-7-2-104,4-3 1,2-3 173,-8-6-165,1-1 0,-5 0 0,2 0 79,3 1-99,-3-1 1,4-5-1,-6-1 52,0-2 0,-6-1 12,-4-6 1,2 6-43,-2-1 1,-2 1 54,-7-5 0,2-6 121,-2 1 0,-2 0-140,1 4 4,0 1 1,1 4 0,-1 1-125,2-2 1,2 4-208,1 3 1,1 3 255,-1 1 0,5 2 46,0 3 1,5-1-893,-4 6 0,4-5-438,-5 5 993,7 0 0,-4-1 0,7-3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04T15:55:53.019"/>
    </inkml:context>
    <inkml:brush xml:id="br0">
      <inkml:brushProperty name="width" value="0.08571" units="cm"/>
      <inkml:brushProperty name="height" value="0.08571" units="cm"/>
      <inkml:brushProperty name="color" value="#5888BA"/>
    </inkml:brush>
    <inkml:brush xml:id="br1">
      <inkml:brushProperty name="width" value="0.05" units="cm"/>
      <inkml:brushProperty name="height" value="0.05" units="cm"/>
      <inkml:brushProperty name="color" value="#5888BA"/>
    </inkml:brush>
  </inkml:definitions>
  <inkml:trace contextRef="#ctx0" brushRef="#br0">12716 2176 8355,'0'8'-826,"0"-1"1,1-2 676,4 0 45,-3 0 167,4-5-6,-6 0 338,0 0-378,0-7 88,0 5-40,0-11 0,0 10-12,0-7 0,-1 2 28,-4-2 0,3-3-5,-3 3 1,4 2 2,1-2 1,0 1-11,0-6 0,-2 0 17,-3 1 0,2-1-43,-7 0 1,0-6 18,-5-4 0,1-2-13,-1-3 0,0 4 13,1-3 1,-6 3 27,0-9-66,-6-2 0,5 6 1,-5-5 81,1 0-70,1-2 0,-7-6-16,-3 0 0,3 0 0,-5 2-35,0 2 0,3-2 58,-6 3 0,5-2 7,-6 2 1,8 3-7,-3 6 0,-1-2-135,2 2 1,0-2 83,4 7 1,3 2-11,2-1 1,-7 4 23,2-4 1,-3 4 4,4-4 0,0 6 4,-1-2 1,1 0-10,-1 6 1,1-4-2,0 8 0,-1-2 3,1 3 1,-5-3 5,-1 7-5,1-6 1,5 8 0,-1-6 109,1 3-114,-7 1 1,3 0 0,-4-1 3,1-3 1,-5 5 49,2-6 0,-1 5-44,-4-5 1,8 5 23,-8-5 1,2 5-19,-7-4 1,3 0 2,-3 0 1,3 0 1,2 5 0,-1 2-26,-4-3 1,3-1 19,-3 1 0,2 0 2,-2 5 1,3 0 45,-3 0 0,-2 0-45,2 0 0,0 0 2,5 0-10,0 0 0,2 1 1,1 4 37,1 5-30,1-3 0,0 6 0,2-2 18,1 7 1,-4-2-32,6 4 1,0 1-3,4-1 0,-4 6 3,0-2 1,1 4 6,9 2 1,-4-1 54,3 0 0,-1-1-51,2-3 1,-2 2 5,6-2 0,-4 3 0,4 1 0,-5 0 0,6 1 1,-2-1-21,1 1 1,4-6-2,-4 1 1,2-1-23,-1 6 28,2-1 0,-4-5 0,6-1-63,1-1 57,-1-3 1,0 1 0,0-1-1,1-1 1,-1 5 0,0-6 30,1 2 1,-1-3-18,0-1 1,1 0 9,-1 0 0,0-1 0,0 1 0,1-5-13,-1 0 1,2-6 59,3 6 0,-3-5-53,3 5 1,2-7-6,-2 2 0,5 2 9,-4-2 0,4 1-19,-5-1 0,5-3 30,-5 3-30,7-4 1,-5 1 43,3 3-5,3-4-59,-4 6 43,-1-7 218,6 0-94,-6 0-72,1 0 0,2 0-12,-6 0 0,6-5 10,-6 0 0,0-6-54,-5 1 0,5-3 35,1-2 1,-1 0-82,-5 1 0,-4-6 74,-1 0 0,0-4-133,6 4 1,-6-4 121,0 4-95,-6-6 0,8 8 0,-6-5-9,-2 2 1,-2-5 29,-1 1 1,-1 3-20,1-3 0,-1 2 34,1-1 1,0-2 7,-1 6 0,1-5-13,-1 6 1,-1-6 32,-3 6 1,3-2-3,-3 1 0,3 4 5,1-4 1,-1-1 30,-3 1 0,1-4 5,-6 4 0,2-4 34,-3 4 0,-2-4-68,3 4 0,-4-6 40,-1 1 1,0-1-7,0 2-43,-7-4 0,6 5 0,-6-6 5,0-1 1,1 1-19,-4-1 6,-3 1 1,4 0 0,-4-1-21,3 1 0,-3-1-5,3 1 1,-1 1 31,1 4 0,-3-4-28,3 4 0,-3-4 19,-2-2 1,0 3-8,0 2 1,5-1 6,0 6-6,1-6 0,-1 10 0,1-4 3,3 4 0,-6-2-1,2 3 1,4-3 10,1 9-10,-4 2 0,8-4 0,-3 6 0,7 1 0,-1 3 1,3 1-1,3 0 0,-5 0 1,7 1 0,1 4-2,2-3 1,2 11-1,-1-3 1,1 3 1,1 2-2,4-1 1,-4 1 41,3 0 1,2-1-40,-1 1 1,6 0 34,-2-1 0,-1 6-29,2 0 0,-1 1 5,5-2 0,1-1 44,-1 7 1,0-5 34,1 4 0,-1-1-30,0 1 1,5 4 26,1-3-83,-1 2 0,0 3 1,0-1 16,-1 1 0,3-3 9,-2-2 0,5 3 4,-5-4-25,7 4 1,-9 1 0,6-1 12,-2-3 1,4 2-6,-1-2 1,-1-2 12,1 1 0,-5-4 1,5 4 1,-4-6-43,4 2 1,-2-4 31,2-1 1,2 0-38,-7-1 1,5-1 29,-5-3 1,7 3-53,-2-3 47,-3-3 0,6 1-22,-2-3 1,-3-2 24,2 7-18,-6-7 0,7 3-18,-5-6 28,5 7-65,-2-5 55,-1 4-96,6-6 76,-6 0 1,7 2-32,0 3 24,-6-4-4,4 6 89,-5-7-88,7 0 376,0 0-295,-6 0-3,4 0 2,-4 0 3,6 0-45,0 0 14,-7 0 1,-1 0 8,-7 0 0,1-5-3,-1 0 0,0-6 0,1 1 1,-6-3-22,0-2 0,-4 0-4,4 1 1,-4-1 17,4 0 1,-4 1 2,4-1 0,-6 0-130,1 1 118,-2-1 1,-3-5-16,1 1 0,-1-3 0,-1 3-13,-3-6 18,3 4 0,-11-7 0,1 4 42,-7-4 0,-1-3 12,-9-3 1,4 1-57,-5-6 0,2 6 16,8-1 0,-5 3-27,5 1 0,-5 3 29,5 2 0,-5-3-92,5 4 1,-6 1 73,1-1 1,1 1-5,0-2 1,-1-3-4,-5 4 1,5 3-2,0 1 0,2-1-19,-2 1 0,-2 1 18,7 4 0,-6 0 2,1 1 0,3-1 4,2 0 0,-1 5 22,1 1 0,0 0-15,5 0 1,-5 0 0,0 5 0,0 0-1,4-6 0,0 7 3,-4-2 0,3 4 4,-3 1 0,8 0-8,2 0 0,0 0 3,-5 0 0,5 0-3,-1 0 1,6 0 0,-5 0 1,6 0-1,-1 0 1,-2 1-1,2 4 0,-1-2 0,6 7 0,0-5-11,-1 5 0,1-5 11,-1 5 1,1-2-3,0 2 1,4 3 2,1-4 1,-1 3-4,-4-2 1,-1 3 1,1-3 0,4 3 13,1 1 1,1 1 1,-2 0 1,-2 1 27,2 4 0,-3-4 5,-1 4 1,0-4-29,-1-1 1,3-1-4,2 1 0,-3 5 5,4-1 0,-4 1 8,-1-5-14,-1-1 1,6 1 0,-1 0 32,-1-1-29,-2 1 0,4 0-10,-1-1 0,6 1 1,-4 0-18,2 0 1,-1-2-11,3-4 1,2 4 30,-2-3 1,3 3-11,1 2 1,0-5 13,0 0-12,1-1 1,-1 6-1,0 0 0,6-5-2,-1-1 1,5 0-9,-5 0 0,5 3-4,-5-7 24,7 6 1,-8-3-12,6 7 1,0-5 50,5 0-51,-7-1 0,6 1-5,-4 0 0,1 0 5,0 5-11,2-1 0,-5 1 20,7 0 0,-4-1 9,-1 1-29,0 0 0,5-1 10,0 1 1,-5 0-13,0 0 1,0-1 9,5 1 1,-2-2-16,-3-3 1,4 3 15,-4-3-11,3 3 1,-3 1-1,1 1 7,0 0 1,-2-5-2,1-1 1,0 1 0,5 5 1,-5 0-4,0-1-19,0 1 1,5 0 0,-1-1 0,-4 1 1,3 0-74,-3-1 0,4 1 55,1 0 1,-2 1-9,-3 4 1,3-4 21,-3 4 1,4-2-4,1 1 1,0-1 8,0 7 0,0-7-19,0 1 1,5 3 79,0-3 1,0 1-68,-5-6 1,4 6 64,1 0 0,5-1-33,-5-4 0,2 0 1,-3-1 0,3 3-10,3 2 1,3-1-3,-3 7 4,3-7 0,1 8 0,1-5 1,0 2 0,1 1-99,4 6 0,-4-6 53,4 1 1,1-2 13,-1 1 0,1 2-7,-2-6 1,-2 4-3,2-4 0,2 1-9,-1-1 54,0-4 1,1 12-1,3-5-28,4 0 1,-3 4-15,-1-2 23,7 3 1,-3 1-1,5-1-10,-1-4 0,1 4 78,-4-3 0,1-2-44,-1 1 0,1-6 1,-1 2 1,-1 1-7,-4-2 0,4 1 0,-4-5 1,4 4-34,2 1 28,-1-1 1,0 1-1,2 0-42,4-2 1,-4 5 34,3 1 3,-3-3 1,0 2 0,2-5-15,1 2-3,0-1 0,-4 1 1,1-1 11,3-1 1,-3-1 10,3-3 0,-2 1-5,-3 0 0,0 0 5,1-1 1,1 1 3,3 0 1,-3-1-14,3 1 0,-1 0 8,1-1 1,-1 1 1,6 0 0,-5-5 1,6-1 0,-6-4-1,5 5 0,-5-5-1,6 5 0,-6-7 2,5 2 1,-1 2-5,1-3 0,2 1 3,-7-5 0,5 5-2,-4 0 1,4 0-1,-5-5 0,5 2 0,-4 3 0,0-4 0,0 4 1,-4-3 5,3-2 1,2 0 0,-2 0 1,1 0 44,-6 0 0,0-5-47,1 0 1,-1-6-72,1 1 71,6 3 0,-5-6-21,3 3 0,-1-3 0,-1-1 3,3-1 0,-1 0 14,-5 0 0,1 1-33,-1-1 0,2-1-15,3-4 1,-3 4-4,4-4 1,-4 2 24,-2-1 0,1 2-47,-1-2 1,0-3 40,1 3 1,-6-1 74,1 6 0,-2-1-80,1 0 62,-3-6 1,-1 5 0,-1-4-65,-1 4 46,-1 1 0,2 0 1,1 1 80,-2-1-87,-2 0 0,-1 0 0,0 2 85,-1 4-77,1-4 1,-5 4 12,0-5 0,-1-1 10,6 0-41,0 1 1,-5 4 0,-1 0 24,3-1 0,-4-2-2,2-2 0,-5 2-47,5 3 0,-2-3 37,2 3 0,3-3-15,-4-2 1,0-4 10,0-1 0,0 1-6,0 4 0,3 0 4,-7 0 1,6 1-1,-1-1 1,-2 0 0,2 1 1,-5 4 9,5 0 1,-6 2-11,6-2 1,-5-3 0,5 3 0,-7 2-35,2-2 1,2 5 32,-2-4-48,-1 5 19,3-9-4,-5 12-39,4-6-7,-6 7-402,0 0 463,0 7 0,0 1 40,0 6 1,0 1-49,0 0 1,0 0-3,0-1 0,2 3 24,3 2 1,-4-3 43,4 4 0,-2 1-47,2-1 16,-3 6 0,9-5 1,-4 5 12,1-1-18,-5-7 0,9 10 0,-6-5 19,3-1 1,-5 6-8,6-3 1,0-3-14,5 3 1,-5-5 2,-1 4 1,1-6-1,5 2 0,-2 1 1,-2-2 3,-1-1 1,0-1-1,5-1 120,-1 4 0,1-4-100,0 4 1,4-4-50,1-1 1,1 4 37,-1 1 0,-2-1-3,6-4 1,-4 5-3,4-1 1,-4 3-48,4-3 1,-4-2 35,5 2 0,-1-3 0,5-1 0,-4 5 12,-1-1 0,1 3 1,4-3 1,1-2-21,-1 2 1,2 2 15,3-1-13,-3 0 0,10-1 1,-5 2 7,2 2-2,-6-5 0,9 8 0,-5-4-1,2 0 0,1-2-3,5 5 1,-5-6 39,0 6 1,-1-7 4,1 1 1,4-1 24,-4 2 0,0-4-54,5 4 1,-8-4 115,8-1-119,-3-7 1,3 5-1,0-5 5,0 0 0,0 4 4,1-7 1,-1 1 0,0-1 0,-2-3 12,-3 3-29,4-4 1,-7-1-1,5 0-2,-2 0 0,0 0 13,5 0 0,-5 0-34,1 0 1,-6-5 28,5 0 1,-5-4-13,5 4 1,-4-7 14,4 2-24,-6 4 1,7-7 0,-4 3 6,2-3 0,0-2-3,1 1 0,-2 2 1,-2-2 1,-3 5 4,7-10 0,-6 6-1,1-7 1,-3 4-21,-1 1 1,1-5 18,3 1 0,-4-2-2,-1 1 2,0 4 1,-6-10 0,7 4 0,-1-1 1,-4 1-1,-1-3 0,1-3-9,4 4 0,-5-4-1,1-1 0,-5-1-82,4 1 1,-4-1 81,4 1 0,-1 0-160,1-1 0,-1 1 113,-3-1 1,-4 1-12,4 0 0,-2-2 115,1-4 1,-2 6-104,2 0 0,-2-1 59,-3 6 1,1-4-48,0-2 0,3 6 118,-4-1 0,4 6-90,-8-6 1,3 6 188,2-6-174,0 7 0,-1-5 1,-1 6 17,-3-3 0,3 0 20,-3 6 0,2-1 36,-3 0-11,4 1 1,-6-1-30,3 0-22,3 7 0,-10-3 19,7 6-60,-7 0 1,4 3-83,-7-3-19,0 4 23,0-6-247,0 7-508,0 0 874,0 7 1,0-4 14,0 7 50,0-1-63,0 6 0,-2 0 0,-1 0-4,-2-1 0,0 1-12,5 0 1,0-1 18,0 1-4,0 6 0,2-4 0,1 4 20,2 0 0,1 0-12,-1 4 0,-2 1 11,7-7 0,-5 6 4,5-5 1,0 4 44,4-4 0,-4 6-62,0-2 0,0-1 6,5 2 1,-1-7 28,1 1-18,0 4 1,-1-7 0,1 4 17,0-4 0,-1 4-24,1 0 1,0-1 3,0-4 0,1 0-1,4-1 1,-4 1-46,3 0 1,-2-6 38,-3 1 1,6-2 21,0 2 0,-1 3-20,-4-3 0,5-2-2,-1 2 0,2-5-64,-1 5 0,1-5-55,4 4 75,2 1 0,-4 0 1,7 0-59,-1 1 1,1 2-9,-1 2 0,0 0 66,1-1-12,6 1 1,-5 0-1,3 0-56,-3-1 66,5 1 1,-5 0 0,5-1-8,0 1 1,-5 0 13,3-1 1,2 1 28,-2 0 0,6 0 6,-6-1 0,7 1 51,-2 0 0,2-1-75,-2 1 0,2 0 15,-7-1 0,5-4-7,-4 0 0,1 0 16,-2 5 0,-3-6-8,3 1-5,-3-7 1,3 4 71,1-7 1,-1 0 0,-5 0 70,1 0 1,4 0-84,0 0 0,2-5-31,-1 0 0,-4-1-53,3 1 0,-1 1 46,1-5 0,-3 4-71,3-5 0,2 7 5,-1-2 0,-1-2-21,-5 2 0,7-6 25,3 1 0,-1 2-13,1-2 0,0 5-38,5-5 0,-4 2 58,-1-2 0,-2-1-45,3 6 1,2-6 33,-3 1 1,4-3-242,1-2 130,0 7 0,-2-5 63,-2 3 0,7-3 1,-3-2-5,2 1 1,-5 4-12,-2 0 1,-7 0 473,3-4 1,-4 4-187,-2 0 1,1 0 176,-1-5-347,0 1 0,-4-3 0,-1-1-46,3-1 63,-6-1 1,7 1 0,-6-1-17,1 2 0,0-3-23,-3 1 1,-2-4-22,6 4 0,-4-1 20,4 1 1,-6 2 8,2-6 0,1 4 15,-1-4 0,-1 4-11,-4-4 1,0 1 49,-1-2 1,1-2-58,0 2 1,-1-3-4,1-1 0,-5-1-2,0 1 1,-5 0 0,4-1 1,-4 3 13,5 2 1,-7-3-3,2 4 1,2-4-225,-2-1 0,0-1 64,-5 1 0,0-7-208,0-3 1,0-2-40,0 2 1,0 3 11,0 6 1,0 3-3,0 2 1,-2 4-848,-3 6-144,3 7 898,-4 1 1,6 14 363,0 3 1,6 3-1,3 2 1</inkml:trace>
  <inkml:trace contextRef="#ctx0" brushRef="#br0" timeOffset="20751">11407 4587 9515,'0'-10'146,"0"0"0,-1 2-66,-4-2 127,3-3-145,-11 5 1,10-7-59,-7 1 41,7 5 0,-5-4 30,3 4 1,1 0-3,-5 0 0,4-1 11,-5-5 1,5 5-32,-5 0 1,2 1 0,-3-6 68,1 0-92,7 7 1,-9-5-1,6 3 94,-3-3-127,6 5 1,-10-3 0,5 4 50,0-1-36,-5-2 1,9 0 27,-5 0-16,-1 1-4,-5-6 0,5 2 36,1 3 1,4-1 0,-5 4 13,-2-1-47,6-2 1,-6 0 0,6 1-43,-2-3 1,0 4 51,-2-2 1,-2 5-113,7-4 58,-6 5 1,4-4-46,-2 3 68,2 4-32,1-6 129,-3 0-101,1 6 1,0-6 8,3 7 0,4-1 0,-4-4 29,3 3 1,0-4-12,-3 6 115,4 0-67,-6 0 41,7 0-81,0 0 34,-6-7-70,4 5 64,-4-4-132,6 6 63,-7 0-15,5 0 88,-4 0 3,6 0 24,0 0-66,-7 0-13,6 0 16,-6 0-69,7 0 505,0 0-409,0 6 43,-6-4-24,4 5 9,-4-7-11,6 0-16,0 6-69,0-4 13,0 4-3,0-6 0,0 2-15,0 3 12,0-4 16,0 6 43,0-7-27,0 0 25,-7 7-58,5-6 13,-4 6 1,6-6-124,0 4 131,0-3-51,0 4 29,0-6 0,-2 5-24,-3 0 9,4 7-42,-6-11-13,7 12 32,0-4 0,0 5-48,0 1 1,-5-5 59,0-1 24,0 1 0,5 0 1,0 0-28,0 1 56,0-4 0,0 6 1,0-3-76,0 3 60,-6-5 0,4 5 0,-3-3 20,4 3 1,1-3-33,0-1 0,0 1 47,0 5 0,0-5-35,0 0 104,0-1-104,0 6 0,-2-5 4,-3 0 13,4-1-5,-6 6 0,7 0-62,0 0 0,0-1 59,0 1-44,0-7 0,0 5-3,0-3 6,-6 3 1,4 2-8,-3-1 19,3 1 1,2 0 10,0 0 0,0-1 5,0 1 0,0 0 0,0-1 0,0-4-13,0 0 23,0 0 1,2 3-18,3-3-8,-3 3-6,4-12 13,-6 12 30,0-4 33,0-1-58,0 5 0,0-10-1,0 7 48,7-7-32,-6 10-20,6-5 21,-7 7-21,0-7 1,0 5 56,0-3-26,0-3 0,1 4 87,4-6-92,-3 0 59,4 1-50,-6-4 23,0 11 1,2-11-15,3 3 0,-3-2-3,3 2-32,-4-4-27,-1 6 6,0-1 22,0-4 18,0 11-14,7-11-39,-6 11 0,6-10 28,-7 7 0,1-7 0,4 2-33,-3-3-43,5 4 62,-7 2 0,0 2-18,0 0 52,6-7-39,-4 10 22,4-11 1,-4 9 16,3-6-5,-4 0 1,8-3 32,-5 3-16,-2-4 1,6 8-28,-3-5 1,-2-2 5,7 3 1,-7-2-21,2 2 21,4-3 0,-3 6 6,4-3-12,3-3 64,-5 4-59,7-6-9,0 7 0,-6-6 1,1 4 4,-7-3 0,10-2-5,-3 0 1,-2 0 14,2 0 23,0 0-31,5 0-6,-1 0-27,1 0 0,-5 0-96,0 0 51,0 0 53,4 0 10,1 0 1,-5 0-28,0 0 150,-7 0-134,10 0 6,-12 0 1,8 0-9,-4 0 159,-4 0 0,11-2-135,-7-3 0,1 4 32,-1-4-65,-3-3 61,11 6-57,-5-11 1,2 10 36,-1-7-25,-5 6 0,4-2 1,-5 4 10,2-3 2,0 4 19,1-12-9,-4 11 39,11-11-44,-11 11-1,4-11 1,-6 12 1,0-7-7,0 3 16,7 3-1,-6-11-22,6 5 1,-5-2 12,3 0 35,-4 7-36,6-10 1,-7 10-5,0-7 3,0 0 1,0 0 0,1 2-1,4 1 7,-3-4 1,4 8 18,-6-7 17,0 7 5,0-10-47,0 4 0,0-5 11,0-1-15,0 7 1,0-5 9,0 3-26,0 3 32,0-6 25,0 5 1,0-2-49,0 1 15,0 5 0,0-9-4,0 4 3,0 2 1,-1-4-1,-3 4-43,0-1 38,-1-2 0,5-5-6,0 1 6,0-1 1,-2 5 0,-1 0-8,-2-1 8,0 4 1,5-6-2,0 4 0,-2 0-27,-3 0 26,4-1 0,-7-5 0,4 0-131,0 1 1,-6 4 35,5 0 0,-7 0-148,3-4 1,0-1 43,0 0 1,5 5-131,-1 1 0,-1 4-841,1-5 443,0 7 207,5-4-59,0 7-368,0 0 1,0 0 0</inkml:trace>
  <inkml:trace contextRef="#ctx0" brushRef="#br0" timeOffset="24783">8174 6145 8355,'-7'8'713,"5"-1"-458,-4-7-354,6 0 72,0 0-556,0-7 550,0 5 75,0-11 0,0 10 153,0-7-139,0 0-95,-7-4 0,4-1 402,-7 0-324,7 1 1,-5 4-1,5 0 93,-2-1-42,-7 4 0,9-6 1,-7 3 298,-1-3-325,4-2 1,-6 2-51,3 4 0,-3-4 0,0 3 31,3-3 17,-3-2 0,5 0-58,-7 1 0,2 4 0,2 0-47,1-1 22,0-3 1,-3 5 0,2-1 23,1-2 0,0 6 1,0-6 0,1 6 21,-3-2-44,6 5 0,-3-9 42,5 7 2,-5 0-74,1-1 69,-5 4-5,12-4 3,-6-1 126,0 5-131,6-4 17,-12-1 18,11 6-13,-4-6-12,-1 7 23,5 0-99,-4 0 81,6 0-100,0 0 72,-7 0-1,6 0 38,-6 0-34,7 0 261,0 0-196,0 7-49,0-6 0,-5 8 13,0-5 0,1 0 3,4 6 8,0-7 1,0 5 34,0-3-55,0 3 0,0 2 27,0 0-42,0-7 0,0 10 25,0-3-17,0 3 1,0-3-1,0-1-29,0 3 0,0-4 44,0 2-18,0 0 1,0-1 5,0 1 0,0 0-24,0 5 14,0-7 1,0 5 0,0-3 1,0 3-25,0 1 0,0 1 22,0 0 0,4-5 8,1-1 0,0 1-8,-5 5 0,0 0-1,0-1 1,5-4 7,0 0-16,0 0 1,-3 3-1,2-3 0,-2 3-1,3-3-5,-3-4 0,-1 5 14,4-6-1,-3 7 0,4-9 3,-6 7-9,0 0 0,5-1-1492,0 1 0,0 0 0,-5 5 1</inkml:trace>
  <inkml:trace contextRef="#ctx0" brushRef="#br0" timeOffset="25300">8071 6071 8355,'0'-8'-696,"0"2"28,0 6 249,0 0 0,0 0 0</inkml:trace>
  <inkml:trace contextRef="#ctx0" brushRef="#br0" timeOffset="26591">7762 6130 7053,'8'0'61,"-1"0"0,-7 2-37,0 3 13,0-4 22,0 6-59,6-1 0,-3 1 65,7 3 23,-7 3-50,4-5 1,-5 5 40,3-3-50,-4-4 25,6 1-31,-7 1-6,6 7 0,-4-5-4,3-1-2,-4-5-10,-1 9 1,0-10 22,0 7 0,2-5 25,3 4 135,-3-5-141,4 9 9,-6-12 1,2 11-10,3-7-37,-4 0 0,6-4 35,-7 4-57,0-3 47,0 4 1,1-6-103,4 0 74,-3 7 2,5-5-9,-1 11 8,-4-12 202,4 6-184,-6-7-3,0 6 1,2-4 30,3 3-107,-4-4 104,6-1-15,-7 7-99,0-5 0,2 4 0,2-6 55,-2 7-4,5-6 14,-7 6 0,1-6 10,4 4-19,-3-3 28,4 5-10,1-1 1,-4-4 0,5 4 143,-1 1-136,-2-6 31,1 6-33,-4-7 0,11 5 84,-3 0-68,-4 0 1,2-5 47,-3 0-66,-3 0 1,11 0 27,-3 0-35,-4 0 1,3 0 10,-5 0 8,-2 0-8,11 0 0,-10-2-62,7-3 55,-7 3 0,6-4-4,-4 6-4,-4 0 0,7 0 4,-3 0 0,-1-5-17,5 0 16,-5-6 1,4 9-17,-3-3 14,-4-3 1,11 5-818,-7-7 0,6 0 0,-3-5 0</inkml:trace>
  <inkml:trace contextRef="#ctx0" brushRef="#br0" timeOffset="26830">8174 6145 8720,'-5'-10'240,"0"0"-334,0 0 1,3 1-155,-3-1 189,4 7 0,-6-6-52,7 5-7,0 2-517,0-5-91,0 7-159,0-6 835,0 4 1,0-11-1,0 5 1</inkml:trace>
  <inkml:trace contextRef="#ctx0" brushRef="#br0" timeOffset="28088">8232 6409 6534,'8'0'77,"-1"0"29,-7 0 0,5-1-21,0-4 305,0 3-182,-5-4-41,0 6-146,0-7 84,0 6-68,0-6 0,0 5 70,0-2-41,0 2 0,0-6 39,0 3-13,0 3 0,1-11 15,4 3-53,-3 4 1,4-2-48,-6 3 55,0 3 0,0-6 64,0 3-39,0 3-44,0-4-17,0 6 1,2-2 0,3-3 13,-3 4 15,4-6 9,-6 1 26,0 4-52,0-11 0,0 10-9,0-7 1,-2 5 33,-2-5-18,2 7 18,-11-10 1,11 10-32,-3-7 2,-3 0 0,7 0-63,-4 0 0,1 7 79,-1-2-36,4 4 8,-6-6 5,7-1 0,-5-2 12,1 0-13,-1 7-29,-2-10 1,5 10 0,-4-5 19,-1 1-54,6 2 63,-6-1-263,1 4-16,4-5 64,-4 7 0,1-1 16,0-4 111,0 3 0,3-4-520,-3 6 138,4 0-240,-6 0 218,7 0 247,0 0 1,0 6-1,0 2 1</inkml:trace>
  <inkml:trace contextRef="#ctx0" brushRef="#br0" timeOffset="29974">6689 5513 8258,'0'-10'791,"0"0"-709,-7 0 1,6 1 29,-4-1 0,3 5 75,2-5-103,-6 0 0,4-4-20,-3-1 0,2 5 41,-2 0-60,3 1 1,-9-6 0,4 0 61,-1 0 0,3 1-30,-4-1 0,4 0-27,-5 1 0,2-1 17,-2 0 1,-3 1-252,3-1 122,3 0 0,-4 5 1,4 1-55,-1-3 92,-1-1 11,-6-2 1,5 2-86,0 3-21,7-3 96,-10 12 0,10-11-1,-7 7 1,7-1 36,-2 1-46,3 3 179,2-4-65,-7 6 23,6-7-64,-6 6 13,7-6 3,0 7-44,0 0-6,0 7-12,0-6 0,-1 11 0,-3-6 7,0 2 0,-1-3 3,5 5 1,0-5 59,0 5-57,0-7 67,0 10 0,0-10-13,0 7 8,0-6-58,0 9-4,0-5-24,0 6 37,0 1 0,0-5-3,0 0 0,0-5-10,0 4-28,0-5 0,0 4-6,0-3 97,0-4-1343,0 12 0,0-4 0,0 5 1</inkml:trace>
  <inkml:trace contextRef="#ctx0" brushRef="#br0" timeOffset="31440">6527 5248 7116,'0'-8'307,"0"2"1,0 4-215,0-3 136,0 3 24,0-4-287,0 6 476,0 0-353,0 6-28,0-4 0,-1 5 59,-4-7-88,3 0 1,-4 1 20,6 4-93,0-3 127,0 4-135,0-6 148,0 0-170,0 7 65,0-6 50,0 6-13,0-7 0,-2 5 47,-3 0-74,3 0-4,-4-5 38,6 6-16,0-4 1,0 6-958,0-3 1,-7-4 0,-1 6 0</inkml:trace>
  <inkml:trace contextRef="#ctx0" brushRef="#br1" timeOffset="32080">6645 5395 5734,'15'15'0</inkml:trace>
  <inkml:trace contextRef="#ctx0" brushRef="#br0" timeOffset="32489">6468 5439 8355,'-8'7'-829,"2"-6"0,6 8 514,0-4 260,0-4 1,1 11-1,4-7 53,-3 6 1,4-8 0,-4 5 69,3-1-100,-3 4 0,6-7-21,-3 5-258,-4-5 241,6 9 57,-7-5 1,0 7-1,0-1 1</inkml:trace>
  <inkml:trace contextRef="#ctx0" brushRef="#br0" timeOffset="40553">6615 5336 8355,'-8'0'-2158,"-5"-6"2384,12 4 139,-6-11-181,7 12 17,0-6 76,0 7 517,0 0-747,7 0 91,-6 0-10,6 0-14,-7 0-20,0 0 0,5 2 77,0 3-53,-1-4-52,3 12 1,-5-5 189,2 7 1,3-5-126,-2 0 0,1 0-16,-1 4 1,-3-4-14,3 0 0,-2 0-13,2 4 1,-3 1 21,3 0 1,-4-1-19,-1 1 1,0 0-44,0 0 0,2-1 7,3 1 0,-4 0-57,4-1 1,-3 1-54,-2 0-28,0-7 1,0 5 101,0-3 1,-2 1-36,-3-1-47,4 3-242,-6-11 287,1 11 0,2-12 0,-4 6-29,2-1-70,-6-4 0,9 5 94,-7-7 0,0 0-68,-4 0 17,-1 0 100,0 0 1,2-2 55,3-3-56,-3 3 1,5-9 8,-6 6 1,4-6-17,0 1 0,5 2-15,-5-2-7,7 0 1,-8 0 0,4 1-10,-1-3 1,5 4-4,-2-2 0,3 0 4,2-4 0,0 4-4,0 0 1,0 5 9,0-5 0,0 5-22,0-4-250,0-1 1,0-5-104,0 0 1,0 1 30,0-1 1,0 0 131,0 1 1,0-1-57,0 0 1,0 1-160,0-1 0,0 0 0,0 0 0</inkml:trace>
  <inkml:trace contextRef="#ctx0" brushRef="#br0" timeOffset="41245">6454 5454 8355,'0'-15'385,"0"1"-169,0-1 0,0 5-6,0 0 1,0 1 113,0-6-160,0 0 0,0 0-112,0 1 0,0-1 10,0 0 0,0 1-191,0-1 1,0 0 131,0 1 1,-5-1-259,0 0-804,0 0 1,5 1-1,0-1 1</inkml:trace>
  <inkml:trace contextRef="#ctx0" brushRef="#br0" timeOffset="43571">5704 5748 8533,'0'-8'2181,"0"-5"-1872,0 5 1,0-7-194,0 0 1,-5 1 0,-1-1 128,-3 0 0,5 0-56,-6 1 0,5 1-76,-5 3 0,2-3-151,-2 3 1,-3-3 65,3-2 1,2 5-102,-2 1 0,0 0 6,-4 0 0,-1-4 122,0 3 0,1-3 0,-1 0 14,0 3 1,1-3 0,-1 3-32,0-3 4,0-2 0,6 5-18,-1 1 1,7 4 9,-2-5-99,-3 7 123,6-4-129,-5 1 1,6 4-19,-4-3-33,3 3 62,-4 2-21,6 0 639,0 0-539,0 7 31,0-5-87,0 4 1,0-4 75,0 3-37,0-4-1,0 12-6,0-11 24,0 11-11,0-5 1,0 2 44,0 0 0,0-5-39,0 5 3,0-7 0,0 10-12,0-3 0,0-2-2,0 2 0,0-1-15,0 6 0,0 0 30,0 0-17,0-7 1,0 5-1,0-3 0,0 3 95,0 1 1,0-4-90,0 0 0,0 0 28,0 4 0,0-4 0,0 0 1,0 0-22,0 5 0,0-1-11,0 1 1,0-5-3,0 0 1,0-1-3,0 6 1,0 0-5,0-1 0,0 1-7,0 0 1,0-1-6,0 1 0,0 0-10,0 0 1,5-1-23,-1 1 1,3 0 32,-2-1-51,-3 1 0,4 0-12,-6-1 1,2-4-18,3 0 0,-4 0-10,4 5 0,2-1-4,-2 1 68,6 0 1,-4-1 3,2 1 0,3-5 17,-7 0 31,6-1 0,-8 1 8,7 0 108,-7-7 0,6 6-18,-4-5 80,-4-2 0,7 5-78,-3-7 1,-2 0-47,7 0 0,-5 0-16,5 0-61,-7 0-7,10 0 26,-5 0-90,7-7 0,-2 4 63,-3-7 1,-2 7-34,-3-2 24,-3-3 18,11-1 0,-12-5-7,4-1 1,-3 5 56,-2 0 0,5-1 16,0-9 1,0 4 13,-5-3 0,0 1 33,0-2 1,0 4 0,0-6 204,0 1-203,0 5 1,0-5 0,0 6 75,0 0-97,0 0-110,0 1 1,0 4 0,0 0 65,0-1 0,0 3 11,0-2-26,0 0 1,0-5-98,0 1 1,0-1 58,0 0 0,0 1-4,0-1 1,-5 0-115,0 0 1,0 1-42,5-1-94,0 7 0,-2-5-112,-3 3 272,4-3 1,-6 3-921,7 0-37,0 7 0,0-5 7,0 3 1,-6 3 0,-2-4 0</inkml:trace>
  <inkml:trace contextRef="#ctx0" brushRef="#br0" timeOffset="45261">5307 4513 6958,'0'8'3402,"0"-1"-2925,0-7 2169,0 0-2445,0-7 0,-1 4 117,-4-7-207,3 1 1,-9-6-74,6 0 1,-5-4-65,5-1 0,-5 0-24,5 6 0,-6-3-30,1-2 1,2 2 58,-2-2 1,2 2-78,-2 3 1,-3-1 77,3 0 0,2 2-43,-2 4 1,5-5 57,-4 5 1,4 0-9,-5 0 1,5 1-19,-5-2 1,7-3-44,-2 3-49,-3 3 60,6-6-10,-11 12-31,12-6-8,-6 7-117,7 0-125,0 0 346,-7 0 0,6 2 12,-4 3 22,3-4 5,-4 12 1,4-4 0,-4 0 7,6 1 0,0-5 112,0 5 0,-2-5-103,-3 4 159,3 1 9,-4 5 0,6 0-174,0-1 0,0-4 3,0 0 0,0 0 38,0 4-51,-7 1 0,6 0-6,-4 0 0,3-1-2,2 1 0,0 0-27,0-1 0,0 1 18,0 0 1,0-1 5,0 1 0,0 0-80,0 0 71,0-1 1,0 1-1,0 0-61,0-1 57,0 1 1,0-5-18,0 0 1,2-1-1,3 6 0,-4 0-16,4 0 1,-1-1 6,0 1 0,0 0-22,6-1 28,-7 1 1,8 0-3,-6-1 1,5 1-12,-5 0 0,1 0-2,-1-1 1,2-4-9,3 0 1,-2-2-5,-3 2 1,-2 1 32,7-6 0,-5 5-26,4-5 94,-5 0 0,4-5-45,-3 0 56,3 6 0,2-4 19,-1 3 222,1-10-240,5-3-25,0-7 0,-2 0-90,-3 1 76,3-1 1,-12 0-5,4 1 1,-3-6 6,-2 0 1,0-4-5,0 4 1,0-6-14,0 2 0,0 1-4,0-2 1,-2 2-5,-3-1 1,4-2 0,-4 6 33,3 2-119,-4 2 0,4 1-75,-3 0 13,3 1 2,2-1-50,0 0 0,-1 2-23,-4 4-195,3-5-150,-4 6 45,6-6 0,-5 4-839,0 0 55,0 7-209,5-4 1000,-7 7 1,6-6 0,-6-3 0</inkml:trace>
  <inkml:trace contextRef="#ctx0" brushRef="#br0" timeOffset="46727">7938 4102 8867,'0'-10'995,"0"0"0,0 5-633,0-5 0,0 6-40,0-6 1,0 5-103,0-5 0,0 5 220,0-5-32,0 1-379,0-6-143,-6 0 1,3 2-1,-6 2 193,3 1 0,-1 0-217,2-5 0,-1 1 152,-4-1 1,-1 0 33,6 1 1,-7-1-1,2 0 1,2-4-16,-1-1 0,0 0-32,0 6 0,-5-1-47,5 0 0,2 1 39,2-1 0,-1 5-5,1 0-5,-7 0 1,9-3-162,-7 4 178,7-4 1,-3 9-137,6-6 121,0 7-60,-7-3 13,5 6 1,-4-2-32,6-3-12,0 3-5,0-4-23,0 6-112,0 0 145,-7 0-9,6 0 103,-6 6 112,7 3-84,0 5 100,0 1 1,0 0-62,0-1 0,0-4 353,0 0-325,0 0 0,0 5 10,0-1 0,0 1-54,0 0 1,0-6-34,0 1 1,0 0 28,0 5 0,5-1-30,0 1 0,0 0-25,-5 0 1,1-1 4,4 1 1,-3 0-19,3-1 38,-3 1 1,-1 0-10,4-1 1,-3 1-50,3 0 0,-4 0 0,-1-1-1,0 1 0,5 0 43,0-1 1,0 1-4,-5 0 6,0-1 1,5 1 1,0 0 2,0 0 1,-5-1 1,0 1 0,1-5-2,4-1 0,-3 1 3,3 5-3,-4-7 0,4 5-7,0-3-2,0 3-28,2 2-5,-6-1 32,12 1 2,-11 0 0,9-5 1,-6-1 1,2-5 16,-2 1-11,-4 3 20,12-7 1,-9 8 2,5-4 1,-4-4 9,5 4 1,-5-3 45,5-2 105,-7 0-74,10 0 1,-10-5-76,7 0 1,-5-5 20,5 5-73,-7-6 0,4 3 49,-7-7 1,5 0-11,0 0 1,-1 1 7,-4-1 1,0 0-5,0 1 1,0-6-14,0 0 1,0 1-5,0 4 1,0-4 0,0-1 0,0 0-45,0 6-130,0-1 1,-1 0-100,-4 1 0,3-1-174,-3 0 0,4 1 18,1-1 0,-5 5-178,0 0 1,-2 2-303,2-2-170,4-3 495,-12 5 97,5-7 0,-1 7 0,3 2 0</inkml:trace>
  <inkml:trace contextRef="#ctx0" brushRef="#br0" timeOffset="48238">3970 4616 12299,'0'-15'393,"0"1"-333,0-1 0,-5 0 1,0 1 99,2-1-173,-6 0 1,8-4 139,-4-1 1,-2 0 2,2 6 1,-4-3-160,4-2 1,-5 3-197,5-4 161,-6-3 1,4 7 0,-4-4 47,1 4 0,2 1-118,-2 0 0,-3-1 90,3-4 1,2 9-159,-2-4 1,0 4 131,-5-4 1,6 1-321,-1-1 224,0 0 19,-5 0-254,1 7 207,6-5 1,-1 12-171,4-4 256,4 3 28,-6 2-68,7 0 0,-1 0-163,-4 0 792,3 0 124,-4 0-228,6 0-74,0 0 33,0 7-281,0-6 1,0 7-30,0-3 1,0-1 13,0 5-28,0 1 0,0 5-23,0 0 1,0-1-48,0 1 0,0 0 59,0-1 0,0-4-19,0 0 1,0 0 1,0 4 1,0 1 55,0 0 1,0-1 4,0 1 0,0 0-40,0 0 1,0 4-1,0 1 0,0-1 184,0-4 1,0 1-54,0 4 0,0-2-63,0 6 1,0-4 9,0 5 1,0-6-1,0 6 1,4-2-13,1 1 0,0 2-12,-5-6 1,0 4-62,0-4 1,5-1-3,0-4 0,0 0-6,-5 0 0,0-1-48,0 1-4,0 0 1,2-2 0,1-2 54,2-1 0,0 0-6,-5 4-56,0 1 1,5-5 1,-1 0 0,3-5 44,-2 4 0,-3-4-4,2 5 1,0-7-165,1 2 200,-4-3 138,6-2-212,-1 6 21,2-4 74,7 5 0,-5-7 107,0 0 0,-5-5-119,4 0 1,-5-2 13,1 2-52,3-3 1,-2-6 45,4-1-81,3 0 0,-11 0 1,4-1 42,1-3 1,-5 1 0,4-5-23,1 1 38,-6 3 0,6-1 0,-7-1-21,0-2 7,0 5 0,0-8 0,0 5-32,0-2 213,0 5 1,0-8 0,0 6-71,0 2 0,0 2 0,0 1-152,0 1 1,-2 1-166,-3 3 0,4-3 186,-4 3 1,3 2 33,2-2-571,0 0-790,-6-5 167,4 1-71,-5-1-164,7 7 1137,0 1 1,-6 1-1,-2-2 1</inkml:trace>
  <inkml:trace contextRef="#ctx0" brushRef="#br0" timeOffset="49701">3999 6160 9113,'10'-15'1182,"-2"0"158,-2 0-1317,-1 1 1,-5-1 254,0 0 1,0 1-192,0-1 1,0-5 22,0 1 0,-1-6-51,-4 6 0,3-6 56,-3 6 1,-1-6-23,1 5 1,-2-4-16,2 4 0,4-1-178,-4 2 0,-2 2 100,2-2 0,-1 2-187,1 3 130,3-1 0,-6 0 0,5 1 39,-2-1 0,-1 2 0,2 1-2,-1 3 13,0-1 0,1-5-5,-1 0 1,0 6 12,5-1 0,-5 5-4,0-5 1,0 5-9,5-5 12,0 7-4,-6-3 3,4-1-1,-5 5 27,7-4 0,0 4 2,0-3 1,-1 4 41,-4-4 8,3 3-56,-4 2 4,6 0-17,0 0-31,-7 0 3,6 0 1,-8 0-34,4 0 55,4 0-12,-12 7 1,9-1 0,-5 4 0,5 3 83,0-3 12,-5 3-90,1 2 1,0-1 16,3 1 1,2 1 0,0 2-11,-2 2 0,-5 0-2,5-6 27,0 1 0,3 5 0,-1 1 105,-2 2-119,0-5 0,4 3 22,-4-7 0,3 3 0,-3 1 257,4 1-273,1 1-9,0-5 1,0 1 11,0 4 1,0-4-23,0 4 1,0 1-22,0-2 25,0 8 0,1-11 1,3 5-21,0 0 1,1-4-12,-5 2 1,5 2 35,0-1-19,0 0 1,-5-6-1,0 1-33,0 0 0,5 4-96,0 1 128,0 0 1,-5-6-134,0 1 1,5 0 108,0-1 0,1 3 1,-3 1-37,2 1 1,2 1 16,-2-5 1,-4-1 0,4 1 1,2 0-35,-2-1 45,6 1 1,-8 0 57,7-1 1,-5-4-94,5 0 113,0-7 0,-2 5 0,-2-4-87,1 1 181,1 0 0,2-5 168,0 0-164,-1 0 0,1-2-67,0-3 1,-5 2 43,5-7 0,-5 2-74,4-2 1,-4-3 7,5 3 1,-5-5-71,5-4 74,-7 2-9,4-4 0,-2 2 1,-1-1 1,1-1-3,-5 1 1,0 4-94,0-4 0,5-1-15,0 1 1,0-1 55,-5 2 1,0 2 23,0-2 1,0 2 9,0 3-180,0-1 1,0 0-8,0 1 1,0-1-75,0 0 0,0 5 96,0 1 1,-5-1-289,0-5 0,-1 0-723,1 1 745,3-1 1,-9 0-85,6 1 1,-2 1-320,2 3 37,4-3 394,-6 4 1,7 1 0,0 2 0</inkml:trace>
  <inkml:trace contextRef="#ctx0" brushRef="#br0" timeOffset="66910">9570 5087 8355,'0'8'-496,"0"-2"1,2-6 202,2 0 444,-2 0 46,5 0-117,-7 0 26,0 0-3,-7-6 0,4 4-64,-7-3 45,7-3 0,-10 5-53,3-7 1,-2 5-1,1-3 44,1 1 0,0-4 17,-4 1 0,4 2-41,0-2 0,2 5 37,-2-5 1,-3 1-32,3-6 1,-3 5-34,-1 0 0,-1 2 30,0-2 0,2-3 35,3 4-37,-9-5 0,9 0 3,-10-1 1,4 0-119,1 1 0,1 1 100,-1 3 0,0-3-50,0 3 1,6 2 39,-1-2 1,5 2-41,-5-2 0,7 2 63,-2 3-12,-3 3 10,6-4 4,-4 6-5,6 0 101,0 0-74,0 6-62,0-4 0,0 6 53,0-3 1,-2-2-19,-3 7 7,3-7-115,-4 4 85,6-7 0,0 1-11,0 4 42,0-3-5,0 5-42,0-1 0,0-3 4,0 7 0,0-5 17,0 5 1,0-5-10,0 5 0,-5-6-9,0 6 1,0-5 7,5 5 1,0-5 1,0 5 1,0-5-61,0 4-3,0 1 54,0 5 25,0 0-11,0-1 1,0 1-9,0 0 1,0-1-11,0 1 0,2 0 1,3-1 1,-4-4-28,4 0 0,2 0 17,-2 5 1,5-1-4,-6 1 1,6 0 10,-5-1 0,5 1-1,-5 0-8,6-1 0,-7 1 1,4 0 0,-2 0 0,4-1 34,-5 1 0,6 0-25,-1-1-6,-3 1 0,6 0 0,-5-1-1,0 1 1,5-5-6,-3 0-11,3 0 0,-3 4 0,0 1-40,1 0 0,2-1-100,2 1 0,0 0 134,-1-1 1,1 1-25,0 0 1,4-5 13,1-1 0,-1 0-21,-4 0 0,1 3 68,4-7 1,-4 0 12,4-5 0,-4 0-13,-1 0 1,0 0 110,-1 0 0,1-2 66,0-3 0,0 2-24,-1-7-111,-6 0 0,4-4 11,-7-1 1,1-2-199,-1-2 155,-3 3 0,4-7 0,-6 5-5,0-2 0,-5-6-25,1 1 0,-8 3-123,2-3 0,-3 1-40,-1-6 1,4 1 89,0-1 0,0 1 14,-5 0 1,1 1 19,-1 3 0,5 4-67,0 6 0,6 1-2,-6-1 52,6 0 1,-4 2-208,3 3-352,4 4-55,-6 6 0,7 2 67,0 2 385,0 5 0,7 12 0,1 2 1</inkml:trace>
  <inkml:trace contextRef="#ctx0" brushRef="#br0" timeOffset="77584">2676 4631 10439,'-6'-8'1087,"4"1"-530,-5 7-125,7 0 885,0 0-1535,0-6 1,0 4 1,0-6-122,0 3 239,-6 3 101,4-11-74,-11 5-14,11-7 51,-11 1 0,10 1 10,-7 3 1,7 2-27,-2 3 0,-1 1-7,1-5 0,-2 4-116,2-5 150,4 7 8,-12-10 1,9 11-39,-5-3 32,5-3 1,-4 6-44,3-3-10,4-3 73,-6 7-8,1-6 69,4 7-35,-5-6-10,1 4 1,4-6 2,-3 3 15,4 3 20,-6-4 23,5 6 3,-4 0 0,4-5 95,-3 0-61,4 0-113,-6 5-1,7 0-176,0 0 128,-6 0 49,4 0 0,-4 2-1,6 3 5,0-4-3,0 6 3,0-1 1,0-3-4,0 7 1,0-5 2,0 5 0,0-5-2,0 5 1,0-5-2,0 4 0,0-4-32,0 5 0,0 0-14,0 5 1,0-1-91,0 1 0,0 0 96,0-1 1,0 1-1,0 0-54,0-1 67,6 1 0,-4 0-25,3 0 1,-4-1 71,-1 1 0,0-5-18,0 0 1,5-1-36,0 6 1,0 0 32,-5-1 1,5-4 8,0 0 0,0 0-7,-5 5 1,1-6 5,4 1 1,-3 0-34,3 5 12,3-1 0,-5 1-18,7 0 0,-7-1-1,2 1 1,2-5-96,-2 0 1,1 0 111,-1 4 1,-3-4 0,4 0-40,1 1 48,-6-4 1,7 6-8,-3-3 1,-1-2-55,5 2-16,-5-7 60,9 10 38,-5-11 0,2 4 89,0-6 0,-6 0-33,6 0 1,-5 0 5,5 0 0,-5 0 18,5 0 0,-5-1 123,4-4-150,-5-4 1,7-5 7,-6-1 1,1 0-29,-1 1 0,-3-1-2,3 0 0,-3 1 36,-2-1 0,0 0 13,0 0 1,0-4 5,0-1 0,0 1 13,0 4 1,0-5 4,0 1 1,0-1-41,0 5 0,-2 1 12,-3-1 1,3 0-175,-3 1 1,4-1 77,1 0 0,0 5 73,0 1 1,-5-1-120,0-5 1,0 5-166,5 1 0,0 4 48,0-5 1,-1 5-440,-4-5-75,3 7 106,-5-10 0,7 10 18,0-7 0,-1 7-186,-4-2 0,3 1-457,-3-1 1031,4 4 1,-6-12 0,-1 5 0</inkml:trace>
  <inkml:trace contextRef="#ctx0" brushRef="#br0" timeOffset="81009">2897 6174 8355,'-9'2'-79,"4"3"79,4-4 289,1 6 147,0-7-317,0 0 0,-2-5 396,-3 0-144,4 0 13,-6 5-202,7 0 0,0-1 65,0-4-129,0 3 1,-1-9 107,-4 6-129,3-7 1,-6 4-12,3-7 1,3 1 75,-3-1 1,2 5-35,-2 0 1,4 1 444,-4-6-406,-3 0 1,4 1-41,-6-1 1,7 0-13,-2 0-43,-3 1 1,5-1-22,-7 0 0,7 6-100,-2-1 0,2 5 56,-2-5 0,3 5-174,-3-5 0,-1 5 44,1-4 51,0 5 0,3-7 24,-3 6-30,4 0 70,-6-1 0,2 2-6,0-5 119,0 5 1,5-4-134,0 3 261,-6 4-106,4-6-80,-4 7 0,6-2 1,0-2 21,0 2-30,0-5-4,0 7-162,0 0 137,-7 0-9,6 0 0,-12 7 1,11-4 119,-3 7-118,3-7 0,2 5 0,-1-4 10,-4 1-2,3-1 213,-4 3-117,6-5-51,0 11 0,0-10-43,0 7 1,-2-5-3,-3 4 1,3-4-7,-2 5 1,2-5-7,2 5-2,0-7 0,0 10-20,0-3-76,0-3 98,0 6 0,-2-5-79,-3 6 1,4-4 40,-4 0 1,3-5 26,2 5 0,0-5 3,0 4 7,0 1 14,0 5 10,0 0-32,0-1 1,0-4 23,0 0 1,0-5 25,0 5 1,0-5-34,0 4-6,0-5 1,0 9-21,0-3 1,0-2-3,0 1 0,0-4 11,0 5 1,5-5-4,0 5 0,0-5-12,-5 5-12,0-7 3,0 10 12,0-5 1,0 2-1,0 0 0,5-5 21,0 4 1,0-4 1,-5 5 16,0-7 1,0 5 22,0-3 20,0-3-62,6 11 11,-4-11 11,4 11 0,-6-10-4,0 7 1,2-7-15,3 2 1,-3-2-3,2 2-1,-2-3 0,0 6-5,3-3 6,-4-3 1,6 6 0,-7-3 69,6-4-65,-4 6 1,9-6-1,-6 4 1,2-3-2,-2 3 1,-4-4-6,12-1 1,-9 5-1,5 0 198,-5 0-183,2-5 212,1 0 0,-4 0-66,7 0 0,-7-1 42,2-4 1,-2 3-74,2-3 37,-3-3-61,11 6-166,-11-11-32,11 5 1,-12-2 40,4 0 1,-2 7-199,2-2 130,-3-3 0,4 5-128,-6-7 200,0 7 0,5-5-12,0 3 1,0 1 16,-5-5 1,0 5 95,0-9 1,0 10-106,0-7 102,0 7 0,0-10-42,0 3 0,0-3 170,0-2-175,0 1 1,0-1 7,0 0 1,0 5 38,0 1-21,0-1 1,0-5-377,0 0 235,0 7 1,0-5-181,0 3 1,0 2-19,0-2 0,0 6-888,0-6 617,0 0 0,0-5-152,0 1 1,0 4 224,0 0 1,-1 2-7,-4-2 0,3-3 53,-3 3 0,3 4 0,2-1 1</inkml:trace>
  <inkml:trace contextRef="#ctx0" brushRef="#br0" timeOffset="83352">1618 5528 9379,'0'8'1107,"0"-2"0,0-7-918,0-4 1,0 1 114,0-5 0,0 4-33,0-5 1,0 5 44,0-5 1,-2 0 0,-1-4-65,-2-1 0,0 0 1,5 1-85,0-1 0,-5 0-80,0 1 1,0-1 11,5 0 0,-5-4-89,1-1 1,-3 0 137,2 6 0,3-6-20,-2 0 0,-3 1-220,2 4 1,-1 0 26,1 1 0,3-1-2,-3 0 0,2 6 41,-2-1 1,3 5 55,-3-5-25,4 7 1,1-10-14,-7 11-124,6-11-39,-6 11 71,7-11 0,-2 12-253,-2-4 111,2 3-156,-5 2 329,7 0 0,0-1-66,0-4-13,0 3 197,0-5 85,0 7-109,-6 0 65,4 0-42,-4 0 169,6 0 14,0 0 1,-5 2-101,0 3-45,0-3-8,5 11-42,0-5 1,0 7 5,0-1 0,0-4-28,0 0 1,0 0-3,0 4 1,0 3-12,0 2 1,0-2-86,0 2 0,0 2 40,0-1 0,0 5 57,0-6 17,0 1 1,-5-6 0,0 1-21,2 0 1,1 0 5,2-1 31,0 7 0,0 1 8,0 2 0,0-3-35,0-6 1,0 1 1,0 4 0,0-4-42,0 4 0,0-4 15,0-1 0,0 1-69,0 4 1,2-4 50,3 4 1,-4-9-10,4-1 0,-3 0 18,-2 5 0,0-1-13,0 1 0,0-5-2,0 0 0,2-2 22,3 2 0,-4 3-13,4-4 0,-3 0-13,-2 0-38,0-5 53,6 9 12,-4-5 0,6 2-27,-3-1 13,-3-5 0,6 2 16,-3-6 10,-4 7 32,6-6-38,-1 6 4,-4-7 1,6 0-19,-3 0 6,-3 0 1,6 0 5,-3 0 0,-4-2 0,6-1 1,-1-2 1,-2-6 23,6 1-25,-7-3 0,5-2 35,-3 0 0,-4-4-12,4-1 0,2-4 4,-2 4 0,0-4 5,-5 4 0,0-4 6,0 4 0,5-4-36,0 4 0,-1-1 7,-4 1-7,0 4 1,0-10-3,0 6 1,0 0-152,0 6 0,0-1-179,0 0 144,0 1 0,0-1-37,0 0 1,0 1-526,0-1 250,0 0-631,0 0 793,0 1 0,0 4-339,0 0-987,0 7 292,0-4 1060,0 1 0,7 4 0,1-4 1</inkml:trace>
  <inkml:trace contextRef="#ctx0" brushRef="#br0" timeOffset="85171">1765 3940 8335,'8'8'868,"-2"-1"-311,-6-7 1036,0 0 1,0-7-1438,0-3 1,0 2 13,0-2 1,-4 1-73,-1-6 0,-2 0-64,2 1 0,2-1-42,-7 0 0,7-4 9,-2-1 1,-2 0 27,3 6 1,-8-1 15,2 0 1,4 1-73,1-1 1,-2 0 101,2 0-46,-6 1 1,8-1-116,-7 0 1,7 1 75,-2-1 0,-2 5-50,2 0 83,-6 1-4,9-6-46,-11 0 1,10 2-9,-7 3 1,7 2 28,-2 3 1,2 2-7,-2-7 7,3 7 1,-6-5-4,3 3-79,3 3 19,-4-4-27,6 6 65,0 0 12,-7 0 0,6-2-43,-4-3-21,3 3 213,2-4-120,0 6 74,0 0 1,-1 5 9,-4 0-90,3 0 1,-4 1 1,6 4 1,0-2 38,0 2 0,0 0 87,0 4 1,-5 1-94,0 0 1,0 0 7,5-1 0,0 6-32,0-1 1,0 6-18,0-5 0,0 4-5,0-4 1,0 6-12,0-2 1,0 4-14,0 1 0,0 1 41,0-1 0,0 1-7,0-1 0,0-4-74,0-1 1,0-6 34,0 2 1,0-4-65,0-1 1,0-1 45,0 1 0,-2-5-16,-3 0 74,4-1 1,-6 6 11,7 0-59,0 0 0,0-1-70,0 1 243,0 0 0,0-1-33,0 1 0,0-5-61,0 0 1,0-6-35,0 6 0,0-5 3,0 5 1,0-5-26,0 5 3,0-7 0,0 5 25,0-3 0,0-2-8,0 7-68,7-7 0,-6 6 50,4-5 0,-2-2-6,2 3 0,-3-2-21,3 2 0,-2-3-14,2 3 0,-3-2 11,3 2 0,-2-4-44,2 4 83,-4-3 8,12-2 1,-9 5 193,6 0-161,-7 0 72,10-5-74,-5 0 0,2 0 66,0 0 0,-5-5-34,4 0 0,-4-2 2,5 2 1,-5 2-22,5-7 0,-5 2 8,4-2 0,-4-3-43,5 4 0,-7-5 2,2 0 1,2-3 28,-2-2 0,5 1-12,-6-7 1,3 6-1,-2-6 0,-4 7-35,4-1 0,-1-2-6,1 1 1,-4-1 5,4 1 1,-3 4-62,-2-4 0,1 4 45,4 1 0,-3 0-6,3 1 0,-4-1-37,-1 0 1,0 1 32,0-1 0,0 0-47,0 1-43,0-1 60,7 0 0,-5 0 28,2 1 0,-2 4-1,-2 0 0,0 5-368,0-5 1,0 6-137,0-6 0,0 5-804,0-5 828,0 7 0,0-5-644,0 3 102,0 3 698,0-4 1,-6-1-1,-3-1 1</inkml:trace>
  <inkml:trace contextRef="#ctx0" brushRef="#br0" timeOffset="87578">6263 7982 8355,'6'8'685,"-4"-1"543,4-7-433,-6 0 169,0 0-559,0-7-245,0-1 0,-1-2 0,-3 1 86,0-3 0,-3 4-101,2-2 1,3 0-2,-2-4 1,-3-1-7,2 0 0,-1 2-73,1 4 1,3-5-103,-3 5 1,-1-4 23,1-2 0,-2-1 86,2-4-87,4 4 1,-8-6-1,6 8 65,-2-1 1,0 0-17,5 1 1,-4 2-11,-1-3 0,0 9 2,5-9 1,-5 4-6,0-4 1,0 5-6,5 0 0,0 6-32,0-6 0,-5 5 63,0-5-93,0 7 1,5-10 47,0 3 0,-1 3-19,-4 3 13,3-5 0,-4 6-5,6-7 1,-2 7 9,-3-2 0,3 2 2,-2-2-59,2 3 15,2-4-128,-7 6 109,6 0-3,-6 0 49,1 0 2,4 6 19,-11 2 1,11 7 7,-3 0 1,-1 0 35,1-1 0,0-4-55,5 0 0,0 0 94,0 4 1,-5 6-41,0 0 0,0-1 2,5-4 1,0 4-46,0 1 0,0 1 0,0-1 1,0-2-9,0 6 1,0-6-8,0 2 1,0 1 16,0-1 0,-4-1-4,-1-4 0,0-5-4,5 0 1,0-1-44,0 6 0,0-5-51,0 0 63,0 0 0,0 4-59,0 1 0,0-5 21,0 0 1,0-1-22,0 6 0,1 1 12,4 4 43,-3 3 0,6 0-18,-3-4 1,-3-2 16,3-3 0,1 1 18,-1 0 1,5-1 22,-5 1 1,4 0-1,-4 0 1,5-6 27,-5 1 12,6 0 40,-2 5 0,5-6-90,1 1 0,-5-6 32,0 0 1,-5-2-23,4-2 0,-4 0 3,5 0 0,-5 0-25,5 0-124,0 0 126,4 0 1,1-6-8,0-4 61,-7-3 0,3-2-52,-6 0 70,7 1 0,-11-3 0,6-1-38,-1-1 1,-4-7-11,3 1 1,-4-1 47,-1 1 0,0-2 103,0 2 1,0 2-155,0-1 0,0 6 0,0-2 1,0-1-148,0 1 0,0 4 53,0 1 0,0 9-519,0-9 59,0 4 0,0 1-1068,0 0 432,0 7-205,0-10 732,0 11 0,-6-11 0,-2 5 1</inkml:trace>
  <inkml:trace contextRef="#ctx0" brushRef="#br0" timeOffset="89185">5145 7247 8862,'7'8'1196,"-5"-1"1,4-9-708,-6-3 1,0 2-364,0-7 0,0 1 161,0-6 1,0 0 26,0 1 1,-1-1-102,-4 0 1,3 0-59,-3 1 1,2-1 0,0 0 35,-2 1-52,-7-1 0,11-5-94,-4 1 1,-2-1 64,2 5 0,-1 1 0,2-1 98,0 0-202,-8 1 0,9-1 13,-7 0 0,7 1 36,-2-1 1,-2 5-13,3 0 1,-3 2 23,2-2 0,2-3 0,-7 3 1,7 2-134,-2-2 0,-2 6 76,2-6 0,-1 5-191,1-5 68,3 7-28,-4-4 81,-1 1 7,6 4 8,-6-4 10,1 6 35,4 0 1,-5-2-25,7-3 3,-6 3-2,4-4-4,-11 6 29,12 0 2,-6 0-19,0 6 1,6-2-1,-4 5 0,2-4 4,-2 5 1,3-5-13,-3 5 1,2 0-4,-2 4 1,3 1 26,-2 0 1,2 1 0,2 4 0,-2-4-8,-3 4 0,4 1 4,-4-2 0,3 8-11,2-3 0,0-1 0,0 1 1,0 1 17,0 4 0,0 1-7,0-1 0,0 1-1,0-1 1,0-5 34,0 1 0,0-5 4,0 4 0,0-6-34,0 2 1,0 1 4,0-2 0,0 1-3,0-5 0,0 6 0,0 3 0,5-2 27,0-3 1,5 2-23,-5-1 1,1 1-1,-2-3 5,0 2 0,6-1-155,-5-4 65,7 6 0,-9-4 21,7 2 1,-5 3-241,4-3 264,1 1 0,0-7-15,0-3 0,-5 1 85,4-6-107,-5 0 109,9-5 0,-10 5-63,7 0 1,-5 0 21,5-5 1,-6 0 9,6 0 1,-5-5 26,5 0-4,-7-7 0,9 4-7,-8-7 1,6 1 0,-5-1 77,-2 0 0,4-4-3,-2-1 0,0-6 1,-5 2-41,0-4 1,0-8-16,0-3 1,0 1 42,0-1 0,0 1 73,0-1 0,-2-7-83,-3 7 0,4-5 13,-4 10 0,-2-5-91,2 4 0,0 6 0,5 4-180,0-1 0,-5 5 0,1 1 21,0 4 1,3 1-69,1 1 1,0 4-112,0 0-113,0 7-185,0-4-1180,6 7-687,-4 0 1390,4 7 492,-6 1 1,-6 7 0,-2-1 0</inkml:trace>
  <inkml:trace contextRef="#ctx0" brushRef="#br0" timeOffset="90676">7189 7321 10785,'0'-15'749,"0"0"0,0 1-487,0-1 0,-5-5 0,0 1 1,-7-6 4,3 6 1,0-6-73,0 6 0,1-8-119,-2 3 0,-3-4 33,3-1 0,2 4-83,-2 1 1,0 1 52,-5-2 1,6-1-92,-1 7 0,2-6 84,-2 6 0,-2-1 4,7 5 1,-4 1-68,4-1 1,-2 5-269,2 0 167,4 1 0,-11-1 81,7 0-82,0 7-91,5-4-21,0 7 116,-6 0-19,4 0 27,-4 0 44,6 0 1,-2 0 158,-3 0-104,4 0 198,-6 0-154,7 7 219,0-6-157,-6 12 12,4-4-84,-5 5 1,7-4 8,0 0 0,0-5 8,0 5 0,0-1 42,0 6-36,0-7 1,0 5-34,0-5 1,0 7-47,0 0 0,0 0-4,0-1 1,0 6 0,0-1 1,0 8-14,0-3 1,2 4-18,3 1 0,-3 1 23,2-1 0,-2-1-10,-2-4 1,0 2-15,0-6 1,2 1-69,3-1 1,-4-4 74,4 4 1,-3-4-2,-2-1 1,0 0 17,0-1 1,0 1 2,0 0 0,0-1 1,0 1 64,0 0-69,0 6 1,5-8 1,0 7 0,-1-7-5,-4 6 1,5-2-2,0-3 1,5 1 6,-5 0 0,2-1-4,-3 1 1,-2 0 5,3-1 0,1 1-10,-1 0 4,7 0 0,-6-1-14,4 1 0,2-5 1,-8 0 1,6-6-4,-5 6 0,7-6 5,-3 0 1,4-2 0,2 0 3,0 3-11,0-4 53,-1 6 1,1-14 8,0-3 0,-2 2 51,-3-2 1,1 1-46,-6-6 0,5-5 10,-5 1 1,-1-1 0,-4 5 0,0-6 13,0-3 1,0 1-1,0-2 0,-1 1 66,-4-6 0,3 1-48,-3 0 1,-1-1 5,1 1 0,0-2-112,5-3 1,-5 4 26,0 1 1,-1-4-98,1 9 1,3-6-31,-3 11 0,2-1 0,0 5-316,-2 1 123,0-1-170,5 7-690,0-5 172,-7 11 0,4-4-1156,-7 6 1521,7 0 0,-10 13 0,5 3 1</inkml:trace>
  <inkml:trace contextRef="#ctx0" brushRef="#br0" timeOffset="98988">2705 7409 13491,'0'-15'352,"0"1"0,0 4-198,0 0 0,-1 2-12,-4-2 0,3-3-53,-3 3 1,-1-3 27,1-2 1,-5 6-16,5-1 0,-1 0 37,1-5 1,3 6 23,-3-1-187,-3 0 0,5-5 36,-7 1 1,7 4-74,-2 0 0,-2 5 85,2-5 0,-1 7-165,1-2 126,3-3 0,-6 6-174,3-3 139,4-3-70,-6 7-82,7-6 118,0 7-1,0 0 59,-6 0 71,4 7 0,-5 1-17,7 6 76,0 1 1,0 0-67,0 0 1,0-1 85,0 1 0,0 1-94,0 4 1,0-4 46,0 4 1,0 3 45,0 1 1,0-1-67,0 1 0,0-4-3,0 5 1,2-1-9,3 5 1,-3-4 3,3-1 0,-4-1-29,-1 2 1,0 3-6,0-4 1,5-1-70,0 1 1,0-4 58,-5 5 0,5-7-6,0 1 1,0 2-32,-5-1 0,4 0-89,1-6 1,2 1 85,-2 0 1,-2-1-15,7 1-112,-7 0 0,9-1 5,-8 1 0,3-5 220,-2 0-40,3-7-11,0 10-30,5-11 0,-6 6 17,3-3 0,-2-4 30,-3 4 1,-2-3 113,7-2 1,-5-2-98,4-3 0,-5 2 86,1-7 0,1 1-89,-1-6 0,5 3-29,-5-2 1,1 2 0,-1-7 0,-3-4 38,3-2 0,-4 1-5,-1-6 0,0 4-15,0-8 1,0 3-10,0 2 1,0 4-7,0 1 0,0-1 10,0-4 1,-5 4-124,1 1-1,-1 6 8,5-2 1,0 4-74,0 1 1,-2 0 12,-3 1 0,3 4-399,-2 0 116,2 7-104,2-10 127,0 5 1,0-2-1405,0 0 476,-7 7 1,6-10 538,-4 3 0,-3-3 0,0-2 0</inkml:trace>
  <inkml:trace contextRef="#ctx0" brushRef="#br0" timeOffset="100358">3955 7556 12129,'0'-15'1877,"0"1"-1713,0-1 0,0-1-37,0-4 1,0 4 148,0-4-250,-7 4 0,1 1 21,-4 0 1,-1 1-47,6-1 0,-2 5 35,2 0 1,2 1-137,-7-6 0,7 5 141,-2 0 0,-3 0 0,1-4-30,-2-1 1,-3 5 7,7 0-67,-6 1 41,3-6 1,-2 2-11,0 3-7,7 4 1,-5 4-39,3-3 16,3 3-23,-5-4 37,7 6 0,-6 0 34,4 0 1,-4 1 17,6 4 1,-2-3 187,-3 3-167,4 3 0,-6-5 99,7 7 0,0-5-111,0 5 0,0-5 35,0 5 0,0-1 205,0 6-221,0-7 0,0 5 66,0-3 0,0 3 149,0 2 0,0 0 65,0-1 0,5 3-108,0 2 0,5-1 37,-5 7 1,4-6-94,-4 6 1,5-6-92,-5 6 0,2-2 6,-3 1 0,-2-1-119,3-3 0,1-4 7,-1 4 1,0-4-10,-5-1 0,2-1-100,3 1 0,-4 0 59,4-1 0,-1 1-40,1 0 1,-4 4 66,4 1 1,2 0 12,-3-6 1,6 6 0,-3-1-121,1-1 129,-5-1 1,5-3-16,-3 1 0,-1-5 62,5 0 1,-5-5 215,1 4-111,3-5-38,0 9-55,7-12 1,-1 8 0,1-5 1,-5-2 12,0 3-23,-1-3 0,6-2-31,0 0 29,-1-7 1,1-1-2,0-7 0,-5 5-18,-1 1 0,-4-1-2,5-5 13,-7 0 1,4-4-1,-7-1 8,0 2 34,0 2 0,0-4 8,0 1 1,0-7-34,0 1 1,0 2-6,0-1 1,-2-1 10,-3-4 0,2 1 2,-7 4 0,7 1-3,-2 3 0,-1 4 1,1-4-1,0 6 0,0 2-1222,0 2 566,0 7 0,0-10-131,0 3 1,-1 2-212,1-2 0,-2 5-103,-2-5 0,-3 6-212,7-6 1,-6 2 723,1-2 0,4-10 0,-1 4 0</inkml:trace>
  <inkml:trace contextRef="#ctx0" brushRef="#br0" timeOffset="112457">10422 6556 8355,'0'9'-944,"0"-3"1268,0-6-176,0 0-128,0-6 0,-1 4 1,-2-5 409,-2 1-265,-7-2 0,9-2 0,-7 0 67,-1-1 0,3 3-72,-2-2 1,5 2 69,-5-2 232,7-3-199,-10 5-161,5-7-2,-1 7 1,1-4-162,3 7 1,2-4-4,-7 4 1,5-5 79,-4 5 1,4-5 31,-5 5 0,5-5-26,-5 6 0,2-8-88,-2 2 0,-1 2 79,6-2 0,-2 5 9,2-4 0,-1 4-152,-4-5-108,-3 0 0,10-3 85,-7 3 0,5-1 75,-5 6 0,5-6 104,-4 1 1,4 2-81,-5-2 0,7 5 105,-2-5 1,-2 5-160,2-5 357,0 7-481,5-3 42,-6 6 96,4 0 73,-4 0 1,6 1 5,0 4 1,0-2-23,0 7 0,0-5-14,0 5 0,0-5 13,0 5 0,0-6 15,0 6 27,0 0 1,0 5 51,0-1-75,0 1 0,1 0 2,4 0 0,-3-1 0,4 1-9,1 0 1,-5-1-2,2 1 23,-2 0 0,3 4 0,0 1-17,-2-2 22,5-2 0,-6-1 1,3 0-6,-4-1 1,4 1 7,0 0 0,2-1 13,-2 1 1,-4-5-23,4 0 1,-1 0 58,0 4-54,-2 1 1,9-5-1,-4 0 68,1 1-65,-5 2 1,6 0 0,-4-3 0,-2 3 1,7-3 7,1 3 0,-3 2 1,2-1 0,-2-4-22,2 0 1,3 0 17,-3 4 0,3 1-192,2 0 183,6-1 0,-5 1 0,4 0-9,-4 0 1,4-2-2,-1-4 249,1 4 1,-5-9-133,-1 6 68,1-7 0,0 3 30,-1-6 1,-4-1 43,0-4-285,-7-3 0,4-7 138,-7 0 0,5-1-200,0-4 1,-1 4 81,-4-4-135,0-2 1,-1-1 0,-2-7 19,-2 1 1,-7-1-89,2 1 0,-3 0 93,-1-1 1,4 2 47,0 4 0,0-2-138,-4 6 0,0 1-73,5 4-60,-4 0 0,9 7-457,-5 3 94,5 4 661,-2 1 0,-1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8:06.9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44,'37'-24,"-7"4,-9 20,-7 0,1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8:30.864"/>
    </inkml:context>
    <inkml:brush xml:id="br0">
      <inkml:brushProperty name="width" value="0.3" units="cm"/>
      <inkml:brushProperty name="height" value="0.6" units="cm"/>
      <inkml:brushProperty name="color" value="#D30A17"/>
      <inkml:brushProperty name="tip" value="rectangle"/>
      <inkml:brushProperty name="rasterOp" value="maskPen"/>
    </inkml:brush>
  </inkml:definitions>
  <inkml:trace contextRef="#ctx0" brushRef="#br0">9732 0,'-7'61,"-8"-4,-20-7,-24 9,-3-7,-7-1,7-9,3-2,-1-1,-4 2,-5 4,-2 0,-5 10,-2-4,-5 1,41-25,1 1,-4 4,1 0,2 1,-1 0,-3 0,-1 2,0 4,0 1,0-1,0 0,-2 1,-1 0,1 1,0 1,-2 0,1 1,-2 3,1 1,-1 1,-1 1,-1 2,0 1,2-3,-2 0,-2-1,0 1,-1 4,1-1,-3 0,0 1,0 1,-1-1,-1 0,0-1,1 0,0 0,-1 2,0 0,1-2,1 1,0 1,0 0,-3-1,0 0,-2 1,0-1,2 0,-1-1,-1 2,0 0,1-1,1 0,-2 1,0 0,-1-2,0 0,1 2,0 0,1 1,0-1,0 0,-1 0,-1 3,-1-1,0-2,0 0,0 2,1 0,4-2,0 0,1 3,1-1,-2-2,-1 0,0 2,0 0,0-2,2 0,1 3,2 1,-2-6,2 0,1 2,1 0,-1-2,0 0,1 0,1-1,2 1,1-1,0-2,-1-1,3 0,0 0,1-2,0-1,0 2,1-1,-1 3,0-1,4-4,0 0,-4 1,1 0,5-6,1 0,-4 3,0 0,3-3,0 0,-1 3,0-1,-1-1,0-1,0 0,1 0,2-2,-1 0,-1 0,-1 1,3 1,-1 0,0-1,-1-1,2 2,-1 1,-2-3,1 1,5-3,-1 0,-1 1,-1 0,1 1,0 1,0 0,1 1,2-2,1-1,0 0,0 0,-33 33,34-32,-1 1,-33 30,4 7,1-6,0 1,5-1,-3 1,9-6,0 1,-1-1,7-4,-4 1,7-7,0 1,5-4,0-2,6-4,-16 13,3-4,-6 4,1-7,7-20,7 3,1-17,6-3,1-7,0-20,6 3,2-24,6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0:41.2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3087,'32'-31,"1"3,-31 0,11 4,-5-19,2 9,0-10,-1 16,6-16,0 10,6 3,2-18,3 16,3-6,-9 6,21-9,-10-2,13-2,7-11,1-2,7-1,-1-12,8-2,-7 2,-1 4,-12 9,10 2,-6-10,14-7,-12 1,-13 19,-1-3,1-2,4 0,-7 0,4-1,0-4,-6 4,5-4,-6-3,17-13,-6-3,1 9,-13 14,7-4,-6 10,-6 13,2-1,16-20,-2-2,-4 10,-10 17,7-19,-6 11,-1-8,-13 16,11-11,-18 29,6-16,-8 21,-7 6,0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8:31.864"/>
    </inkml:context>
    <inkml:brush xml:id="br0">
      <inkml:brushProperty name="width" value="0.3" units="cm"/>
      <inkml:brushProperty name="height" value="0.6" units="cm"/>
      <inkml:brushProperty name="color" value="#D30A17"/>
      <inkml:brushProperty name="tip" value="rectangle"/>
      <inkml:brushProperty name="rasterOp" value="maskPen"/>
    </inkml:brush>
  </inkml:definitions>
  <inkml:trace contextRef="#ctx0" brushRef="#br0">1 1,'59'23,"-14"-8,4-2,-11-12,-7 12,10 2,-2 9,20 11,-7-4,25 18,-14-5,11 10,-5-8,-20-7,1 0,-1 5,-1 0,5 0,-2 0,8 0,-4 5,9 0,3 9,2 0,-1-2,6 8,-4-6,-31-23,0-1,38 30,-38-30,1 0,-2 1,2-1,4 2,0 1,-1 1,1 0,4 1,2 0,-3 1,0 2,5 2,-1 0,-2-2,0 1,7 1,1 0,-3-1,1 0,6 6,1 0,-2-2,1 0,0 1,0 2,2-2,0 2,3 1,0 0,3 3,1 0,1 0,0 0,2 1,0-1,0 1,1-2,-2-2,-1 1,3 4,-1 1,1-5,1 0,3 7,1 0,0-3,0 1,-3-1,0 0,1 1,1-1,1 1,-1-1,-2-3,0 1,4 5,2 0,-3-4,0 0,2 1,0 0,-2-2,0 0,2 2,0 1,-2-1,0 0,-23-17,0 0,0-1,25 20,0-1,0-1,0 0,-2-2,0 0,2 2,0 1,-1-1,0-1,-23-18,0 1,0 0,-1 0,-2 1,1 0,1-2,-1 1,1-1,27 19,-1 1,-27-18,1 0,0 1,0-2,0-1,1 2,2 1,0 1,0 0,0 1,-1-1,1 0,0 0,0 0,0 0,-3-1,0 0,0-1,1 1,0-1,0 0,-1-1,-1 0,1 0,2 3,1 0,0 0,-1-2,-1 1,0 0,-1-1,-1 0,0 0,25 19,0-1,-24-18,0 0,-1 0,25 18,0 1,-24-18,-1 2,1-2,22 17,0-1,-1-2,-2 0,-3-3,-2 1,-1-3,0 0,-2-2,0 0,-1-2,0-2,-2 1,-1-1,1-1,0-1,-7 0,0-2,4-2,-1 0,-6-1,0 0,-1-2,0 0,-4 0,0-1,-3 0,1-2,-2-3,0 1,-1 3,0 0,0-6,0 0,0 3,0 1,38 25,-4 4,-9-2,-5-3,-4 3,0 2,-6 3,-11-9,20 31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04T16:09:29.33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31135 14482 8355,'8'9'0,"-5"4"-656,8-8 1,-2 5 562,7-5 0,0 8 0,1-3 312,-2 5 0,1-1-119,0-5-65,6 5 1,-4-6 0,4 4 37,2-1 1,-2-3 12,4 3 1,4 2 13,-3-8 0,2 0-70,3-5 0,-1 5 8,2 0 0,0 1-22,3-6 0,-2 0 64,2 0-88,-2-7 0,-2 3 0,-1-6 69,0-3 0,-4 5-27,-1-3 1,-2 0-28,3-4 0,-4-3 0,-7-3 1,-1 3-86,1-2 0,0-3 98,0 1 0,-7-5-157,-4 7 1,-4-8 40,-1 1 39,0 4 1,0-7-1,0 4 12,0-4 42,0 5 1,-5-3-1,-1 7-43,-3 1 0,0-2-2,-1 1 1,-4 5 74,3 5 0,2 3 3,-1-3 114,6 4-157,-10 7 527,12 0-379,-5 0 77,7 0 1,2 0-104,3 0 0,4 0-16,7 0 1,-1 1-43,1 5 0,2-4 30,3 3-72,4-4 0,5 5 0,-2-1 66,-3-2-101,9 0 1,-1-3-1,5 0 150,-5 0-151,-8 0 0,8 0 0,-5-3 62,0-2 1,0-1-11,3-5 1,-4-3-23,-2 3 1,-5-8 22,1-2 1,-4-3-54,0 4 0,-1 1-13,-1-8 1,0 1-8,-6-6 1,4 0-4,-7 1 1,-1-1-10,-5 0 1,0 1 18,0-1 1,0 1-49,0 6 65,-8-6 0,1 9 1,-5-6-22,1 1 0,1 7 65,-5 0 0,-1-4-19,-1 4 1,2-2 8,-1 7 0,0-1 0,1 0 0,-1 0 8,0 0 0,0 2 40,1 4 1,4 1 7,0 4 0,6 2-29,-6-2 0,7-1 44,-7 0 37,7 1 26,-3 5 9,0 0 48,6 0-18,-7 0-144,8-8 0,2 7 1,2-6 42,1 0 0,2 3 21,-2-6-131,-3-1 1,11 1 0,-7-1-22,3-1 0,-5-7 45,0-3 1,-1 2-9,-3 3 0,0-4-46,0 0 1,0-7-14,0 1 1,0-3 61,0-1 1,-7 4-19,-4 1 1,-3-1-100,-2-4 0,-1 0 74,-4-2 0,1 4 56,-5 2 0,-4-6-42,-8 6 1,4-7 0,-4 9 1,-4-6 32,0 0 1,-5 4 6,-2 1 1,-5 5-8,1-5 0,-5 1 0,4-2 1,-7 4 6,2 7 0,-1 1 5,1-1 0,-2 0 48,7 1 1,-3 1-63,9 3 18,-5-3 0,18 12 0,-7-4-15,3 4 1,3 2 0,8 0 0,-1 0 10,7 0 0,1 6 5,3-1 0,1 8-87,1-2 1,1-3 55,4 2 1,-3 1 18,8 5-8,0-7 1,5 5 18,0-4 1,0 4-31,0 3 13,0-2 1,1 0 10,4-5 0,-1-1 13,6-4-19,-5-3 1,3 5 1,-2-7-7,-5 0 6,6 0-244,-7 0 201,0 0 0,-7 0 17,-4 0 1,-3-2-4,-1-3 1,-9 3 83,-1-3 1,0 1-16,-1-1 1,-1 3-2,-4-3 1,-1 3-51,1 2 34,-1 0 0,0 0 1,1 2-21,-1 3 0,1 2 2,-1 4 0,6 8 8,-1-3 1,7 9-3,-7-4 1,6 9 34,-6 1 1,8 2 20,-1 11 1,4-8 92,5 6 1,-1-3-119,7 8 7,-8-10 1,12 16 0,-5-10-28,4 2 0,2-3-11,0 0 1,2-4 61,4 4-32,-5-6 1,12-3-1,-7-7-139,4 2 1,-6-4 97,7-4 1,-6-4-101,6-5 91,0 3 0,-1-13-22,0 5-82,-6-4 0,10-2-75,-13 0-21,7 0 142,-8 0-827,0 0 852,-8 0 0,2 1 18,-5 4 0,-8-2 23,3 2 0,-4-2-78,5 3 0,-6-3 15,-1 8 0,2-6 145,4 6 1,0-8-108,1 2 1,-1 3 18,0-4 1,6 9-15,-1-2 0,8 3 83,-2 1 0,2 1-32,3 0 0,0 7 122,0 4 1,3-3-91,2 3 1,4-2 15,6 8 1,1 3-23,0 1 0,-1 2 7,1-1 1,5-4-7,0 8 0,2-6-14,-2 0 0,-3 0-9,3 1 0,1-4-40,0 5 1,0-7-10,0-4 1,-3 2 45,7-2 1,-5-2-7,5 1 1,-5-7-44,5 3 1,-4-5 5,5-1 1,-7-5-126,7-1 0,-2-1 20,0 1 1,3 0 34,-6-5 0,4-4-22,-5 5 1,-1-4-429,-3-2 124,-1 0-389,0 0 120,-1 0 472,-7 0 0,6 0 0,-4 0 1</inkml:trace>
  <inkml:trace contextRef="#ctx0" brushRef="#br0" timeOffset="2164">28420 13262 8355,'10'0'-169,"0"-1"-318,3-5 0,1 4 406,2-3 0,-1 4 330,1 1 0,1-3-218,5-2 0,-3 3 6,7-4 1,1 5 144,4 1 0,1-2-18,-1-3 0,0 2-10,2-8 1,0 5-139,3-3 1,0 3 79,6-4 1,-6-1-42,7-5 0,-8-5-48,2 0 1,1-5-33,-1 4 1,-2-6 69,-8 1 0,1 3-20,-7-2 0,0 0-14,-5-7 1,0-3 0,-1-1 0,-6-6-70,-4 6 1,-3-5-7,-2 6 1,0-3 86,0 1-119,-7 5 1,-2-6 0,-6 10 76,-1 2 0,0 2-8,0 4 0,0 3-16,0-2 0,-1 7 70,-4 2 0,9 7 24,-4-7 0,4 8-11,-4-3 0,5 4 304,0 2-323,8 0 1,-3 2 14,6 4 1,0-3 374,0 8-199,0-8 1,1 9 0,4-7-142,6-2 1,5 5-20,4-3 1,0 2-4,6-2 1,-5-3-13,6 4 1,-1-5-135,6-1 0,-1 0 105,0 0 0,1-1-118,-1-5 1,0-1 81,-6-3 1,5-4 8,-3 3 0,3-8 86,1-3 0,-5 0-69,1 0 1,-8-1 2,2-2 0,2-6 6,-2 4 1,0-2 8,-5-3 1,-6 6 1,1-1 1,-6 1 1,6-6 1,-8 1-179,3-1 1,-4 0 45,-2 1 96,0-8 0,-6 6 1,-1-6-36,-2 0-22,-8 6 1,-1-12 0,-5 9 44,1 0 0,-3 1 3,-6-2 1,-1 9 25,0-3 0,1 4 11,-1 1 1,1-3 33,-1 8 0,1 0-63,-1 6 0,0-2 95,1 1 0,1 5-84,3 2 71,-2 4 1,11-1 0,-3 6-44,3 0 1,3 0 1,-1 0 63,0 0 4,7 0 224,3 0 175,6 6-451,0-3 0,6 3 62,5-6-167,3 0 0,2 0 1,-1 0 123,1 0-112,7 0 0,-5 0 1,5-1 78,-1-4 0,-4-4-34,3-7 1,-4 0 39,-1 0 1,0 0-39,0 0 0,-7-4 21,-4-2 1,2-4-11,-2 5-98,1-7 1,-9 8-1,-2-7 101,-5-1-68,-4 6 0,-2-9 0,-2 6 42,-2-6 1,-5-2-9,-6-4 0,-1 7 20,0-7 0,-4 8-9,-2-2 0,-4 1 12,6 9 0,-8-6 5,2 7 0,-2-2 9,2 6 1,-7 2 1,7 3 1,-6 5-6,11 6 0,-5 0 46,5 0 1,-1 0 4,1 0 0,5 6 0,1 5 1,-1 3-43,6 2 49,3 1 0,-5-2 0,7 3 6,2 3 1,1-3-8,2 2-37,8 5 0,-5-5 0,7 4 35,3-1 0,-3 4-11,0-7 0,1 7-7,5-6 1,0 6-135,0-7 1,5 7 84,1-5 0,6 4-6,-2-5 1,2 0 5,-1-5 0,3 0-4,-3-1 1,0 1 35,0 0 1,2-5 30,-8-1-41,7-6 0,-10 5 25,4-4-61,2-4-36,-7 7-207,7-8 233,-8-8 1,-6 5-1,-1-8-83,-2-1 0,-2-2 111,-11-2 0,3 0-8,-7 1 1,-1-7-47,-4 1 0,-1 0-15,1 5 1,-1 0 188,0 1 0,1-1-103,0 0 0,-3 6-3,-3-1 1,9 8-12,-3-2 0,4 2 2,1 3 0,-2 3 1,7 2 0,-6-2-4,7 8 1,-7-1 37,6 6 1,0 1 51,5 5-76,1-5 0,4 11 1,0-4 6,-1 0 1,5-3 12,2 6 1,3-1-8,2 6 1,0-4-3,0 3 1,2-8-4,3 9 1,2-4 0,3 4 0,6 0-7,0-1 0,0-4 0,5-1 1,-3-7 63,-3 3 0,1-3-12,0 2 0,-1-8-85,1 2 0,1-2 70,-2 2-139,1-5 92,0 4 0,-2-11-30,-3 8 0,-3-8-67,-2 2-269,-5-3-171,6-2 135,-7 0 290,0 0 0,-5 2-42,-1 3 195,-5-3 1,2 5 0,-7-7-133,0 0 0,-5 5-23,0 0 1,-6 3 148,7-4 1,-7 1 236,6 5 1,-6-5-142,7 5 1,-7-4-112,7 5 1,-2-1 36,6 5 0,-1 2-11,-4-1 7,3 6 0,-3-2 0,9 5 6,1-3 28,1 6 1,0-3 0,0 7-40,4 0 0,0-1-5,6 1 0,0 5-20,0 0 0,3 6 26,1-7 1,6 9-94,5-3 0,1-4 39,0-1 0,1 2-15,4-2 0,-3 0 40,3-5 0,2-1-10,-3 1 1,2-7-51,-6-5 0,-1-1-4,1-4 1,0-1 24,0-3-43,-7-4-145,5 0 40,-6-5-276,1 4 335,-2-6 1,-7-1-32,0-4 0,-5 2 108,0-8 0,-8 0 8,3-5 0,0 1 8,1-1 0,-4-1-67,-8 1 1,3 1 149,-2-1 1,7 2-10,2 3 1,1-1-24,-6 7 1,6 0 22,-1 5-9,8 0 1,-6 7-36,4 3 60,3 11 0,-5 2 0,7 7-50,0 1 1,7 0 17,3 11-51,-2 0 0,6 1 0,-2-1 1,7 2 1,-2 0 0,5-2 1,0 2-4,0-7 1,6 5-8,-2-5 0,-2-2-24,3-8 1,-1 2-4,6-2 1,-6-4-115,1-1 0,-2 0 138,8-1 1,-2-2-116,1-8 1,-6 3-7,1-3 1,-7-4-157,7-2 1,-7 2 62,7-2-172,-8 1 1,4-5 0,-7 3-756,-1 2 193,1-1 878,0 2 1,-1 1 0,1 8 0</inkml:trace>
  <inkml:trace contextRef="#ctx0" brushRef="#br0" timeOffset="13140">25451 12311 8355,'32'25'450,"4"-3"55,1-6 1,1 1-554,0-2 1,-4 1-574,8 0 1,-6-2 917,0-3 1,3 1-79,-1-7 0,0 1-119,-1-6-102,-4 0 0,4-3 1,-9-2-9,-2-5 1,0-9-32,6-3 0,-7-6-92,-4 1 0,-5-2 79,-6-3 1,2-7 25,-6-3 0,-3-3-111,-9-3 0,1 4 76,-10-3 156,2 2 1,-15-10-1,6 8-22,-3 0 0,-1-1 136,-6 1 1,6-1-134,-1 1 0,8 1-7,-1 3 0,-4 3-9,3 3 1,2 3 16,8-2 0,-3 2-17,4 2 0,3 3 10,2 2 0,3-1-7,2 6 0,0-3 11,0 3 0,0 1 3,0 5 0,7 6 44,3-1 0,5 2 16,0-2 0,3 3-144,3 2 0,3 5 120,8-4-75,0 3 0,4 2 0,3 0 80,2 0 1,-5 0-3,6 0 1,-5-6-34,6 1 1,-7 0-3,6 5 1,-5-7-68,6-4 0,-9-3-4,4-2 1,-5 1 12,-2-1 0,4-7 45,-3-4 0,6-3-3,-12-1 1,6-8-86,-11-3 0,2-4-147,-2-2 1,-8 1 116,2-1 0,-8-5-149,4 1 1,-8-8 104,3 2 1,-6 2-11,-6-2 0,-2 0 49,-9-6 1,1 3-50,1 2 1,-1-1 96,0 7 1,-4 0-25,-2 6 1,0 2 5,0 3 1,5-3 54,-5 8 1,7 0 13,5 6 0,-4 4 14,3 1 77,5 7 1,-2-4 399,8 7-146,0 7-190,0 2 1,8 7-108,1 0 1,7 0 31,6 0 0,1 0-81,10 0 0,-2 0-187,1 0 1,7 0 181,3 0 1,3 2-134,2 3 0,0-4 46,2 5 0,-2-4 58,0-2 1,0 0 122,1 0 1,-1 0-115,0 0 18,0-8 0,1 0 0,-2-9-9,-4 2 1,-1-6-3,-5 0 0,-3-12-21,4 1 1,-5-4-6,-6 5 1,-4-8-63,-5-3 0,-1-5 82,-1 0 1,-6-1-179,-4-5 0,-3 1 153,-2-6-40,0 0 0,0-5 0,-2-1 0,-3 1 25,-4-7 1,-8 4 0,-3-2-51,0 2 0,-7 5 4,5 3 1,-5-4 73,1 4 1,1 2-46,-2-2 0,4 8 86,-4 3 1,2-4-89,5 9 72,1-8 0,-3 17 0,8-5-72,3 5 138,-3 9 1,8-5 0,-5 9 10,6 0 68,2 3 0,3 1 101,0 0 0,8 5-127,3 1 1,4 5-61,6-6 1,-1 2 3,5-2-117,2-3 1,4 6-1,3-6 55,3 3 1,-3-3-80,2 3 1,3-3 93,-3-2 0,6 0-22,-4 1 1,0-1-28,-1-1 0,-2 0 12,7-4 1,-7-2 93,2-3 0,-2-9-30,2 3 0,-9-5-16,3 0 0,-4-3-50,-1-8 1,-4 0-1,-5 1 1,-3-7 1,-4-4 0,-3 0-92,-7 1 0,0-1 53,0-6 0,-1 1 33,-5-1 1,-4 0-92,-11-5 1,2 4 28,-8-4 1,1 4-6,-6 2 0,-5-3-11,1-2 0,-8 2-126,2-2 1,1 5 123,-1 4 0,0-2-28,-5 3 0,4 6 19,1-1 1,6 13 14,-6-7 1,12 9 59,-3 2 1,6 4-17,-5 5 0,8 5 1,2 6 0,10 2 46,2 3 0,6 2 45,-1 4 451,3 4-218,2-7 0,2 8-168,3 0 0,-1-5-56,6-1 0,7-3-44,3 3 1,7-7 5,-7 3 1,9-5-4,-3 0 1,2-1 11,-1 0 0,2-1-13,-2-5 0,3 3 5,1-7 1,-4 4-15,-2-3 0,0 3-58,1-4 0,-1-1 87,-4-4-92,-4-8 0,2 4 1,-11-8 27,-1-1 0,-2-3-12,-5-6 0,-1 2-3,-4-7 1,-6-2-78,-11-8 0,-2 1 79,-8-7 0,-6 5-16,-4-5 1,-5 0-308,-6-5 0,-3 5 307,-7-1 1,-3 2-11,-1-7 1,0 8 24,-7 4 1,7-1-1,-1 6 1,-2-4 19,1 9 0,-4 4 4,4 1 0,-5 3-17,6 3 0,0 5-104,4-1 0,1 8 185,1-3 0,5 10-78,4 3 1,3 5-59,-3-1 1,11 3 41,-1 2-86,9 8 1,4 0-1,4 8-37,4 0 58,5 0 624,1 0-526,7 0 0,2 2 577,7 4-485,0-4 0,2 4 47,3-6 1,-1 0-49,6 0-74,-6 0 1,10 0-1,-4 0 31,4 0 1,-3-5 4,0-1 0,-6-5-41,5 0 0,-6-3-104,0-2 1,-1-7 26,-3-3 1,-12-6 39,-4-5 0,-12 2 4,-5-8 0,-4-4 10,-11-6 10,0 0 0,-4 6 1,-2 0-12,-3-1 0,-2 1 2,-10-2 0,5 9-24,-5 4 0,5 2-15,0 2 0,-5 6 95,1-1 0,1 8-57,10-2 0,-5 3 36,4 3 0,-1 5-35,1 6 67,-4 2 0,13 2 0,-1 0-46,6 0 1,0 2 6,7 2 0,5 7 3,6 10 1,12-1 3,-2 6 0,11-2-40,-1 3 24,5 2 0,1-4 1,0 8 115,0-2 1,7-4-9,3-1 1,10-7 64,1 3 0,2-5-57,-3-1 1,-1-6 77,8 1 0,-5-7-93,4 0 1,-7-2-9,2-2 1,-3-2-78,-2-2 1,-2 0 93,-5-7 1,4-1-323,-7-10 0,-1 3 0,-5-7 1,-4-2-112,-6-9 1,-8-6 164,-13-10 0,-10-5-116,-7-10 183,-5-4 1,-13-2 0,-3 0 32,-4-2 1,35 37-1,-3 1-132,0-3 0,-2 3 0,0 1 0,0 1 101,-1 2 1,-1-1 0,-2 3 0,1 0 94,2-1 0,-2 2 1,0 2-1,-1 2-59,0 0 0,-1 1 1,-46-23-20,-1 1 0,0 8 105,0 3 1,1 5 169,-1 5 1,7 5-262,4 6 0,5 7-53,6 4 1,7 5 32,8 5 0,13 4 38,-2 7 0,10 6 53,0 5 1,6 3 47,4 2 0,-1 1 259,7 4-277,0-4 1,5 8 0,1-5 78,-1 0 1,7 6-95,4-5 169,-4 1 0,7-1 0,-3 1-146,4 2 0,1-4-4,0 0 1,4-2-3,1-2 1,3-2-50,-3-4 0,-4-3-18,5-7-3,2 0 3,-6-1 1,6-4-4,-8 0-134,0-8-106,0 5 201,0-8 1,-8-2 129,-2-4 1,-6 3-61,-5-8 1,-10 0-27,-12-4 1,-4-8-21,-6-3 0,-5-6 10,-10-5 0,2 2-38,-8-8 1,-7 1-341,-8-5 1,-1-1 371,-5 1 0,4 5 13,41 20 1,0 2 0,-47-24-157,3-3 0,5 13-41,-1 1 138,8 5 1,-4 2 0,6 3-15,2 5 1,11 1 13,4 12 1,5-1 32,0 6 0,-1 0 109,6 0 0,7 2 108,9 3-120,4 4 1,1 9 0,3 3 125,2 5 0,7-1 617,9 1-672,-3 1 0,12 9 0,-4 3 19,4 2 0,12 1-42,5 6 1,9 1 2,7 4 0,0-4 10,1 3 1,5-3 66,-1-7 0,7-3-50,-6-8 1,-1-1 28,-4-4 0,-3-2 3,-2-9-113,-4 1 1,-2-7-1,0-4 86,-2-3 0,-6 4 104,-3-2-56,-6 1-261,2-5 0,0-1-177,-1-4 1,-2-4 105,-8-7-98,-4-7 0,-10-1 0,-6-10-95,-6-3 206,-18 3 0,-2-13 1,-17-1-73,-6-8 201,-10-5 0,40 28 0,-2 2 0,-3-1 0,-1 1-289,-3-1 1,0 0-1,-4-2 1,0 0 243,-1 0 1,0-1-1,-2 1 1,-1-1-21,3 3 1,0 1-1,0 1 1,1 2 5,1-2 1,1 2 0,0 2 0,0 2 0,-1 1 1,1-1-1,3 1 1,-1 2-86,0 5 0,1 1 0,-42-19 95,0 13 1,10 1-10,-1 9 0,12 5 127,4 6 0,6 0-72,5 0 1,4 6 197,7 5 1,6 9-48,5 1 1,3 7-45,8-2 1,-3 4 475,6 2 1,7 5-454,4 0 0,7 7 128,0-2 0,2 4-176,2 2 0,2-1 5,2 1 0,6-4 9,5 3 0,8-5-4,3 6 1,4-1-11,1-5 0,3-3-14,3-1 0,-9-5-39,3-1 0,-3-8 49,4-2 1,-6-7 54,1-4-66,-8 3 1,4-12 46,-8 3-79,-5-4 0,-2-1-204,-2 0-237,-5 0 305,6-6 1,-7-3-66,0-7 0,-7 0 36,-3 0 1,-8-7-58,-8-3 0,-4-6 113,-17-5 0,-1 2-5,-15-7 1,-6 0-286,-14-6 1,0-5 332,-6 1 0,41 24 0,1 1 9,-3 0 1,0 1-1,-1 1 1,-2 1-28,0-3 1,1 1 30,3 1 0,0 1 1,-8 0-1,0 0 0,7 1 1,-1 0-8,-47-19 0,5 3 18,-2 8-6,12 6 0,-12-3 0,12 7 106,-1 1 0,3 3-190,3 1 0,9 7 214,-4 4 0,7 3-78,8 2 1,10 0-32,5 0 1,10 7 83,2 4 0,6 8-29,9 2 0,1 6 62,-1-7 0,7 9 261,4-3 0,2 4-186,3 2 0,3 0 56,2-1 0,4 1-48,7 0-175,6-1 0,-2 1 0,5 0 29,3-1 0,4-1-26,5-3-12,-4 2 1,6-10 0,-7 1 126,-1-2-131,1-9 1,-2 3-1,-4-7 26,-5-2 0,-3 0-17,-3-3-74,-6 0 1,0-3-151,-4-1 1,-3 0 72,3-7 0,-3 1-160,-2-6 1,-2-1 7,-3-5 114,-11-2 1,-10-8 0,-11-1-4,-6-5 0,-9-2 38,-6-7 1,-7 3 32,-9-4 1,-4 4-1464,-11-9 1561,38 28 1,2 1-1,-41-22 1,39 24 0,-2 0-30,0 1 0,-1 0 1,5 1-1,-2-1-110,-4 0 1,-1 0 0,4 2 0,-1-1 51,1 4 1,-1 1 116,-48-10 0,48 11 0,1 0 0,-54-7-118,4 1 1,4 8 6,3 2 0,6 6-86,0-1 1,6 8 315,-2 3 1,12 11-18,4-1 1,10 10-95,1 1 0,12 3 60,-1 1 1,10 3 718,1 2 0,7 0-677,3 6 0,9 0-83,1 7 37,0-2 1,14-2-1,-3 2 319,3 0 1,7-8-315,1 8 1,11-5 203,-1 0 0,10 3-224,1-9 0,3 2-38,1-7 0,0-1 43,1-4 0,5 2-8,-1-6 0,2-3 23,-7-8 1,-4-2-1,-1-4 1,-7-4-52,3 5 0,-5-4-50,-1-2 0,-5-6-35,-2 1 0,-4-7 62,0 1 0,-4 3-289,-1-3 0,0-1 22,0-10 1,-6 3-314,-5-8 417,-11 1 0,-6-5 1,-11-2-124,-10-5 0,-12-2 149,-7-8 0,-6 0-88,-15 1 0,41 23 0,-1 0 170,-3 0 1,-1 1 0,-2-3-1,2-1-273,-2 1 1,-1-1 0,-5 0 0,-2 1 299,1 2 1,-1 1 0,-2 0 0,2 1-3,2 0 0,1 0 1,-3 3-1,1 1 33,1 0 1,1 3 0,1-1-1,-2 1-68,1-1 1,-1 0 0,4 3-1,0 1-139,-1 1 0,1 1 0,0 4 0,1-1 215,1 2 0,0 1 0,-47-1 160,7 0 0,3 5-208,7 5 1,1 6 59,5 11 1,9-3 8,6 7 0,3 1 252,9 4 1,1 2-222,8-2 1,6 2 380,4 4 0,3-4-415,4 5 1,4 0 334,6 0 0,2 6-328,3-2 1,5 2 242,6-2 1,1 3-249,4-2 0,9 1 0,8-1 1,3-6 13,-3-4 1,6-2 6,-2 1 0,4-7-10,2-4 1,-3-4 4,-2-1 0,1-7-15,-7-4 1,2-2 37,-3 3-126,-2-4 0,5 5 50,-7-7 0,-5-5-249,-2 0 124,-4-8 1,1 4-8,-6-7 0,0-1 17,0-4 1,-6 2-129,-5-8 0,-11 1 83,-3-6 1,-18-5-3,-5 0 0,-16-6 119,-5 7 0,-12-9-393,-10 3 0,-3 1 383,44 21 0,0-2 0,-1 5 0,0 0-10,-1-3 1,-1 2 0,-4 1 0,0 1 8,2-1 1,-1 2 0,-2 1 0,0 1 3,0 0 1,1 1 0,0 2-1,-1 0 4,-2-1 1,0 1-1,2-1 1,0 1 37,-2 1 1,-1 2-1,3-3 1,0 1 57,-3 2 0,1 3 1,3 1-1,0-1 3,-1 1 0,0 1 0,-1 1 1,0 0-57,1 1 1,1 0-1,1 1 1,2 0 39,-52 4 0,10 4-39,1 7 13,7-1 0,9 9 0,2 2 24,3 4 0,11 1-6,10 2 1,5-2 10,0 0 0,8 8 3,3 4 0,10-3 115,6 2 1,4 0-84,1 6 1,7 5 101,4 0 1,4 1 6,1-1-134,6 3 0,3 2 0,7-1 408,0-3 1,1-2-361,5-10 1,-5 2-156,4-7 1,-6-7-10,-4-10 0,2-1-95,-8-4 136,7-6-67,-10-2 1,5-9 19,-7-3 0,0 1-129,0-7 0,-7-6 67,-4-9 1,-5-4-79,-5-2 0,-5-2 86,-10-2 1,-11-4-51,-5-9 0,-10 7-36,-1 0 1,-7 0-1355,-9-5 1453,-7 6 0,0-3 0,-9 5 17,46 18 0,-1 2 1,-45-17-127,40 18 0,-1 0 1,3-2-1,-2 3 142,-3 1 0,0 0 0,1-2 0,0 1 3,-3 3 1,-1 1-1,0 1 1,0 2 29,-1-1 0,-1 0 0,1 2 1,0 1 90,0-1 1,-2 2 0,3 1 0,0 3 23,-6 0 1,2 1-1,4 1 1,-1 0-36,1 1 1,1 0 0,3 0 0,0 0-25,-1 0 1,0 0 0,-42 4-210,6 7 1,9-2 184,1 13 1,10 3 11,6 1 0,10-2-6,6 3 1,10-1 39,4 6 0,10 2 1409,2 3-1404,7-4 1,1 6-1,9-8 440,3 1 0,0 2-308,6 2 0,1-2 186,5 3 0,3 1-281,6 0 0,8 0 14,4 0 1,3-10 3,1 3 1,6-3-80,0 4 1,7-2-149,-2-4 1,3-1 36,3-3 0,-1-7 119,0 1 0,1-2-56,0-9 0,-10 6 14,-7-6 1,0 1 3,-11-6-136,1 0-270,-12 0 265,-1-8 0,-17 0-245,-7-9 277,0 1 1,-15 1-1,-2-1-5,-6 0 0,-11 1 88,-8-1 0,3-1-59,-12 2 1,-2-1 67,-9 0 1,3 5-83,1 2 1,-1 4 41,-9 0 1,4-2-92,-5 2 1,3 0 233,-3 5 0,3 0 70,-7 0 1,1 5-81,-2 0 1,-1 7 53,7-1 1,-1 5-7,7 5 0,3-3-55,6 2 0,5 4-106,15-3-38,-1 0 0,19 0 0,-3 2 88,6 1 1,9 1 8,-2 2 0,4 3 113,7-4 0,-2 4-54,7 1 1,-1-4 163,6-1 0,3 1-220,8 4 1,2 0 90,13-6 0,-4 6-42,11-4 0,-3-4 14,12 4 1,-1-2-118,7 1 0,4 2-41,1-6 0,5-1 108,-5-6 1,-1 1-20,-4 1 1,-7-3 94,1-4 1,-12 2-71,3-6-87,-13-1 1,3 0 16,-7 1-225,-8-1-81,0-5-409,-8 0 160,0 0 403,-8 0 0,-7 0 148,-12 0 1,-4 0-173,-6 0 228,-3 0 1,-20-2-1,-3-1-127,-2-3 1,-7-1 24,-1 1 1,-7 0-66,-3-5 1,2 3 209,-4 2 0,8 4-29,-2-3 0,4 4-65,-10 1 1,3 0 253,-2 0 0,-2 6-46,-3 5 1,1 3-124,4 2 0,10 0-71,0-1 0,15 7 7,6-2 1,6 7 1,5-5 0,9 6-1,6-2 1,9 6 86,2 5 1,2-4-58,9 4 0,0 4 136,5 1 0,0-1 136,0 1 1,7-2-252,4 3 1,3 0 12,1-5 0,3-2 39,3-4 1,1 0-5,5-1-99,3-6 1,-4 3 0,9-6-28,2-3 0,1-2 30,-1-1 1,-4-2 86,5-3 0,1 1-88,-3-7 1,1 2 11,-5-2 1,-3-3-11,-2 4 0,1-4-93,-7-2 0,0 0 57,-5 0 0,-6 0-253,1 0 74,-1 0 139,-1 0-322,-2 0-88,-7 0-359,0 0 709,-7 0 0,-3 0 31,-12 0 1,-4-2 108,-11-4 1,-5 3-144,-11-8 1,-3 3 8,-7-3 0,-3-1 271,2 7 0,-9-8-111,4 2 0,0 5-133,-6 0 1,14 4 100,-2 2 1,-1 0-9,1 0 0,-4 0 7,9 0 1,-1 8 0,1 2 0,-1 4 68,7 1 0,3 4-114,7 1 0,8 5 94,-4 7 0,7 5-5,4 0 0,5 5 52,6-5 0,6 11-83,-1-6 0,8 13 4,-2-8 1,3 9 185,2-3 1,7 8 21,3-4 0,9 5-73,3 1 0,6 0-63,-2 1 0,3 0-1,4-1 1,-2-1-14,1-4 1,5-4-71,-1-7 0,1-6 70,-5-4 0,-1-4-15,1 0 1,-6-9-6,1-3 1,-8-8 56,2-4-159,-3-4 0,-3 3 68,1-2 1,-5-5-261,-1 4 106,-6-3 1,4-2-36,-2 0 0,2 0 111,8 0-8,-1 0 0,1 6-589,1-1 415,-1 7 0,-1-3 181,1 7 1,-8-5-73,-2-1 0,-4-5-181,-2 6 0,0-6 55,0 6 250,0-1 1,-8 1 0,-2-2-112,-4-3 1,-7 7 28,0-3 0,-7 5 17,1 0 0,-2-4 286,-3 0-194,-7-1 0,5 8 0,-7 1 75,2 3 0,3-2 0,-3-4 0,-2 1-69,2-2 67,0 7 1,2-2-1,0 4-80,2 0 1,2 2 12,1-4 0,1 6 170,-2-2 0,9 4-125,3 1 1,4 1 14,1 0 0,5 5-45,1 0 1,6 5 64,-1-5 0,5 12-16,5-1 0,6 2 13,10-1 1,0 4-51,10-1 1,-1 8 2,12-2 1,2 3-100,9 3 0,-2 0 92,6-1 1,3 0-326,9 0 0,-2 3 306,6 2 1,-10-2-84,6 2 0,-10-3 66,4-1 0,-1-2-74,-10-4 1,-4-4 77,-5-7 1,-10-1-25,-2-4 1,-6-3-164,-9-7 1,-2-2-36,-5-3 1,-1 1-15,-8-8 0,-2 2-113,-4-6 1,-2-1 261,-7 1 1,-9 0-142,-2-1 0,-6 4 165,-4 1 0,0-6-63,-6 8 0,-5-8 302,-6 7-113,1-10 1,-2 3-1,-4-4 28,-3 4 1,-3 2-48,1 0 1,2 0-27,3 0 1,-2 5 2,7 0 1,3 0-11,8-5 1,-2 5-8,7 0 1,5 2-11,6-1 1,7-3-3,-3 7 0,10-7 226,2 3 1,6 0 56,-1 0 1,5 6-215,5-2 0,4-1-14,7 2 1,1 4 140,4 6 0,9 7-65,7-2 0,12 4-40,-2 2 1,6-6-1,-1 0 1,5 1 1,6 4 0,0-5-102,0 0 0,-5-10 25,0 5 1,-2-12-65,2 6 1,-3-8 34,-8 4 0,1-8 18,-1 2 1,-7-5-17,-3-5 0,-6 1-95,-4-7 0,1 0 140,-8-5-37,2 0-451,-6 0 125,-7 0 1,-3-2-186,-6-3-189,0 4-1,0-7 537,0 2 1,-1 4-30,-4-4 0,-4 5 67,-7 1 1,0 0 203,1 0 0,-3 0 73,-3 0 1,-4 0-87,-7 0 0,1 1 91,0 5 1,-1-3-98,1 8 47,-2-1 1,2 7 0,1-2 0,4 1 1,-2 5-15,7 0 1,-5 7 21,5-1 1,-1 3 81,7 1 0,-1 1-125,0 0 43,1 7 0,4-5 0,2 9 4,2 2 1,-1-6-30,4 3 1,2-1-98,-3 1 1,2 3 82,3-9 1,0 6 5,0-4 1,3 5-64,2 0 1,-2-3-113,8 2 0,0-1 128,5 1 0,1 5-13,3-5 1,0-4-22,7-1 0,-2 2 3,8-2 0,-5 1-7,3 0 0,-1-10 45,12 3-79,-7-3 0,6 3 1,-7-3 80,3-1-62,0-8 1,0 4 0,-1-7-1,0-1 0,-8-1-16,-1-3 1,-8 2-49,1-9 0,-7 1 59,-3-5-374,-6 0-21,3 0-34,-7 0 339,0 0 0,-1-5-66,-5 1 0,-2-7-145,-8 5 1,-2-4 105,-3 4 0,-2 0 236,-4 0 1,-7 4-43,2-3 0,-4 4 122,5 1 1,-2 1-209,-4 4 206,4-3 0,-8 12 1,6-3-69,-2 3 60,1 9 1,5-4 0,-2 7 54,2 2 0,1 2-82,3 3 1,-1 6 99,8 3 1,-7 3-57,7 2 1,-2 6 34,6 0 1,1 7-76,-1-1 0,2 2 3,3 3 1,0-2 2,5 2 0,-1-1 0,1 1 0,5 5-58,-4-1 0,5 1 47,5-6 0,-2 2-28,8 4 0,0-4 21,4 4 1,1-5-31,0 0-17,-1-8 0,7 4 0,0-7-17,3-2 0,-4-4 29,5-4 0,-4-4-2,3-7 1,-3-2-70,4-4 0,-7 2 71,3-7 0,-5-1-153,-1-10 89,0 4 0,-2-10-251,-4 6 69,5-6-304,-14 3 148,6-7-374,-7 0 239,0 0 0,-7-5 550,-4-1 1,-3-4-79,-1 4 41,-1 1 0,-7-1 1,-4 1-72,-3 2 1,5 2 204,-2 1 1,6 0-67,-6 0 0,3 0 76,-2 0 1,-2 4-17,7 1 0,0 8-127,5-2 0,0 3 213,1 1 1,4 1-124,0 1 0,6-2-74,-6 1 0,8 5 103,-2 0 1,3 8 147,2-3 0,7 5-116,4 7 1,4 1 47,6 3-131,4 3 0,6-4 1,3 6 32,3 1 1,3-4-99,7 4 1,0-10 87,2 10 1,4-4-16,5 3 0,4-5-55,1 0 1,6-6-95,-2 1 1,4 1-30,-3 0 0,-2-7 134,2-5 1,-5-6-85,-5 1 0,2-3 46,-8-2 0,-1-2 22,-9-3 1,-4-5-28,-5-6 0,-9 0-477,-3 0 194,-4 0 499,-1 0-549,-7 0-344,-2-6 0,-7-3 262,0-7 1,-2 5-17,-3 0 1,-4 3 336,-7-3 1,1-3-38,-1 4 0,-1 0 261,-5 1 1,3 4-10,-7 0 108,7 4 0,-5 1-80,9 0 19,-1 0 0,2 1-21,3 4 0,5 0 213,6 4 1,0 2-44,0 5 1,6 0-129,5 0 1,3 5-20,2 1-103,14 6 0,-2-3 1,14 6 49,2 0-43,1 1 0,11 2 1,6 0 65,5 4 0,9 1-141,4-3 1,6-2-331,8 3 1,0-5 327,-5-6 0,-1-1 52,-4-4 1,-4-6-113,5 1 1,-4-2-52,-3-8 0,-6-1-63,-3-5 1,-6-2 49,-5-3 1,-4-4-145,-7-7 1,-6-1-23,-5-4 1,-2 3 78,-2-3 1,-7 3-108,-5 3 1,-7-1 533,-3 0-355,-6 0 0,2 0 0,-6 0-110,0 0 0,0-5 61,0 0 1,-6-2 40,-5 2 1,-8 1 74,-3-6 0,-3 5-98,3-5 1,-6 4-2,2-3 0,2 5 361,-3-1 0,7 9-83,0 1 1,2 2 162,3-1 70,-1 2 331,7 8-112,1 0-98,8 0 0,8 8 20,2 2-337,5 4 0,7 4 0,6 1 150,8 3-191,3 6 1,11-3 0,5 11-72,7 1 0,3 6 62,8-7 1,4 9-324,7-3 1,1 3 304,5 2 1,4 1 15,2 0 1,-1-5-100,-42-18 1,0-1-1,-1-6 1,0 2 47,0 3 0,1 2 1,1-3-1,1-1-14,-3 4 0,1-2 1,1-2-1,0 1 4,2-2 0,-1 2 1,0-2-1,0 0-1,-3 1 0,0 1 0,-1-3 0,0 1 27,43 11 0,-6-6-8,-4-5 1,-4-1 10,-6-4-82,-4-6 1,-9-2 0,-3-8-345,-6-5 276,-2-3 0,-10-9 1,-3-2-304,-3-7 1,-11-9 63,-1 0 0,-1-9-47,-6-3 1,3-1 76,-12-10 1,-2-1 16,-4-8 1,-1 8 112,-4-4 1,-4 5-23,-7-5 1,0 13 189,1 4 1,1 11-38,3 4 0,-3 3 535,3 7 1,3 3-245,-3 8 474,8-3-445,-11 13 224,12-6-42,-6 7-72,8 0 0,0 7-62,0 3 0,8 5-210,2 0 0,4 3-31,3 3 1,5-2 81,4 8-178,11-1 0,-2 4 1,9-2 112,5-2 1,5 1-24,9 4 1,6 3-50,0 4 0,13-5-300,2 4 1,3-4 298,9-2 0,-5 2-243,9-2 0,-48-13 0,-1 2 278,2-2 0,0 0 1,-2 1-1,1-1-36,0-2 0,1 0 0,0-1 0,-2 2 39,2-1 1,-1-1-1,2 1 1,-1-2 166,47 13 1,-5 1-370,-6-8 1,-5 2 189,6-6 1,-8-1 0,3 1 1,1-5-120,-2 0 1,-5-8 34,-6 3 0,-6-5-104,2-1 0,-4-1-31,-3-5 1,-5-2 139,-4-9 1,-5-5-204,0-5 0,-2-8 225,-4-2 0,2-6-335,-8-1 0,1-4 81,-5 0 1,-6-9 198,1 10 1,-8-4 52,1 4 1,-1 0 14,-4 5 1,1-2 37,0 8 0,-2-1 15,-3 5 1,3 7-128,-4 4 1,4 5 196,1 5 1,1 5-75,0 6 1,5 8 134,0 9 1,2 2-58,-2 12 0,4-3-120,6 9 1,6-1 196,0 0 0,6 0-31,0 6 1,2-6-21,3 8 1,4-2-122,1 5 0,7 1-62,-2-1 1,9 0 142,0 1 1,2-2 82,-5-4 0,4 2-263,0-7 1,6 0 121,-5-5 0,-2-7-7,-3-5 0,-1-3 44,1-7 0,-2 2 26,1-6 0,1-1-102,-1-5 1,6-5-157,-2-1 0,8-8 49,-7-2 0,5-1-118,-4-9 0,1 4-85,-1-4 0,-5-1 181,5-4 0,-5-7 43,0 2 0,-6-6 12,0 5 0,-9-6 59,-2 6 0,-1-5-45,-9 6 0,0-9 89,-6 3 0,1 7 84,-1-2 0,-1 2-123,-4-7-35,-2 3 0,-4 5 1,2-1-7,-3-2 1,-2 0 3,-1 5 0,-2 2 102,-3 4 0,1 3-70,-7 7 0,6 0 38,-6 1 1,2 0-5,-2 5 4,-3-4 143,12 12-110,-5-6 1,7 8-53,-1 0 1,1 0-29,0 0 1,1 8 54,5 3 1,2 4 6,8 6 1,4-1-5,2 7 1,5-1 0,0 5 0,4 2-4,6 5-22,2-4 1,9 5 0,0-3 52,5 1 1,-2 1-39,7 0 1,-1-4-114,6 2 0,0 3 147,0-2-5,0-1 1,0-5 0,-1-3-25,2-1 0,-2-7-80,2 7 0,-4-8 62,-2 2 1,1-8-158,-6-2 1,5-3 22,-6 3 0,1-5 78,-6-6 1,-5 0-95,0 0 0,-5-6-41,4-5-28,-6-3 1,3-8 0,-6-5 10,0-4 0,-7-7 79,1-4 0,-6-4 188,0-1 0,-5 0-301,-4 5 1,-4-8 366,-7 1 1,0 1-243,-1 6 0,-6-3 142,-4 8 0,3-5-99,-3 5 121,0-7 0,-4 13 0,4-3-98,-1 6 0,4 9 4,-3-3 1,-4 10 172,4 2-17,5 5 0,-1-1 90,6 6 1,-5 0-79,1 0 1,0 5 11,5 1 1,1 5-89,4 0 1,-3 3-72,2 2 1,5-1 32,2 2 0,-2 4-91,0 0 1,6 6 76,7-7 0,6 9-27,-2-3 1,3-1 6,2 1 1,3-1-79,2 2 0,1 3 152,10-4 0,-8-4-56,8 0 1,2 0 6,3 0 0,3-2-9,-4-3 1,1-1 6,5-1 1,-4-1-24,4-3 0,-7 2-8,3-8 1,-3-1-4,-4-4 0,1 0 25,1 0 0,-3 0-111,-3 0 0,2-6 11,-7-5-38,6-3 1,-12-8-1,3 0-20,-6-3 1,-3-1-44,7-6 1,-6 1 59,0-1 0,-7-1-2,1-5 0,-2-1 10,-2-3 0,-2-3-94,-4 3 1,-1 3 64,-4 1 1,-4 4 171,5-4 1,-10 7 55,-2 0 0,-1 1-11,2 8 0,3-4 81,-4 5 1,2 0-67,-1 5 0,3 0 72,-3 0 1,-3 7 42,3 4 1,-1-2-64,6 2 1,0-1-45,0 6 1,4 0-19,2 0 1,6 6 5,-2-1 0,6 7-33,4-1 1,5 8-92,6 3 0,7 6 72,4-2 1,3-2-21,3 3 0,1-3-3,3 3 0,4 3-189,7-4 1,2 2 198,3-1 1,-2 1-1272,8-6 1292,-8 6 0,10-11 1,-7 4 158,4-3 1,-7-4-334,2-4 0,2 2 155,-2-6 1,-5-1-163,-6-5 0,-6 0 60,2 0 0,-3-6 70,3-5 0,-10-3-201,4-2 1,-8-7 55,3-4 1,-7-2 158,1-3 1,-10 4-110,-4-4 1,-7 9 615,-4-9 1,1 4-611,-8-4 1,0 1 208,-10-1 0,2 2-106,-7 3 1,6-2 23,-5 2-33,-1 5 1,-5-6-1,0 6 9,0 3-89,0 1-20,0 2 28,0 0 336,0 7 449,0 3-455,0 6 1,2 0 101,3 0-351,4 0 1,11 6 111,2 5-147,6 3 0,-3-1 0,6 1 54,1 3 1,7 3-12,3-4 0,5-1-6,5 1 1,1 6-136,10-2 0,-7 3 221,13-1 1,-8-5-91,7 4 1,0-3 16,-1-2 1,5-5-1041,8-1 1006,-2 0 1,-4 1-1,-2-3-42,-2 0 0,4 3 81,-6-6 1,-5 1-43,-5-6 1,-2 0-17,2 0 1,-8 0 28,-9 0 1,-5-6-1,0 1 1,-3-14 399,-8 4 1,-2-4-480,-7 3-57,0-7 0,-1 4 0,-1-8-110,-3-1 122,-4-2 0,-7-7 0,0 0 26,0 2 0,-2 0 28,-3-3 1,-1 7 121,-5-1 0,-3 3-101,3 7 0,2 1 135,-1 6 1,4 0 172,-4 5 93,6-4 22,-2 12 209,6-5-419,0 7 0,0 1-67,0 5 1,6-3-76,5 8 0,0-3 111,4 3 0,-1 3-164,13-3 0,-6 3-1,5 2 0,2 1-26,8 5 0,3-5 19,4 5 0,4-5-61,1-1 1,-1-1 88,6 1 0,2 6 5,3-2 0,-2 0 41,2-10 0,-5 4-39,5-3 1,-2 1 79,2-1 0,-3-4-59,-8-7 0,-2 0 5,-2 0 1,0 0-43,-6 0 1,0-5-85,-6 0 0,-1-7 50,-3 1 1,1-3-114,-8-2 0,2 0-58,-6 1 1,-2-2 69,-3 1 1,0 0 9,-5 1 0,5-3 23,-6-3 0,0 3-52,-5-3 1,0 2 56,0-3 0,-5 3 184,0-7 0,-8 5-143,3-5 1,-5 1 177,0-2 1,-1-2 56,0 2 1,1 4-151,-1 2 1,-1 3-30,2 2 1,5 5 161,-1 2-6,8 4 0,-6-1 114,4 6 179,3 0-100,-6 0 167,8 0-281,0 0-96,8 0 0,0 1-180,8 4 0,0 0 39,-1 4 1,7-3 17,-2 5 0,9-3 11,-3 3 1,4 3-111,1-3 0,7-3 31,-1 3 0,1-8 25,-1 3 1,-2 1-18,7-1 0,-1-2 44,1-4 1,2 0-57,-8 0 0,8 0 55,-2 0 0,-2 0 0,3 0 1,-9-1 8,4-4 1,-5 1-5,-2-6 1,1-1-11,0-5 1,-2 1 2,-4-2 0,2 1-24,-7 1 1,5-9 22,-5-1 0,1 0-73,-7-2 0,-1 1 56,-3-5-32,2-2 1,-10 3 0,2 2-24,-4 2 1,-1 1-16,0-1 1,-1 3-119,-4 7 1,-4 1-214,-7-2 1,-1 1-178,-5 1 0,3-1 179,-7 0 1,-3 1-125,-7-1 0,0 2-249,-6 3 369,0-3 0,-8 5 0,-5-7 193,-3 0 0,-6 1 0,7-1 1</inkml:trace>
  <inkml:trace contextRef="#ctx0" brushRef="#br0" timeOffset="28361">33362 14720 8355,'15'0'0,"3"0"-1106,3 0 646,-3-7 0,10 5 465,-8-4 1,2 5-1,-5 1 1,4 0 0,-3 0 606,3 0-419,-4-7 1,-1 5-175,-1-3 1,1 2 12,1-3 1,-3 2-73,-4-6 0,4 5 2,-3-6 0,3 6 81,1-6 0,1 0-106,0-4 1,-1-1 37,1 0 1,0 1 1,1-1 0,-2 5 38,1 0 1,-6 0-39,1-4 1,-2-1 73,2 0-73,3 1 35,-13-1 0,6-1 1,-7 2-17,0-1 1,0 0 4,0 0 1,-2 1-1,-3-1 1,1-1-1,-6 2 1,4-1 38,-4 0 1,5 5-40,-6 1 1,6 2 126,-6-3-116,8-3 139,-4 12 0,7-7-27,0 4-54,0 3 0,2-5-28,3 7 0,-2-5 7,8-1 0,0 1-16,4 5 1,6-5 21,1-1 0,-2 0-29,-4 0 0,5 4 24,0-3 1,6-2-6,-6 2 0,1-8-2,0 3 1,-5 1 0,4-1 0,-4-1-8,0-5 1,-3-4 2,-4-2 0,2-5-140,-7 7 1,6-7 82,-5 6 0,-1-7-93,-5 1 1,0-3 125,0-1-107,0-1 1,-2 0-1,-4-1 63,-4-4 10,-4 4 0,-1-8 0,-1 6-25,-1-3 1,-3 2 2,-1 4 0,-5 0 68,4 1 1,-5 4-57,7 1 1,-8 7 26,1-3 1,3 5-14,-2 1 0,6 5 4,-1 1 1,-2 6 1,2-2 0,-2 0-1,3 1 0,2-1-1,-3 6 1,3 0 1,3 0 0,4 2 10,0 4-26,1-5 161,-5 13-114,-1-4 0,5-1 5,0 2 1,8-6-21,-2 6 1,1-8-1,-1 3 0,3-3-5,-4 2 0,3-2-4,-2 2 1,2-4 12,-8-1 1,5 0 9,-4 0-55,0 0 1,-4-1 28,3-4 1,-3 2-4,4-2-45,-4-4 1,-2 6-7,-1-8 1,8 8 11,-2-2-12,0 3 83,-5 2-44,1 0 0,4 0 111,1 0-34,6 7 1,-8 2 16,6 7 0,2-6-41,4 0 0,-5 1 10,-1 5 1,1 0-35,5 0 1,-6 5-7,1 0 0,0 0-30,5-5 1,0 0 47,0 0 0,-6 0-5,1-1 1,-2-1-90,2-3 0,2 3-86,-8-3 119,0 3 0,-5 2-7,1 0 1,-1-6 12,0 0 1,-1-4-1,-5 5 0,5-6 55,-4 6 0,1-6-48,0 5 0,3-5 55,-5 6 1,5-6-39,1 6 0,0-2 8,1 2 1,-1 3 45,0-4 1,2-1 62,3 2-75,-3-1 0,7 6 7,-3 0 1,2-5-3,8-2 0,0 2-17,0 5 1,0 0-56,0 0 58,0 0 1,0 0-4,0-1 1,8 1-37,2 0 0,-1 5-6,2 0 1,-3 2-19,3-1 0,3 0-10,-4 4 1,5 4 10,0-3 0,-1 2 26,-3 4 1,3-2 18,-4 1 0,4 0-28,2-1 71,-1 1 0,-1-2 0,-1-2-41,-2-2 0,-2-6 25,1 1 19,4 4-17,-5 0 1,2-2-44,-1-1 0,-6-10 25,1-1 0,1-6 28,0 6 1,1-8-16,-1 2 24,-5 4 0,7-7-9,-2 4-6,-4-5-52,12-1 6,-6 0 1,3 0-43,0 0 1,-6 0 73,5 0-267,1 0 121,5 0-253,0 0 330,-1 0-299,-6 0 0,0 0-146,-3 0-70,-5 0 479,6 7 0,-14 9 0,-2 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04T16:11:24.036"/>
    </inkml:context>
    <inkml:brush xml:id="br0">
      <inkml:brushProperty name="width" value="0.08571" units="cm"/>
      <inkml:brushProperty name="height" value="0.08571" units="cm"/>
      <inkml:brushProperty name="color" value="#66CC00"/>
    </inkml:brush>
    <inkml:brush xml:id="br1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25848 17831 8355,'15'6'-635,"-1"-4"465,2 11 1,-1-5-1,-1 7-290,2 0 0,4-1 794,-1 1 0,4-2 130,-4-3-379,-9 3 0,11-10 1,-12 5-21,4-1 0,2-2-2,1-5 0,0 0-2,4 0 1,-3 0 6,3 0 0,-2 0-61,2 0 0,1-7 56,5-3 0,0-3-50,-5-1 1,5-1 46,-1 0 14,3 1 0,1-6 0,-3 0-17,0 2 1,-2-3-20,6 2 0,0-8 72,0 3 1,-2 1 16,-3-1 1,3 1-101,-2-2 0,1-3 47,4 4 0,-3-4-35,-3-1 1,3 4-1,-3 1 0,3-1-3,3-4 1,-6 0-39,0-1 1,-1-4-15,6 0 1,-1-1 28,-4 6 0,3-5-11,-3-1 0,4-6-39,0 2 1,-3 2 54,-2-3 1,2 1 17,3-5 1,1-5-15,0 0 0,0-6 0,0 2 0,0-4 8,0 3 1,5-3 0,0 3 1,0-8-10,-5-2 1,0 1 11,0 4 0,5-5-183,0 1 0,-1-8 178,-3 3 0,-2-4 60,2-2 1,-1 1-23,-1-1 1,3-1 7,3-3 1,-3-2 6,3-3 0,-4-9-321,0 4 0,-2-4 299,1 4 1,1 0 0,-2 0 1,1-7-26,-15 46 0,0 0 0,1 1 0,-2 0 11,1-1 0,0 0 0,10-43-42,0-1 1,-1-3 4,-12 47 1,0 0-1,15-47 1,-7-2 1,0 6 13,-5-1 0,5-3-13,0-2 1,-10 47 0,0 0 14,-2 0 0,-1-1 0,0 2 0,1-1 11,7-47 1,-8 45-1,1 0-23,-1 2 1,0-1 0,2-1 0,-2 0-1,1 1 1,-1 1-1,-2 0 1,0 1-58,4-48 1,-5 45-1,2 0 56,-2 1 0,1 1 1,1-5-1,0 1 1,-4 1 0,1 0 0,2 1 0,-1 0 24,1-45 0,-1 45 0,-1 0-9,0 1 0,0 1 0,-2-2 0,-1 0-20,3 1 0,-1 1 0,0 0 0,0 0 4,2-47 1,-3 46 0,0-2 50,2 3 0,-1-1 0,-1-1 0,0-1-45,-1 0 1,0 0-1,0 1 1,0 0 34,0-4 0,0 1 0,0 0 0,0-1-29,0-1 0,0-1 1,0 1-1,0 0 4,0 1 0,0 1 0,-1-1 0,0 1-21,-1 5 1,-1-1-1,0-3 1,0-1-59,-2 5 1,0-1-1,-2-1 1,1 0 51,4 2 1,-1-1 0,-2 2 0,-1-1-5,-4-47 1,6 45 0,0 0 25,-1 2 1,-1-1 0,2-1-1,-2 0-16,-1 1 1,0 1 0,0 0 0,1 1-8,-4-48 0,0 47 0,1 1 6,-6-48 0,6 48 0,0 0 28,-6-48 0,-5 0-24,-1 10 0,11 39 1,-1 0 2,-8-44 0,0 0-15,-6-1 0,0 1-5,-5 5 1,18 39 0,-1 0 12,-12-44 0,0 0-1,-5 0 0,-3 0-10,3 5 1,10 39 0,2 1 8,-13-40 0,-1-3 1,1 2 0,-4 3 19,1 3 1,-7-2 1,6 6 0,-4-1-13,4 2 1,-7 1 0,2-6 0,-3 6 51,-2-1 0,0 2-55,0 3 1,0-1 2,0 1 0,-5-5 6,0-1-27,0 7 1,1 0 0,-1 4 19,1-4 1,-4 2-6,-2-4 1,0 9-4,-6-9 1,10 9-5,-9-3 1,3-1-22,-2-5 1,4 6 23,0-1 1,3 6-28,-8-6 1,9 7 24,-9-2-11,4-3 0,-4 7 1,1-6 5,4 1 1,-4 5-3,5-4 0,-5 4 2,0 1 1,-1 0 1,0 0 1,0 0-2,-1 1 1,2 4-116,-1 0 0,0 2 111,0-2 0,-1-2 2,-5 7 9,5 0 1,-7 3-1,3-1-8,-6-2 14,-1 0 1,0 3 0,0-1-12,1-2 0,-8-2 1,5 2 0,-1-1-211,-5-4 0,-4-2 252,0 7 0,0-6-11,0 1 1,3 3 2,-4 2-114,1 3 0,0-1 1,3 0 54,-1-1 0,-1 11 15,-7-7 0,5 5 10,1-1 0,-2-1-11,-4 7 0,1-5 150,-1 5 1,0-6-99,-1 6 0,1-2 61,-5 2 1,3 1-115,44 14 1,1-1-1,-44-13 10,1-1 0,3 8 28,-3 2 0,2 1-20,38 11 1,0-1-1,-44-13-4,-1 6 0,8-1-12,-3 2 1,6 2 0,-10-2 0,7 2 13,-3 3 1,1-3 66,3-2 1,-4 2-19,-5-2 0,4 2 13,-4 3 0,2-1-47,-3 0 1,4 1-3,-8-1 1,5-1-4,-5-4 0,5 4-5,-5-4 0,6 4 22,0 1 1,-4-1 1,-2-4 0,2 7-103,-2-7 1,1 7 47,-1-6 0,49 8 1,1 1 17,-45-10 1,-3-1 43,-2 1 0,5 2-9,43 6 0,-1 0 1,-44-6 0,-3-2 0,11-1 6,-6 1 0,7 1-177,-8 4 150,6 0 0,-1 1 1,1-1 14,0 0 1,6 0-12,-2 1 0,4-1 9,-3 0 0,1 1 1,4-1 0,3 5 1,-2 0 0,-3 1 17,3-6 1,-2 2 8,7 3 0,-7-3-86,2 3 1,-2-3 60,7-2 1,3 6-3,-5-1 1,5 0-35,-9-5 0,8 5-72,3 1 1,3 1 82,-4-2 1,3-2-4,-4 7 0,0-4-16,6 4 118,0 0 1,0 0 0,-2 0 48,-1 2 1,5 1-77,-2 2 1,1-2-85,0-2 0,-3 2 34,-3-3 1,4 3 3,6 2 0,-5 0 24,-1 0 1,0 0 0,1 0 1,4 0-108,-5 0 1,0 0-36,1 0 1,-1 0 26,0 0 0,5 0 61,-4 0 0,-3 0-8,-3 0 1,-1 0 5,-3 0 0,6 0-2,4 0 0,-6 0 1,1 0 1,-5 0 0,10 0 0,-5 0 2,5 0 1,-6-5 0,0 1 1,0-1-7,1 5 1,-3 0 3,3 0 1,-4-2-34,-7-3 1,3 4 27,-7-4-59,6 3 1,-3-3 0,3-1 47,-1-3 1,-5 6-4,6-2 1,-6 2 21,5-2 1,-7 3 0,2-2 1,-1-3 47,1 2 1,-9 0-64,5 5 0,-9-5 25,3 0 1,-2 1-20,2 4-39,4 0 1,-9 0 0,2 0 42,45 0 1,1 0 0,-2 0 1,0 0 0,1-1-1,1 0 1,0-1 0,0 1-4,-48-4 0,46 2 0,0 1-1,2 2 1,-1 0-1,-1 0 1,0 0-48,2 0 1,-1 0-1,1 0 1,-1 0 40,1 0 1,-1 0 0,1 0 0,0 0-22,-1 0 0,1 0 1,-48 0-6,0 0 52,6 0 1,1 6-1,5 4-44,-4 3 0,-1-3 0,4 0 0,0 0 52,4 4 0,-9 1 97,5 0 1,-3 4-27,7 1 1,2-1-157,3-4 1,-1 0 51,-4 0 0,-2 4 50,7 1-56,-7-1 0,11-4 1,-4 1 10,4 4 1,0-4-9,2 4 0,-2 1 7,-5-1 0,7 4 0,-2-4 0,2 1 3,3-1 0,-2-2-2,-1 6 1,-2-4 26,2 4 0,-3-1 3,-3 2 0,5 1 3,0-7 1,-5 6-22,5-6 0,-5 8 5,1-3 0,2 4 107,-3 1 1,-2-3-50,3 4 1,-2-7-26,7 11 1,-1-6-8,0 6 0,0-3-18,0-2 0,-6 6 81,-4-1 0,3 5 94,2-4 1,2 4-140,-2-5 1,1 2-93,-5-2 0,3-1 127,-3 6 0,1-1 48,-2 1 1,8-3-428,8-7 0,1-1 155,3-4 0,-4 4 283,9-3 0,-3 2-134,2 3 0,3-1-10,3 1 0,-1-1-54,6 0 1,0 1-4,5-1 1,-1 1 245,-4-1 0,8 0-218,-3 1 9,3-1 1,2 1 0,2-3 324,1-2 1,2 3-309,6-4 1,-2 4 248,2 1 0,-2-4-225,1-1 0,6-4 100,-1 4 0,0-1-86,-6 2 0,2 1 8,-2-6 0,2 6 12,-1-2 1,5-1 3,0 2 1,0-3-30,-5 3 1,2 1-72,2-6 0,-1 6 51,1-2 1,3-1-10,-2 2 0,2-6 12,-3 6 0,0-6-4,6 6 1,-6-2-76,0 1 1,3 4 50,-1-4 1,3 4-1,-3 2 0,3-6 9,-3 1 0,3-1-2,-4 6 1,7-1 2,-2 0 1,-1 1-1,0-1 0,-3 5-20,4 1 1,-2 1-4,2-2 0,1-3 20,-5 3 1,6-1-1,-3 1 0,3-3 6,-1 4 0,1-3-9,-1 3 1,2-4 41,2 3 0,-2-1-40,-2 1 58,1-3 0,-3 10 1,5-5-44,-5 1 1,5-3 4,-5 6 0,5-6 0,1 5 1,-5 0 2,0 5 0,0-4-4,5-1 1,0 0 2,0 5 0,-5-1-2,0-4 1,0 3 13,5-3-32,0 4 0,0-1 0,-1-1 19,-5-2 0,5 1 1,-4 4 0,2 0-16,-2 0 0,3 0 10,-3 0 0,2-1-30,-3-4 1,5 3 33,-3-3-25,1-3 0,4 7 1,-3-4 5,-3 3-7,3-4 0,-4 5 0,5-6 12,2 1 0,-1 2-4,-1-5 0,2 4 0,-1-5 1,0 7 4,-1-2 0,2-1 13,-1 1 0,1 0-16,4 5 1,-3-1 43,3-4 1,-3 3-33,-2-2 1,5 2 1,0 2 1,2 0-4,-2 0 0,1 1 3,4-1 0,2 0 0,-7 0 0,5 0-1,-5 0 0,7 0 59,-2 0 1,-3 2-58,4 3 1,-3-3-1,2 3 0,3 1-5,-2-1 0,0 2-3,-1-2 1,4-2 12,-4 7 1,3-6 3,2 1 1,-5-4-32,0-1 0,-2 0 4,2 1 1,3-6-8,-3 0 1,-1-1 16,1 1 0,-1 3-50,1-3 0,3 2 39,-3-2 1,2 4-3,-3-4 0,4 4-2,-3 1 51,4 0 0,1-2 0,-2 1-3,-3 1 0,4-8 8,-4 8 1,3-3-34,2 3 0,0 0 18,0 0 1,0 0-17,0 0 1,0 0-3,0 0 1,0-3-10,0 3 0,0-3 16,0 8 0,0-3-4,0-2 1,0 2-30,0 3 1,0-4 15,0 4 1,0-3-22,0-2 1,0 2 23,0 3 1,0-2-9,0 7 0,5-6 15,0 0-25,0 5 0,-5-3 0,0 6 7,0-2 1,5 0-3,0 5 1,0-6-2,-5 1 1,5 5 0,0 5 0,5-1 67,-5-4 0,5 0-60,-5 0 1,7 0 1,-2-1 0,-2-4 75,2 0 1,-2-5 124,2 5 1,2-6-118,-7 1 1,5-5-41,-5-5 0,0 8 37,-5-3 0,5 4-153,0-4 1,-1 1-17,-4 4 0,0 2 33,0 3 0,0 3 1,0-3 0,2-3 60,4-2 1,-4-4-18,2 0 0,-2-1-1,-2 0 0,0 0 7,0 0 0,2-2 5,3-2 0,-4 7 11,4-3 1,-3-2 35,-2-2 0,5-1-43,0 5 1,1 5 23,-1 0 1,-2 2-18,8-2 33,-1-4 1,0 12 0,0-4-29,1-1 1,3 5 1,1-3 1,-1 2 16,2-2 0,-1 1 24,0-6-67,-1 0 1,2-3 0,-1 1 16,-1 2 0,2-5-46,-1-5 1,-1 1 63,1 4-68,1 0 1,-1-2 0,-1-1 27,2-2 0,-1-4-9,-1 4 0,1-7-16,1 3 1,-7 1-70,1-2 1,0 5-20,6-5 0,-2 2 80,1-1 46,-7-4 0,6 6 1,-4-4-81,3 1 101,-5 1 1,6-6 0,-5 0-68,-1 1 0,3-1-9,-6 1 65,7-1 1,-9 0-1,5 1 19,0-1 1,3 1-11,-1-1 0,-2 0-22,2 1 0,-1-1 4,1 1 0,3 4-3,-3 0 1,1 2-1,0-2 1,2-3 4,-3 4 0,3-3 1,2 3 1,-1-4-7,-5 3 0,4-1 1,-3 1 0,4-3 7,1 3 1,0-3-7,0-1 0,0 1-8,0 3 1,-1-3-10,2 3 1,-1-1-19,0 1 31,7-3 0,-6 5 0,4-5-5,-3 4 1,-1-3-84,4 7 0,-3-4 34,3 4 1,1 0 1,0 5 1,5 2 28,-1 3 0,3 0-87,3 10 0,-4-9 52,-1 9 0,4-3 30,0 3 1,0 1-72,4 4 0,3 3-98,-1 6 0,3 2-96,-4 4 1,7-4 330,-2 3 0,-2-4-98,2-6 1,-2 2 31,3-6 1,-1-2 320,-4-8-218,6-3 1,-10-7 0,2 0-22,-2 0 1,-3-6-29,2-4 1,-7-3 38,2-2 0,-2-1-164,7-3 0,-7 1-78,2-7 0,-2 7-17,6-1 0,-5-2 288,0 1 0,0 1-202,5 4 1,0-4 11,0-1 0,-4-4 1,-2 4 0,1-4 14,5 4 0,-1-6 5,-5 2 0,5 1-24,-4-1 1,3 1 0,2-1 1,5-2 51,-1 6-6,2 1 1,-6 2 0,-1 0-48,2-3 0,-7-4 31,2 4 1,-3-4 0,2 4 0,-2-6-16,-2 2 1,-5-4 13,4-1 1,-9 0-280,0-1 0,-6-4-298,5 0 1,-7-5-438,2 5 0,-4-6 438,-1 6 0,0-5-324,0 5 1,-6 0 420,-4 4 0,-11 1 444,-3 0 1,-5-1-1,0 1 1</inkml:trace>
  <inkml:trace contextRef="#ctx0" brushRef="#br1" timeOffset="36755">24649 12524 7505,'0'-8'-1003,"0"0"524,0 3 480,0 4 339,0-6-332,0 7-18,-7 0 0,4 0 37,-7 0-30,7 0 0,-6 0-1,4 0 18,3 0 0,-11-7 0,12 6 12,-6-6 260,7 7 491,0 0-778,0 7 0,0-4-5,0 7 1,0-5 42,0 5-112,0-7 111,0 3-21,0-6-914,0 0 813,-6 0 24,4 0 1,-6 0-170,2 0 118,4 0 1,-9-1-86,6-4 197,0 3 0,-1-4 0,-3 6 0</inkml:trace>
  <inkml:trace contextRef="#ctx0" brushRef="#br1" timeOffset="40203">28664 12892 7709,'10'0'-700,"-4"0"0,-8-2 808,-2-3 1,-1 4-163,-5-4 94,1-3 0,-1 4 0,0-4-81,-1 2 84,-3-6 0,-1 4-24,0-7 1,-5 1 18,0-1 1,0 2 24,5 3 1,-5-3-52,0 3 1,-2-1 5,3 1 1,0-3 11,-6 3-9,7 4 0,-9-6 1,6 6 18,-3-2-50,6 4 1,-9-7 0,6 6 38,-3 2 0,4-4-8,-4 2 0,3 0 0,-3 5 1,3-1-2,-3-4 1,0 3 3,-1-3 1,-2 2-5,7-2 1,-6 3 11,1-2-17,4-5 1,-8 8 0,4-6 22,-3 1 1,3 2-39,0-5 0,0 5-3,-5-1 1,0-1 10,0 1 1,5-2-4,0 3 1,0 2 64,-5-3 0,1 2-69,5-2 0,-5 3-2,4-3 0,-3 4 9,-2 1 1,1-2-1,5-3 0,-5 4 10,5-4 0,-5 3 0,0 2 0,-3 0-2,-4 0 1,5-2-5,-4-3 0,4 4 25,0-4 1,1 2-27,1-2 0,-2 3-19,2-3 0,-2 4 8,2 1 1,4-5-2,0 0 1,1 0-3,0 5 1,-5 0-3,4 0 1,-3 0 14,-2 0 0,5 0 0,0 0 0,0 0-7,-5 0 1,0 0 49,1 0 1,-2 0 10,1 0 0,0 0-61,0 0 1,1 0 2,-2 0 1,-1 0-16,-2 0 1,2 0-6,-2 0 0,2 0-5,1 0 1,2 0 28,-2 0 0,2-2-25,-1-3 17,0 4 1,0-6-1,-2 6-9,-3-4 0,3 3 8,-3-3 0,4 2 3,1-2 1,0 3-4,0-3 0,0 4 1,0 1 0,0-2-3,0-3 1,0 4 1,0-4 1,0 3 19,1 2 0,-2-5-19,1 0 0,0 0 0,0 5 1,6 0 27,-2 0 0,2 0 6,-7 0 0,7 0-23,-2 0-5,2 0 1,-5 0 0,3 0 8,0 0 0,3 0-3,-2 0 0,-1 0-11,6 0 1,-7 0 19,3 0-27,1 0 1,-4 5 0,3 2 15,1 1 0,-6-3-4,5 5 1,0-5-11,-1 4 0,0 1 0,-5 5 0,5-5-7,0 0 1,5-1 12,-5 6 1,1 0-69,0-1 1,-3 1 61,7 0-13,1 0 1,-2-1 0,1 1 3,2 0 0,3-6-3,5 1 0,-3 0 63,3 5 1,2-2 7,-3-3 0,8 3 0,-2-4 1,-2 0 134,2 0 0,-1 0-90,1 0-33,3 4-97,-4-4 0,0 0 119,1 1-187,0-7 1,-1 6 87,-4-4-52,3-4-90,-6 6 134,4-7 0,-6 0 17,1 0-21,-1 0 0,-1-5 111,2 0 1,-1-2-106,-1 2 38,-5 4 0,5-11 0,-7 6-18,2-2 0,5 4 8,-5 0 1,0 2-39,0 2 1,-3 0 35,4 0 0,0 0-54,5 0 1,0 2 42,0 2 1,0 5 129,0 5 1,-1 3-58,2 2 1,6-1 150,3 7 0,-2-6-119,2 6 1,0-6 12,5 6 1,-5-6-76,0 6 0,0-5 37,5 4 1,0-6-117,0 2 0,-2-4 81,-3-1 1,4-1-231,-4 1 26,3 0-159,2-1 123,-7-5-19,6 4 147,-6-12 0,6 6-26,-4-7 86,3 0 0,-7 0-53,4 0 0,2 5 91,-7 0 1,5 0-32,-5-5 0,5 0 9,-4 0 0,-1 1-3,1 4 0,-4-3 0,3 3 1,-4 1 26,-1-1-16,0 7 1,1-6 55,-2 4-74,1 3 0,0-5 99,0 7 0,2-5-54,3-1 0,-3 0 5,3 0 0,1 4-13,-1-3 0,5-2 2,-5 2 0,5 0 55,-4 5 0,4-2-56,-6-3 0,8 3 0,-2-4 0,-2 4 4,2 2 1,-1-2-22,1-3 1,3 3-24,-3-3 1,4 3-5,1 2 1,-5-1 1,-1 1 0,1 0-8,5-1 0,-2 1-21,-2 0 0,2 0 41,-3-1 1,3 6-7,2-1 0,0 3 0,0-3 0,0-2-3,0 2 0,0-1 9,0 2 1,0-4 5,0 4 1,0 1-4,0-1 1,0-1 1,0-4 1,0 4-15,0 1 1,5 5 7,0-6 1,2 7 13,-2-1 0,-1 1 7,6-2 0,-5 4 0,4-3 1,0 1-6,0-2 1,5 2 3,-4-6 1,2 1 36,-3-1 0,5-4 9,-4 4 1,3-2-90,2 1 0,0-1 48,0 7 0,0-6-82,0 6 0,2-1 93,3 6-82,-4-1 1,8-4-1,-6-1 53,3 2 1,5 2-15,-2 1 0,0 1 14,1-1 1,0-4-1,4-1 1,7 1-60,-1 4 1,1 1 45,-1-1 1,-3 0-94,3 1 0,2-1 91,-2 1 0,1 1-3,-1 3 1,-5-3-15,0 3 37,0-9 1,-8 2-1,3-4-23,-5 0 0,-4-2 2,0-6 1,-2 0 22,1 0 0,-7-6-19,-2 1-374,-4-7 206,-2 4 1,0-5-362,0 2 415,0-2 0,-2 5 39,-4-7 0,3 0-20,-7 0 0,5 1-64,-5 4 0,6-3 256,-6 3 35,6-4-268,-3-1 158,7 0 1230,0 0-686,0 7 1,9 1-385,6 7 1,1-1-102,10 1 1,-2 5-138,7-1 0,4 7 40,6-1 1,0 8 121,0 1 1,4 7-239,-1-2 0,-2 0 17,8 5 1,-7-3 65,7 8 1,2-3 74,-2-2 1,1 0 13,-1 0 0,-8 0 14,2 0 1,1-6 13,1-4 1,0-3-32,-10-1 1,-2-8-12,-4-2 0,-1-4-19,-4-1 0,1-2-28,-6-3 1,0-4-13,-4-6 0,-2 5-39,1 0-282,0 0 215,0-5-48,0 0 0,-5-1-52,0-4 109,-7 3-48,11-5 33,-12 1 274,11 4-128,-12-11 0,11 10 53,-7-7-101,7 7 188,-4-10 0,2 11 1,0-4 60,1-1 1,3 6-179,1-4 0,0 3 8,-1 2 0,2 0-14,-1 0 1,6 0 5,5 0 1,-4 2-34,4 3 1,-2-2-23,7 7 0,-2-1-3,2 6 0,4 5-27,-1-1 1,3 3 114,-2-3 1,3-1-61,7 7 1,-1-6 68,-4 6 1,3-6-61,-4 6 1,5-7 3,1 1 1,0 3 28,0-3 1,0 1 7,-1-6 1,0 1-65,-4 0 0,4-2-1,-4-3 0,-3 3 26,3-3 0,-4-2 3,4 2 0,-7-7-26,2 2 0,-1-2 24,0 2-119,-9-3 0,10 4 1,-11-6 28,-2 0 0,6 0-9,-9 0 0,1-6-15,-5-4 0,0 2-183,0-2 0,1 5-39,-2-5 0,-4 0 61,0-4 0,-7 4-208,2 0 0,-3 0-154,-2-5 345,0 1 1,-2-1 0,-3-1 107,-5-4 0,-4-3 176,-7-6 0,-2-1 0,-14-12 0,0-4 0</inkml:trace>
  <inkml:trace contextRef="#ctx0" brushRef="#br1" timeOffset="43941">20064 12436 8355,'0'-29'0,"7"6"0,-6 7-600,4 6-185,-3 0 1,-2-5 737,0 1 0,-2-1 418,-3 0 0,-3-4-205,-8-1 0,2-6-90,-1 1-85,-7-2 0,-1-3 1,-5 1 18,3-1 1,-4-1 12,4-3 0,-3 3-23,-2-3 1,-2 3 2,-2 1 1,2 3-60,-3 2 1,4-3-5,0 4 0,-3 3 33,-1 1 0,-1 4 9,7 1 1,-6 0 29,-1 1 1,2-1-38,4 0 96,-1 0 0,2 2 0,-2 2-81,2 1 0,0 2 11,5-2 0,-3-1 5,7 6 75,-7 0 0,6 0 1,-7 0 50,4 2 0,-1 1-94,-5 2 1,5 0 75,0 0 0,1 0-48,-7 0-75,1 0 0,-5 0 0,0 0 104,2 0-128,1 0 1,-3 0-1,-2 0 66,0 0 1,1 0-23,-4 0 0,6 0-44,-6 0 0,4 0 49,-4 0 0,1 0-21,-6 0 0,0 0 18,0 0 0,-5-1 2,0-4 0,-5 3-2,5-3-11,-7-3 0,9 5 1,-5-5 11,1 1 0,-3-4-4,5 1 1,-6 2 11,1-2 1,1 2-10,0-2 1,0-3 22,-1 3 0,-3-8 0,3-2 1,2-1 4,-2 2 0,0-6-9,-5-9 1,0 1 1,0-6 0,0 5-21,0-6 0,5 1-5,1-5 0,-1 0-93,-5 0 0,5 2 112,0 2 1,5 0-48,-5 5 1,2 1 3,-2 5 1,-2 4-6,7 1 1,-4 4 12,4-5 0,-5 7-2,5-1 0,-2 3-25,2 1 1,3 0-5,-3 0 0,2 7 40,-2 3 1,3-1-13,-3 1 0,7 0 120,-2 5 0,5 7-67,-5 2 0,0 0 6,5 0 0,1 1-38,0 5 0,-1-2 5,-5-3 1,0 3-8,0-3 1,1 1 0,-1-1 0,4 3 32,1-3 0,5 1-24,-4-1 0,0 3-2,-1-3 1,-2-2 5,8 2 45,-8 0 1,5 3 0,-4-2-37,1-1 1,0 0-1,-5 4 1,0-4-19,0 0 0,5-5-8,0 5 1,0-5-37,-5 4 0,0-5 54,1 0 0,3-2-4,1-2 1,0 0-1,-5 0 1,1-5 2,-1 0 0,5 0 4,-1 5 0,3 0 3,-1 0 1,-5-4-26,4-1 1,-2 0-9,3 5 0,-5 0 1,6-5 0,-6-2 13,4-1 1,-2 3-28,2-5 0,-2 2 27,2-2 1,-1-1-11,5 6 1,-5-6-8,0 1 0,4-2-1,-3 3 0,6-4 9,0 3 0,-3 2 1,1-2 0,1 2 14,6-2 0,-2-2-14,2 8 1,-1-6-3,0 5 1,0-5 3,-1 5-5,2-6 1,-1 9 0,0-4 0,0-1 1,2 5-2,3-3 1,-2 4 0,7 1 1,-5 0-2,5 0 1,-5 0 99,6 0 0,-7 1-92,6 4 0,-5-1 15,5 5 1,-7-4-4,3 5 7,-5 0 1,0 3-1,-3-2 2,-3-1 0,3-5 1,-3 5 1,-1-7-40,1 2 0,-7-2-10,2 2 1,2-3-6,-2 3 1,0-4 31,-5-1 0,0 0-43,0 0 0,-1-1 35,-4-4 1,3 3-6,-3-3 1,-2-1 3,2 1-3,-6 0 0,4 0 0,-3 0 2,5 2 1,-1-4 1,1 3 1,0-6 5,5 5 0,4-2-7,2 2 0,1 2 3,-3-7 1,0 7-1,6-2 1,0-1-1,5 1 1,0 0 12,0 5 0,5 0 2,0 0 0,2 0-3,-3 0 1,0 0 1,7 0 0,-4 0-4,4 0 0,2 0-2,-3 0 0,4 0 5,0 0 6,1 0 0,-4 1 0,-2 4 34,3 5 0,0-2-31,-3 2 0,5 2 2,-3 7 1,0-3 18,-1 4 0,2 1 2,-7-1 0,5 4-17,-6-4 1,8 6 5,-2-1 1,-1 2-49,1 3 0,-2-6 22,2 1 1,2-1-5,-7 6 1,7-1 3,-3 1 1,0 1-1,1 3 1,-5-3 2,5 3 1,-5 2-3,5-2 1,-5 6-24,5-6 0,-4 0 25,3-4 0,0-1-48,0 0 1,5 1 14,-4-1 0,3-6-6,2-3 1,0-4-14,0-1 0,0-1-55,0 1 69,1 0 1,-2-1-2,1 1 1,1-5 45,-2 0 1,6-2-41,0 2 0,0 3 0,-4-3 1,3 1 77,1-1 0,5 3 8,-5-3 0,6 3-61,-6 1 0,7-4 24,-2 0 0,2 0 27,3 5 1,0-1-3,0 1 0,3 0-18,2-1 0,3 1-11,6 0 1,1 6-42,1 3 1,5 6 27,5 4 1,1-3-2,4 4 1,-2 2 8,1 2 0,1 4-2,5 1 0,-4 0-31,2 0 1,5 2-8,1 3 1,-2-2-126,2 7 0,0-2 85,5 2 1,0 3-194,0-3 1,-1-3 212,1-2 0,0-3 1,-1-2 0,-2-2-5,-2-3 1,-6-3-2,6-6 1,-6-3-15,0-2 0,-3-4 9,-7-6 0,3-7 272,-7-3-104,1 3 1,-12-6-175,1 3 21,-7-4-380,4-7 264,-7 4 68,0-4 79,-7 6-1,-1 0 1,-1 0 161,-2 0-157,7 0 1,-2 6 148,6 4 0,0 3-9,0 2 1,6-1 134,5 1 1,7 0-218,2-1 1,7 3 25,-3 2 1,8-1 4,9 7 1,-7-6 7,11 6 0,2-1-132,3 6 1,6 1 112,-1 3 0,3-1-167,2 6 1,3-1 33,1 1 1,-1 3 91,7-3 0,-6 4 20,1 1 0,1-2-3,-1-2 1,-4 1-21,0-7 1,-9 0-1,7-4 0,-4-3 17,0-2 1,-2-4-6,-3-6 1,-8-2-139,2-3 1,-3-2 57,-1-3 0,-5-4-170,-10 4 1,3-3 143,-3-2 1,-3-5-154,-2 0 0,-4-2 171,0 3 1,-7 2-105,1-3 1,-5-1-7,5 1 0,-5-5 45,5 5 0,-6-7 84,1 3 1,1 1-13,-1-2 1,2 0 29,-2-5 0,-2 1-20,7-1 1,-5 5 109,5 0 1,-5 0-25,5-4 1,-5 4 171,5 0 0,-5 7-164,5-2 1,0-2 26,5 3 1,0-1 226,-1 5 0,2 0-148,-1 0 1,0 0-83,0 0 0,5 0-42,-1 0 1,7 0-6,-6 0 1,7 1-24,-3 4 0,5-2-21,0 7 1,2-7-66,-2 2 1,2 2 106,-1-2 0,4 5-62,2-5 0,4 4 28,-6-4 0,8 7-7,-2-3 1,4 0-1,1 0 1,-1-4 2,1 5 1,-3-5 6,3 5-24,-3-7 1,9 9-1,-6-8-26,-1 0 0,6 2 43,0-1 1,5 5-1,-5-5 0,7 0-48,-2-5 1,-2 0-100,3 0 1,-7-2 120,7-3 0,-3 2-19,2-7 0,1 0 8,-6-4 0,7-1-4,-2 0 0,-3 1 29,-2-1 1,-2-2-25,2-2 0,-3 1-114,9-7 1,-8 6 69,1-6 0,0 1-54,1-6 131,-10 8 1,8-1 0,-11 5 18,1-2 0,-4-4-73,1 4 1,-4-1-2,-1 1 1,0 4 47,0-4 1,-5 4-34,0 1 1,-5 1 146,5-1 1,-7 7-54,2 3 43,-3 3 1,3 2-1,2 0-91,1 0 1,2 0 7,5 0 0,0 7 0,-1 2 0,7 5 8,-1 0 1,6 1 72,-1 0 1,0 6-66,5 3 1,-3-1 112,7 2 1,3-1-79,-2 6-28,6-1 1,-1-1-1,4-2 21,1-2 1,0-4 6,0 5 1,-5-6-62,0 6 1,0-7-13,4 1 1,1-2-55,1-3 1,-1 1 88,0 0 1,-1-7-80,1-3 0,-5 1 75,0-1-45,0 0 1,0-5 0,-2 0 24,-1 0 1,-2-5-7,-5 0 1,5-6-121,0 1 1,0-3 87,-5-2 1,-2-4 24,-4-1 1,3 0-17,-6 6-9,-1-1 1,-1-5-1,1-1-41,-1-2 1,-3 4 19,0-6 0,-4 6-2,-1-6 0,2 1-3,-3-6 0,1 6 25,0-1 0,0 1-7,-6-6 1,5 1 12,-5 0 0,7-1-15,-3 1 1,0-2 73,1-4 1,-7 6-41,2 0 1,-4 1 9,0 8 1,-1 1-50,0 4 29,0 0 1,0 1 15,0-1-14,-7 7 1,6-4 164,-4 7 0,-2-4 30,2 4-66,-7 0 1,5 5 6,-3 0 0,-2 0-89,8 0-24,-8 0 1,5 0-8,-3 0-56,-3 0-21,5 0 102,-7 0-63,6 0 26,2 0 1,8 0 6,-1 0 1,1-2 6,5-3 0,1 4-10,9-4 6,-2-3 0,2 6 0,0-3 93,4 3 1,3 1-82,8-4 0,-1 3-30,-1-3 1,1 2 0,0 0 39,0-2-18,0-7 1,-1 9-10,-5-7 1,4 2 3,-3-2 1,4-3 23,1 4 1,-7-5 1,-3 0 0,2-6-21,-3 1 1,1-1 3,-4 5 1,-8-1-92,-4-4 1,4 4 88,-4-4 1,-3-1-157,-6 2 0,-7-1 33,2 5 23,-4-6 1,-1 5-1,0-4 27,0 4 0,-1-4-9,-4 1 0,-2-6 6,-3 5 0,-4-4 27,5 4 0,-3 1-113,2 4 0,-2 0 87,7 1 1,-5 4 232,5 0-186,-6 7 236,9-4 91,-4 7 527,6 0-610,6 0 0,3 0-84,5 0 0,4-5-99,1 1 0,-3-1 90,5 5 1,2 0-172,2 0 0,-2-5 96,2 0-118,0 0 0,0 3 1,0-1 77,1-2 1,3-5-14,1 5 0,0-4-70,0 4 1,0-7-148,0 2 1,-2 2 130,-3-1 0,3 0 55,-2 0 1,-5-5 53,0 5 0,-5-4-74,-1-2-26,-1 0 1,0-1 0,-2-2 33,-2-2 0,-7-6 17,2 2 0,-4-11-158,-1-4 1,0 2-8,0-3 0,-6 6-106,-4-5 1,-5 5 126,-5-6 1,-3 9-483,-8 2 376,2 0 1,-8 12-39,-3-2 0,-5 7 0,-2 4 276,-3 2 0,-7-6 0,3 4 1</inkml:trace>
  <inkml:trace contextRef="#ctx0" brushRef="#br1" timeOffset="47421">12467 2558 8355,'0'-14'-545,"0"-1"0,-5 0 1,0 1 202,2-1 0,-6 5 235,0 0 1,-5 1 61,-1-6 0,-5 0 154,0 0 1,-8-1 48,-2-3 0,-2-3-281,-8-2 244,7-4 0,-11 5 0,3-6-80,-7-1 1,1 6 199,-3-1-188,-3 1 0,5-1 0,-6 3-21,3 0-88,-6 3 1,10 11 0,-3 3 41,4 3 1,1 2-2,0 0 1,0 0 20,0 0 1,5 2-5,0 3 1,6-2 118,-7 7 0,1-6-124,-5 6 0,0-5 156,0 5 1,1-5-102,-1 5 0,1-7-37,4 2 13,-3 3 1,10-5 0,-7 5 34,-2-1 0,3 4-33,0-1 1,-1-2-126,-5 2 1,0 0 47,0 5 1,0-6 38,0 1 0,0 0-3,0 5 0,-5-7 9,0-3 1,-1 1-5,1-1 1,1 0 5,-6-5 0,4-1 0,-9-4 0,3 1 0,-7-5 0,0-1 0,-1-5 0,4-1 0,-4-4 0,-1-1 0,0-4 0,-4-2 0,6 2 0,-9-4-1179,4-6 1194,-4 4 1,-1-5 0,3 5 16,1-3 0,6 5-72,-1-1 1,4 3 55,1 7 1,2 2 1,3 8 0,4-1-16,5 6 1,1 0 0,0 5 0,5 0-4,1 0 0,4 5 579,-6 0 1,6 5-583,-4-6 0,0 6 85,-1-5 1,-3 5-89,3-5 1,-1 5 4,0-5 0,-2 4-1,4-4 1,0 7-2,-1-2 4,6-4 0,-7 7 0,6-3-32,2 3 1,-3 2 12,0-1 1,-4 3-4,6 2 1,-6-2 5,4 2 0,-4-2-2,6-3 0,-8 1 15,2 0 0,1-2 3,0-3 0,-1 1 44,-5-6 1,0 0-17,0-5 0,-2 0 6,-3 0 1,2-2 16,-6-3 1,-6-3 9,1-7 1,-4 1-26,8-1 1,-4 0 2,0 1 0,-1 1-4,-1 3 1,0-3-6,-4 3 0,2-3 35,-7-2 0,6 0-29,0 1 1,0-1-9,0 0 0,1 1-10,-1-1 1,2 0 6,2 0 0,-1 2-22,-4 4 0,4 2-2,2 7 1,1 0-167,8 0 0,1 2 111,9 3 1,1 3-58,8 6 0,0 8 85,11 2 27,-6 4 0,13 6 0,0 2-26,5 2 0,3-1-4,5 3 1,0-5 54,0-5 0,0-1 15,0 1 1,2-1-79,3 0 142,-4 1 0,11 4 1,-6 2-66,3 2 0,-5-1-13,1 2 0,1 2-73,-1-6 1,5 4 65,-5-5 1,0-1 1,-5-9 1,0 2-18,0-6 1,0 4-13,0-4 1,0 1 10,0-1 1,0-4 2,0 4 0,0-4 3,0-1 0,0 4 30,0 1 0,0 5 3,0-6 1,1 7-23,5-1-24,-4 3 0,4-1 0,-6-1 39,0-1 0,5-2-4,0 1 0,0 4-48,-5-3 1,5-3 33,0 3-1,5-6 10,-6 6 0,7-7-26,-6 2 0,7 1-4,-3-2 1,4 8 1,3-3 0,-1 2-2,0-1 0,5 7 12,0-2 0,6 2-2,-1-2 0,6 4 24,3 0 1,0-1-26,6-8 1,-7 1 165,2-7 1,2 1-147,-3-5 0,6-1 6,-4 1 1,0-5-31,-1 0 1,-2-6 5,7 6 0,0-6 29,5 0 1,-5 3 0,0-2 1,0 5-5,5-5 0,0 4-7,0-4 0,-2 5-64,-3-5 0,1 5 33,-5-5 0,4 4 0,-6-4 0,6 5-45,-4-5 0,-2 2-9,-4-3 1,2 0 31,3 6 1,-3-6-10,3 6 0,-4-6 38,-1 0 1,0 0-23,0 1 0,0-4 27,0 4-22,-7-3 0,4-2 0,-6 0 35,3 0 0,-6 0-31,3 0 0,-3 0 4,1 0 1,-1 0 8,1 0 1,2 0-7,0 0 1,5 0-10,0 0 1,1 5-2,4 0 1,-2 4 4,2-4 1,6 7 1,2-3 0,9 5 17,2 0 1,5 6-6,-5-1 1,10 1 2,-4-5 1,12 4 42,-4 1 1,3 0 113,3-6 0,0 4-102,4-3 0,2 3-58,-2-8 0,2 3 80,-2 1 1,-6-5-43,-2-5 1,5 3 6,-1-2 0,4 0-21,-15-5 0,5 5-32,-10 0 1,5 0-5,0-5 0,-4 4-17,0 1 0,-6 0-34,1-5 1,-4 0 70,-1 0 1,-1 0-140,-4 0 1,1 0 287,-6 0 1,0-5-172,-5 0 1,0-6-36,0 1 0,-2-3-123,-3-2 0,4 2 126,-4 4 1,3-5-10,2 5 1,0 1 102,0-2 0,0 6-93,0 0 0,5 2 158,0 2 1,0 0-85,-6 0 1,7 0-35,-1 0 1,5 0 88,-6 0 0,8 2 17,-2 2 0,-2 3-57,2 3 1,0 1 7,5-6 1,1 5-52,-1-5 1,5 5 31,-1-5 0,6 4-87,-6-4 1,1 5 48,-4-5 0,5 6-9,4-1 0,-2-3 34,2-2-41,-6 3 0,7-7 1,-4 4 16,1-3 1,-5-2-7,2 0 1,-8 0-5,-2 0 1,-1-7 7,0-2 0,3-4-2,-7-2 1,0 0 2,-5 0-2,0 1 0,0-3 1,0-1 0,0-1-1,-7-7 1,5 8 0,-2-7-1,2-1 1,-3 3 0,0-1 0,-5 1-13,5-2 0,-6-2 12,7 2 1,-8 2-139,2-1 143,3 6 1,-7-10-1,5 5 15,-5 0 0,4 2 25,1 6 1,0 1 9,-1-1 1,-3 0-41,2 1 0,0 4 6,1 0 1,-4 5-16,5-5 1,2 7 11,2-2 1,-2-1-16,3 1 1,-7 0 10,6 5 0,0 0-4,6 0 1,-2 0 5,1 0 0,-2 0 0,-2 0 0,1 0-11,-1 0 1,0 0 3,0 0 0,0 0 4,-6 0 1,5-2 2,-6-3 1,7 4-29,-7-4 1,4-2 10,-4 2 1,-2-1-3,3 1 0,-3-2-22,-3-2 0,-3-5-2,-1 5 0,-2-4-30,2-2 1,1 0-10,-6 0 1,0-4-62,-5-1 1,0-4 98,0 4 1,0-6-29,0 2 1,-2 1-13,-2-2 1,-5 1-3,-5-6 0,-1 6 34,-1-1 1,0 1 11,-4-6 0,1 1-5,-5 0 0,0-1 2,-1 1 0,-3-1-11,3 1 1,1 1 0,0 4 0,1-2-2,-2 6 0,-2 0-6,7 6 0,0-1 22,4 0 0,3 1 22,4-1 1,-3 5 13,7 0 154,-6 7 103,8-3 0,-3 4 325,6-3-406,0 3 1,5-6-124,0 3-22,7 4 0,-4-11 20,7 7 15,-1 0 1,2 1-150,-1-1 1,0-5 59,0 5 1,0-2-194,0 2 0,-6 2 41,2-7 0,-6 6 137,5-6 0,-5 5-70,5-5 0,-7 0 56,2-4 1,-4-1-10,-1 0 1,0 0-38,0 1 1,0-6 1,0 1 1,0-3 23,0 3 0,-1-4-3,-4-7 0,2 6 27,-7-1 1,0 1-19,-6-5 0,-3-1-165,-1 1 176,0 6 1,3-5-117,-2 4 1,-4 2-1,-1 3-8,3 2 1,0 3 9,1-1 0,-5 7-29,5 3 0,-2-2-179,3 3 1,2 0 43,-3 9 1,3-2 319,3 7 1,-2 7 0,-5-1 0,-2 5 0</inkml:trace>
  <inkml:trace contextRef="#ctx0" brushRef="#br1" timeOffset="49866">22432 2999 8355,'14'-22'-257,"1"0"1,1 8-416,-2-1 1,-5 5 489,-5 0 0,-2 5 394,-2-4 0,-2 4-90,-2-5 1,-10 0-19,-6-5-42,-6 1 0,4-3 0,-5-1-120,3-1 1,-7-7-10,-4 1 0,-4 2 62,4-1 1,-6 4 50,6-4 0,-4 6-25,4-2 0,-2 4-54,2 1 0,3 0 61,-3 1 0,4 6-56,1 3 73,0-3 0,0 6 1,2-3-72,3 3 95,-3 2 0,6 0 1,-5 0-41,2 0 1,7 0 8,-3 0 1,0 0 66,2 0 0,-4 0-71,4 0 0,2 2 71,-3 3 0,-1-2-43,0 7-40,-5 0 1,2 4-1,-5 1 43,-2 0 0,0 1-14,-4 4 0,1-2-45,-5 6 0,-1-6-16,-5 2 0,0 1-49,0-1 1,-5-2 33,0-9 0,-7 4-8,2-3 0,-8-3 41,-2-2 1,-1-4-3,0-1 1,5 0 9,-4 0 0,-1-1 1,-1-4 15,-1-5 6,5 3 1,-5-6 3,2 4 1,-2-9-121,-7-2 0,5-6 105,0 1 0,7-2 47,-2-3 0,-2-4-39,2 0 0,-4-7 4,3 2 0,1 3-30,6 1 1,4 4-5,0 2 1,6 0-39,-1-1 1,4 6-15,1-1 1,7 12 61,3-2 0,3 6-11,2-1 1,2 3-131,3 7 1,-2 0 75,7 0 0,1 0 190,3 0 1,1 0-145,1 0 0,-4 0 8,-1 0 1,2 0-4,-3 0 0,-1 2 9,0 3 0,-4-4-71,6 4 58,-8-3 1,4-2 0,-7 0-45,0 0 45,-7 0 0,4 0 0,-8 0-3,0 0 1,1 0 7,-5 0 0,3 0 2,-8 0 0,4 0 42,2 0 0,2 0 9,-3 0 1,3-5-16,-8 0 0,3 0-27,2 5 0,4 0 27,-4 0 0,8 0-20,-8 0 1,9 0 3,-4 0 0,5 5-4,-6 0 1,9 5-3,-4-5 0,6 6 23,6-1 0,-4 3-3,9 2 0,-1 1 62,4 4 0,-3-2-66,-1 6 0,5-4-9,5 4 1,2-6 0,-2 2 1,-2 1 5,7-1 1,-5 4-8,5-4 1,-2 1-4,2-1 1,2 1 9,-7 3 0,7 4-8,-2-3 0,3 2-62,2 3 0,0 4 59,0 0 1,0 1-51,0-6 1,0 0 52,0 1-34,0-1 1,0 1-1,0-3 31,0-2 1,0 1-7,0-6 1,2 4-9,3-4 0,-2 6-1,7-2 1,-2-1 4,2 2 1,4-1-2,-4 6 1,8-1 26,1 0 0,4-1-20,-4-3 102,-1 2 0,9-5 1,-3 4-88,-1-2 0,8-6-3,-2 2 1,3 1 49,8-1 1,-6 4 13,7-4 1,-1 4-149,5-4 1,5 6 110,-1-1 1,8 2-123,-2 3 0,-1-6 120,1 1-86,-1-1 1,6 9-1,2-1 63,2 1-33,-2-5 1,5 8-1,-7-7 2,0 1 1,-4 1-2,4 3 0,-8-5 0,7 1 0,-4-1 6,0-4 1,2-2 69,-7 1 1,0-4-62,-5 4-18,0-6 1,-5 3 0,-1-6-18,-3 0 1,-1-1-6,-5 1 0,-7-5 35,-3 0 0,2-5 12,-2 4-330,0-5 272,-5 2-274,0-6 265,-7 0-344,-2 0 306,-6 0 484,0 0 40,7 0-366,-4 0 1,10 0 165,-4 0 1,6 0-42,6 0 1,-3 0-122,6 0 0,3 5-5,9 0 1,0 6-124,4-1 1,3-2 95,-3 2 0,9 0-142,1 5 1,5-1 9,-5 1 0,6-5 106,-1 0 1,8-2-45,2 2 1,3 1 8,-7-6-27,8 0 1,-14-5 0,11 2 29,1 2 1,-5-2-2,3 3 1,1-3-28,-1-2 0,1-5-2,-7 0 0,1-5-53,0 5 1,-5-6 69,0 1 0,-2 2-60,2-2 0,3 0-8,-3-5 0,-2 1-7,2-1 1,-5 0 42,5 1 1,-7 1-9,2 3 1,-3-3 46,-2 3 0,0-3 37,0-2-5,0 7 1,-5 0 0,0 5-33,2-2 0,-4-2 78,1 2 1,0 4-63,1-4 1,-3 3 8,-7 2 1,2 0 42,2 0 0,-2-2 2,3-3 0,-9 4 0,0-4 0,-2 3 8,7 2 1,-2 0-26,2 0 1,-7-5-7,2 1 1,-4-6 6,4 5 0,0-2-1,-5 2 0,0-1 3,-2-4 1,-1-3-54,1 3 1,-7-3-43,-2-2 45,0 1 1,-1-1 0,-4-1-147,-4-4 1,-1-1-5,0-4 0,0-2 134,0 2 1,-1-8-35,-4-1 0,-4-7 1,-6 2 34,-6-3 0,3 2 1,-6 1-25,2-2 0,-5-1 9,3-2 0,-5 1 32,0 4 0,-2-3 14,2 3 1,0-4 25,5-1 1,-4 6-54,9 4 0,-7-2 53,7 2 1,0 1-54,9 9 193,3-4 0,3 12 0,-1-4-104,1 4 1,4 1-39,5 0 1,3 1 104,7-1 0,6 0 182,-2 1 1,8-6-299,-2 0 0,4 1 42,0 4 0,6 0-118,1 1 1,0 4 73,-1 0-82,-3 0 0,9 0 1,-6 2 135,-1 2-170,-3-6 0,-2 9 0,-5-5 77,-3 1 0,-5-2-3,-1 4 0,-1-2-138,2 2 0,-6 2 86,0-7 0,-7 5-215,2-5 0,-3 6 14,-2-6 0,0 0 119,0-5 0,-7 1 113,-3-1 0,-3-2-33,-3-2 0,0 1 16,-4-7 0,-3 7 4,-7-1 0,-2-2 1,-2 1 0,0 0-18,-6 6 1,5 4-158,-4 0 1,0 5 75,-1-5 0,-4 7-164,5-2 0,1 9 144,-3 0 0,6 10-96,-4 0 0,4 4 274,-6 12 0,9-4 0,-5 10 0</inkml:trace>
  <inkml:trace contextRef="#ctx0" brushRef="#br1" timeOffset="51968">25803 9188 8355,'30'-20'0,"-2"1"0,-2 1 0,-5 1 0,-7 3 0,0-1 0,-4 0 0,-5 0 0,-3 6 0,-2-1-532,0 0 378,0 2 1,-7-5 0,-3 1 86,-4-6 1,-7 2 16,-4-4 1,-3-2 60,-2-3 1,-1 2-65,-5-1 0,4 1 54,-2-2 0,-5-1 41,-1 7 1,-3-6-52,-1 6 1,-2-1 10,1 5 0,0 1 183,0-1 1,-5 0-124,0 0 0,-1 1-31,1-1 1,1 5 22,-6 0-37,7 1 0,-5-1 1,7 2 60,1 1 1,-8-3-7,7 5 0,-7 1-36,3 4 0,0 0-4,5 0 0,-5 1-4,0 4 0,0 3 4,5 7 0,2 0 6,3-1 0,-3 3 5,3 2 0,-2-1-117,3 7 1,-3-6 79,7 6 0,-6-1-7,7 6 0,-3-1 18,2 1 0,5-1-2,0 0 0,1 2-2,3 4 1,3-3 16,-2 8 1,7-6 64,-3 5 1,10-3-75,1 8 1,5-8 69,-5 8 1,7-8 6,-2 3 1,3 5 8,2 5 0,7 0-41,3-5 1,3 5 2,2 0 1,0 7 8,0-2 1,1 1 2,5-1 0,-5 3-2,4-3 1,2-1-10,-2 0 0,0 0 0,-5 1 0,-2-4-27,-3-6 0,2-6-9,-7-4 1,0-3 27,-5-1 1,0-6 3,0 1 0,0-7-193,0 1 1,-6-4-277,-5-5 1,-7 3 65,-2-3 0,-2-4 111,2-1 0,-4 2 214,-5-3 0,4 6-47,0-5 1,5 0-8,-5-5 0,5 5 28,-5 0 0,7 1 187,-3-1 1,5-3-93,1 3 1,5 1 218,1-1 0,4 7 414,1-3-465,2 5 0,2 0 48,0 1 1,0 5-96,0-1-161,6 1 1,8-1-1,6 3 162,-2 0 1,6 3-22,0 4 1,5 1-140,1-1 1,5 1-224,0-1 1,7 0 13,-3 1 1,10-6 150,1 1 1,1-2-118,-1 1 1,-1 2 152,5-6-10,1 6 0,5-10 0,0 4-31,1-4 0,-1 4 0,-1-1 0,4-1 70,-3-8 0,3 3 5,-8-3 0,4-2-22,1 2 0,0-5-16,0 5 1,1-7-212,4 2 209,-3-4 0,0-1 14,-7 0 0,-1 0 0,6 0-27,0 0 0,-2-6 1,-3-4 1,3-3-68,-3-2 1,-2-4-12,2-1 0,-6-4 54,1 4 0,-5-6 8,-5 1 0,2-2-11,-8-3 1,1 1 29,-4 0 0,-2 4 1,2 1 0,-2-1 17,1-4 0,1-1 6,-2 1 1,0 4-34,-5 1 0,5 1 6,-4-2 1,4 4 165,0 7 0,1-1-95,0 0 1,0 7 210,-1 3 0,4 3-144,2 2 1,2 7-56,8 3 0,1 11 16,-1 8 0,6 2 7,4 9 0,3-1 2,2 5 1,0 0-25,1 0 1,-5 0-17,4 0 0,-8-1 15,8-4 1,-6-3 106,1-7 0,3-1-172,-3-3 1,-1-4-1,1-7 1,-7-5 136,2-4-278,-3-4 0,-2-9 0,-2-7 140,-4-8 1,-2-6 29,-6-5 1,-4-10-522,-1-10 1,-5-5 106,-6-5 1,-4 2-34,-2-6 1,-5-3 244,1-7 0,-4 3 43,-1-4 1,0 4-55,0 2 1,-6 4 23,-4 1 0,-4 4 227,-1-5 1,-4 12 226,-2-2 1,-3 10-132,4 0 0,-6 10-118,7 5 1,-8 3-40,2 1 0,-2 8 11,3 2-10,-5 4 1,6 1 0,-6 2 154,5 3 1,-5 2-169,4 3 0,-3 3 8,-2-2 1,1 2 0,5 2 0,-5 0 4,5 0 1,0 0-8,-1 0 0,1 0 7,0 0 0,-5 0-4,5 0 0,-5-7-1,0-2 1,-2 0 1,1 0 1,-1-1-1,-5-5 0,-1-5-1,-2 1 0,-4-7 0,3 1 0,-4-2 34,-1-3 0,1-6-32,-1-3 0,5 1 1,-1-1 0,7 7 1,-6-3 48,6-2 1,-6 6-1,9-2-30,2 7 1,3 0-2,-4 6 1,5 1 8,0 4 0,7 2 3,-2 3 1,8-1 283,2 6-258,7 0 770,-10 5-299,11 0-408,-4 0 0,12-5 53,4 0 1,3 0-7,3 5 0,-2 0-199,1 0-54,0 0 0,0 0-54,0 0 0,-5 0 139,0 0 0,-5 0-318,5 0 94,-6 0-83,2 0 1,-6-2 155,0-2 0,0 0 90,0-6 1,0 6-189,0-6 1,-6 5-44,-5-5 1,-7 0 288,-2-4 0,-5 4-55,5 0 1,-7 0 124,3-5 0,-7 6-220,-3-1 208,2 0 1,-5 0-1,8 2-91,-2 2 0,-3-1 27,-1 2 1,-2 3-26,2-2 1,3 2-135,-3 2 83,4 0 0,-4 0 1,-1 0-67,4 0 0,-2 6-67,-1 4 0,4-2 81,-5 2 0,5 0-14,1 5 0,0 1-72,0 4 1,0-4-120,0 4 0,0 2 206,1 3 0,-8 3 0,-2 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4:57.32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691 721,'16'0,"-3"0,-13 0,7 0,-5 6,4-4,-6 11,0-11,0 4,0 1,0-6,-6 6,4 0,-5-6,1 6,4-7,-11 0,12 0,-12 6,4-4,-5 4,-1-6,0 0,1 0,-1 0,0 0,7 0,-5 0,5 0,0 0,-1-1,5-4,2 3,-11-11,5 12,0-13,-6 13,6-12,0 5,-5-1,5-4,-7 5,5-2,1 1,5 5,-9-9,5 5,-7 0,7-5,-5 5,12-7,-13 7,6-5,0 5,-5-7,5 0,-7 1,7 5,-5-4,5 5,0-7,-5 1,9 4,-5 0,4 5,-5-5,7 1,-11-6,13 0,-12-6,10 5,-7-4,6 10,-4-3,3 3,4 4,-6-14,6 15,-4-9,3 2,-6-2,3-1,3 7,-4-5,6 4,-7-5,6-1,-6 7,7-5,-6 5,4-1,-5-4,7 12,-6-19,4 17,-4-17,6 12,0 0,0-5,-7 11,6-11,-6 12,7-12,0 11,0-11,0 11,0-4,-6 19,4-10,-5 17,7-12,-6 6,4-5,-4 10,6-9,0 11,0-6,0 0,0-7,-2 10,-3-4,3-2,-4 1,6 2,0 1,0 5,0 0,0-11,0 16,0-22,0 22,0-16,0 11,0-6,0 6,0-5,0 5,0-6,0 0,0 6,0-5,0 6,0-1,0-5,0 7,0-3,0-11,-7 11,6-5,-6 1,7 5,0 0,0 2,0 0,0-2,0-6,0 0,0 6,0-11,0 16,0-10,0 7,0 5,0-12,0 12,0-12,7 6,-6-1,6-5,-7 12,0-12,6 5,-4 1,5-9,-7 6,0-12,6 13,-4-12,4 13,1-5,-5-1,4 5,-4-16,3 11,-4-10,12 15,-11-17,4 17,1-12,-5 6,11 1,-12-7,12 5,-4-11,-1 11,5-11,-5 6,7-3,-7-4,11 6,-9-7,18 6,-5-4,5 6,-4-3,-3-3,1 4,0-6,8 0,-7 0,4 0,-10 0,4 0,-6-6,-1 4,1-11,6 5,-9-2,2 0,-2 0,3-1,-1-4,-6 10,6-8,-6 0,0 4,5-13,-3 8,-4 5,2-4,-3 4,-3-5,6 0,-3-1,-3-6,4 1,-6-9,0 8,0-9,0 11,0-11,0 1,0-1,0-1,0 7,0-1,0-4,0 0,0-1,0 7,0 2,0 0,0-2,0-6,-6-1,4 7,-11-4,10 15,-7-3,0 4,-5-4,1-6,-1-2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4:59.31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529 676,'8'8,"-1"5,-7-11,0 5,-13-7,10 0,-17 0,12 0,0 0,-5 0,5-7,-7 5,0-11,0 5,1-7,-1 1,0-1,6 5,-1 0,0 1,-5-6,5 0,1 1,-1-1,-5-6,0 4,1-4,-1 6,7 7,-5-11,5 9,-2-11,0 6,7 0,-10 1,5-8,-1-1,-4-6,10 1,-7 4,7 3,-5 1,3 0,3-1,-3 1,4 11,1-11,0 10,0-9,0 9,0-10,0 12,0-7,0 7,0-5,0 12,0-6,-7 20,6-10,-11 19,7-8,-1 1,1 5,3-4,-11 5,11 2,-2 6,-3-4,2-1,0-6,4 9,-4-8,3 7,-3-1,4-2,-1-1,-3 0,3 4,-4-8,6 6,0-4,0 4,-2 1,-3 4,4-6,-6 5,7 1,0 2,0 2,0-4,0-9,0 21,0-23,0 16,0-9,0-4,0 7,0-6,0 8,5-1,0 1,0-7,1 4,-4-10,11 4,-10-2,7 1,-5 0,5-6,-7-5,10 4,-5-5,7 6,-7 1,5-7,-5 5,7-4,6-1,-4-2,4 1,0-6,2 6,0-7,3-2,-6-3,-1 4,-4-12,6 5,2-7,0 0,-4 0,-9 1,10-1,-15 0,9 1,-7-1,3 0,-5 1,5-1,-1-6,-1 3,-3-7,2 6,-2-6,1 5,-1-4,-3 4,3-4,1 3,-1-9,0 11,-5-11,0 11,2 2,3-2,-4-4,6 7,-7-12,0 0,0-6,0 6,0 7,0-1,0 0,0-8,-7 7,-1-3,-7 7,1-1,-1 5,0 1,1-8,-1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01.74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368 397,'-8'-14,"-5"-1,5 5,-7 0,5 6,0-6,6 5,-6-5,0 0,0 0,0 1,6 4,-6-5,6 0,-9 2,5-5,-6 5,4-7,0 0,7 1,-6 4,5 0,-5 0,1 2,-5-12,12 11,-13-13,13 8,-12-1,11 7,-4-5,-1 11,5-11,-4 11,6-4,0-1,0 6,0-12,0 11,0-4,-13 6,10 0,-10 13,6-4,5 13,-11-14,12 8,-6 0,1 7,4 2,-5-4,7 2,0 6,-4-4,-1-1,0-6,5 15,0-4,0-3,0 2,0-3,0-4,0 2,0-4,0-2,5 15,0-2,-1-2,-4-4,7-6,-4 13,7-6,-7-1,10-3,-11-4,11 10,-11-10,11 4,-12-6,12-1,-4 1,5-7,-6 5,6-9,-5 5,-2-5,6 2,-5-6,7 0,0 0,-1 0,1-6,6-3,-11-5,16-1,-16-6,11 5,-6-4,-5 4,-1 1,-5 0,9 1,-12-8,4-2,3 3,-6-7,5 5,-7-6,0-1,0 4,0-3,0 9,0-8,0 7,0-2,0-6,0 6,0 2,0-1,0 6,-7-12,-1 12,-7-12,5 12,1-4,-8 4,-6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03.55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559 597,'-23'-7,"4"-2,2-4,3-2,-6 0,0 0,1 1,4-1,-5-5,1 1,-1-1,6 6,4-1,0 0,-2 0,-1 1,-1-1,-1 0,0 1,1-1,-1 0,0 1,1-1,-1 0,0 0,0 1,1-1,-1 0,0 1,1-1,-1 0,0 1,5 4,1 0,5 7,-4-5,3 3,4-4,-6 1,1-5,4 5,-5 0,7-5,0 5,0 0,0 1,0 0,0 6,0 14,0-2,0 17,0-7,7-4,-5 4,4-5,-6 4,0 3,0-7,0 10,0-3,0 8,0 3,0-8,0-1,0-7,0 16,0-3,2 0,1-5,2-3,0-6,-5 17,0-10,0 11,1-11,4-4,-3-4,5 5,-1 2,-4 7,11-1,-12 0,12-6,-4 5,0-12,1 4,0-4,5-1,-7 0,5-1,-3 1,3 0,2 0,1-1,3 1,-2 0,2-1,-2-4,-3 0,1 0,6 4,-4-5,4 4,-6-12,-1 6,1-7,0-7,-1 6,-4-12,0 3,-2 0,2-5,3 4,-10-10,7 6,0 0,0-6,0-4,-7 4,10-7,-12 11,4-8,-3 5,-2-4,0-1,0-4,0 0,0-1,0 6,0-1,-7 1,4-9,-7 4,7-4,-2 9,-3 9,6-5,-11 6,12-3,-12-4,11 6,-11 1,5 4,-7 0,5 5,1-5,-8 7,-6-4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05.89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398 655,'8'8,"-2"-1,-6-7,0-13,-6 9,-2-20,-7 9,7-3,-5 4,3-1,2 5,-2 0,7 0,-10-4,4-1,-5 0,-1-6,0 5,1-12,-1 12,0-12,5 7,1-4,4 4,-5 6,5-1,-5-4,5 4,-4-4,4 4,-5 1,7 1,-11-8,11 6,-7-4,7 4,-10 1,11 1,-4-1,-1 0,6 7,-6-5,7 12,0-13,0 13,-6-6,4 1,-4 4,-1 2,5 2,-4 11,-1 2,6 7,-8 1,5-3,2 3,-5 0,7 6,0 0,-6-6,4 0,-3-3,4-2,1 6,0-6,0 10,0 1,0 2,0 5,0-11,0-1,0 1,0 4,0 1,1-3,4-2,-3-4,4 0,-6 4,5-2,0 1,2-6,-2 2,-4-4,7 0,-3 4,-3-10,6 9,-3-9,3 10,2-2,0 6,-5-6,5 2,-6-4,6-1,-7 0,11-1,-6-4,6 0,-5 0,4-1,-4 1,5-7,-5 6,1-4,0-4,5 6,-1-7,1 0,0 0,-1-7,1-1,0-7,-5 6,-1-1,-5 0,9-5,-10-9,7-1,-7-6,4 3,-7-6,0-7,0 10,0-3,0-2,0 2,0 6,0 0,-7 5,5-6,-4 6,6 2,-7 0,6 4,-12-4,5 1,-7 1,0-7,0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08.04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221 441,'8'8,"-1"-1,-7-20,0 10,0-10,0 6,0 5,-2-11,-3 4,4 2,-7-6,3 3,3 4,-11-7,11-2,-11-1,10-6,-7 8,7 5,-4-10,7 9,-6-11,4 6,-4-6,6 5,-2-6,-3 8,4-1,-6 0,7 1,0-1,0 0,0 0,0 7,0 2,0-1,0 6,-7-6,6 0,-6 6,1-6,4 7,-11 2,3 3,4 3,-7 7,9 4,-5 1,5 0,-4 1,3 3,4-3,-8 9,5-1,2-6,-5 18,6-13,-4 6,3-5,-3-9,4 3,1 13,0-10,0 3,0 4,0-2,0 3,1 2,4-1,-1-6,5-5,-5 1,9 11,-5-5,7 3,-1-9,-4-4,0-6,-7-7,10 5,-5-11,7 4,0-6,-1-6,1-3,0-5,-5-1,-1 0,-4 1,5-1,-5 0,5 0,-7-6,4-8,-6-7,4-3,-3 3,4 1,-6 1,0 0,0-2,-1 2,-4-1,3 6,-3 9,4 4,1-5,0 0,0 4,0-4,0 6,-7 1,5-1,-11 0,5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09.93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279 280,'8'8,"-1"-1,-7-7,-13 0,10 0,-17-7,12 5,-7-11,7 12,-5-12,11 4,-11-12,10 0,-7-4,5 4,-5 7,6-1,-6 0,5 0,-5 1,7 6,-5-6,3 5,3 2,-11-6,11 11,-4-4,-1 6,6 0,-12 0,11 0,-4 0,-1 0,5 0,-11 0,12 0,-6 0,1 0,4 0,-11 0,11 6,-4-4,6 11,-7-5,6 7,-6 0,7-1,0 8,0 1,0 6,0 7,0-5,0 5,0-7,0-6,0 5,0 1,0 2,2 4,3-11,-4-3,12 1,-9-1,5 3,-5-3,9-6,-5 6,7-4,-1 2,-4-7,0-2,-7-7,10 10,-5-5,7 2,0 0,-1-7,-5 3,10 1,-9-5,11 4,-6-6,0 0,-1 0,-6-6,6-3,-6-2,6-4,-4 2,0-11,-5 4,5-4,-7 4,2-4,-2 4,2-5,-3 6,3-6,-4 7,-1-9,0 2,0 4,0-2,0 3,0 4,0-7,0 4,0 2,-1-4,-4 6,3 1,-11-8,5 0,-7-8,5 7,0 4,-1 2,-2 3,3-1,0 0,-1 1,-2-8,-2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0:42.7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2926,'0'-48,"0"1,0 24,0-13,0 5,-7-11,6-9,-6 4,14 3,1-10,7 32,12-38,-2 34,11-10,0 15,1 6,7 0,1 7,-1 2,0-1,0 5,6-4,-4 6,11 0,-11 0,5 0,-1 0,-4 0,5 0,-7-7,-7-7,6-9,-19-7,4-6,-13-1,-7-7,-2 0,-6-7,-6-1,-2-7,-13 0,-2-6,-7 4,6 6,-1 6,7 20,-3-16,6 11,1 10,6-11,-12-6,17 14,-10-22,6 13,5 11,2-22,9 21,5-17,8 14,-6 6,18-11,-9 16,4-10,18 0,-20 9,22-11,-23 17,28-13,-15 10,20-7,-1 2,8-1,-6 6,1-5,-8 6,-12 0,8-6,-5 5,-11-12,21-1,-28-2,10-5,-2-7,-16-2,10-8,-20-4,-1 5,-7 0,0 1,0 13,0 3,6 5,-4 1,4 6,1 2,-5 6,11 0,-5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16.30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383 589,'16'0,"-3"0,-13 0,-13-7,10 6,-17-6,12 1,0 4,-5-5,5 1,-2 3,0-7,7 7,-10-11,10 6,-7-6,7 5,-10-10,11 9,-11-11,11 6,-4 0,-1 1,6-1,-13 0,13 1,-6-1,1 0,4 0,-4-6,-1 5,5-5,-11-1,12 6,-7-5,3 6,3 0,-5 1,1-1,4 0,-4 1,6-1,-7 0,6 1,-6 5,7-4,0 5,0 0,0 2,0-1,0 5,-6-4,4 19,-6-8,3 9,3-9,-4 8,-1-4,6 5,-6 8,0-6,4 12,-7-4,7-9,-5 4,3-9,3 10,-4 3,-1 0,6 4,-6-4,1 7,4-1,-3 0,3-6,2 0,-1-5,-4 2,3-1,-4 3,6 0,0 8,0-1,0-6,0 0,0-4,0-2,0 6,0-4,0-2,0 10,0-10,0 4,1-6,4-1,-3-5,4 4,-6 1,7 3,-5-3,11 6,-12-17,6 17,-1-12,3 0,0 0,1-3,-7-3,11 6,-5-3,-2-3,12 4,-9 1,18-6,-12 6,12-7,-12 0,12 0,-11 0,4-7,-2 4,1-7,-5 5,-6-5,1 7,5-10,0 5,-1-13,1 4,-5-9,0 7,-7-1,5 0,-3 1,-3-2,3 1,-4 4,-1-12,0-1,0-3,0-10,-6 11,2-5,-5 7,5 12,-9-9,12 16,-12-11,11 6,-6 6,3-1,3 0,-11-5,5 1,-7-8,1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17.95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265 529,'1'-14,"-2"6,-14-12,7 10,-5-11,3 6,-3-6,-2-2,0-6,1 6,-1-5,5 12,0-4,7 4,-10 1,12-6,-13 5,13-12,-12 12,11-12,-4 5,6 3,0 1,0 12,0-19,6 23,-4-17,4 12,-6 0,0 1,0 27,-6-15,4 21,-4-18,-1 7,5-7,-6 5,3-3,4-4,-6 14,6-10,-4 9,3-2,-5-3,7 8,-6-6,4 12,-4-12,-1 12,6-5,-4 6,3-6,2-2,0 0,0 9,0 7,0 7,0-1,0-4,0-8,0-6,0-7,0 16,0-14,0 9,0-8,0 4,7-7,-4 8,7-7,-7 1,10 1,-5 2,7 5,0-4,-7-2,5-8,-3 1,3-5,1 0,-4-6,0 6,0-6,4 2,1 1,6-6,-4 6,4-7,-6-7,-1-3,-5 4,4-9,-4 0,0 1,0-6,-4-1,5 1,-7-1,2 2,2 1,-2-7,0 1,-5-12,0 9,0-2,0 1,0 7,0-7,0 4,0-10,-7-4,0 0,-2 4,1 10,3 4,3 10,-11-9,11 9,-11-18,10 17,-7-4,7 10,-7-3,0 3,7 3,-23-4,10 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19.76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339 529,'0'17,"-7"-4,6-13,-6 6,1-4,4 4,-11-6,11 0,-4 0,-1-6,4-2,-7-7,7 7,-10-12,5 4,-7-20,0-2,1-6,4 13,2 5,1 3,1 7,1-4,3 4,-5-12,1 10,4-16,-4 18,6-5,0 6,0 0,0 0,0 1,0 6,0-6,0 13,0-12,0 11,0-4,0-1,0 5,0-11,0 12,0-6,-13 14,9 1,-10 7,9-1,3 8,-11 0,12 8,-8-2,4-4,4-1,-4-3,2 2,-2 8,3-7,-4 11,6-10,0 11,-7-11,5-1,-2-3,2-4,2 12,0-4,-7-2,6 0,-4-2,-3 9,6 9,-5 4,7-2,-4-9,-1-7,0-4,5 4,0-6,0 10,0-4,0-2,1 5,4-2,-3-4,11 7,-5-12,0 12,5-12,-4 6,5-14,1 5,-7-11,5 6,-3-3,3-4,2 6,-1-7,1-2,0-3,-5 2,-1-7,1 5,5-5,-5 1,0-6,-1 7,6-12,0 1,-7-1,3-8,-6 4,7 2,-11-10,4 2,-3 3,-2 2,0 6,0-6,0 1,0-11,0 1,-2 0,-3 4,2 3,-7 2,5-3,-4 4,4-2,-5 1,7 4,-6 1,5 1,2-1,-5 5,1 7,4-5,-11 12,-2 1,-7 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21.38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206 603,'9'-14,"-9"-1,-2-6,-9 3,6-7,-2 7,2-1,4 2,-11-4,7-3,-1 2,1 3,3 2,-11-10,11 2,-11-11,12 12,-4-1,3 7,-4-3,2 1,-5 1,5-1,-9 6,10-6,-7 0,7 7,-4 0,7 5,-6-7,4 7,-4 2,-1 6,6 0,-6 6,7 2,-6 7,4 6,-3 4,3-4,1 7,-4-4,3 4,-4-3,6-1,0 2,0-5,0 7,0-3,0 2,0 3,0-1,0 1,0 4,0 0,1-4,4-6,-3-4,3 4,-4-4,-1 4,7 1,-5 4,4 1,1-1,-4 0,7 1,-5 4,4 0,-5 1,4-11,-5 1,2 1,0-5,1 7,-4-12,5 12,-1-12,-4 6,4-14,1 5,-6-5,12 7,-4-7,2 3,2-4,3 1,-4-5,1 4,-5-7,7-2,0-3,-7-3,5-7,-10 1,7-1,-7-6,5-2,-3-7,-3 6,3-1,-4 1,1-9,3 4,-3-4,2 9,-2 2,-2-12,0 3,0-6,0 2,0 11,-6-4,4 5,-5-6,1 6,4 2,-4 6,6 7,0-5,0 11,-7-4,-1-8,-7-2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23.35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382 471,'-8'-8,"-5"-5,5 11,-7-11,1 4,4-4,0-2,0 0,0 5,1 1,-1-1,-5-10,0 1,1-1,-1 0,0 1,7-1,-5 5,3 1,4-1,-7 0,9 1,-5-1,5 7,-4-5,3 3,4 3,-7-6,3 4,3 2,-5-6,7 5,-6 0,4-5,-4 11,6-11,0 11,0-4,-7-1,6 5,-6-4,5 17,-2 4,2 3,-6 2,4 1,0 2,-1-5,5 3,-2 0,-1 4,-2 2,0-4,5 5,-2-7,-3 4,4-4,-6 0,7 2,0 7,0-1,0-5,0 1,0-7,5 5,0-4,0-2,1 17,-4-10,11 12,-10-13,7-3,-6-4,7 1,-6 2,6-3,-7 6,5-8,3 1,-4 0,2-1,-5-4,4 0,-5 0,9 5,-5-1,7-6,-1 6,1-13,0 7,-1-3,1-3,0 4,-4-6,4 0,-10 0,21 0,-16-6,11 3,-6-7,-1 0,1-11,0-2,0-5,-1 4,-6 2,5 1,-11-2,6-4,-3 2,-3-3,4 5,-6-6,-5 0,1-1,-8 1,9 1,-7 4,5 2,-5 8,5-1,-4 0,4 1,-5-1,7 0,-10 0,4-6,-5 5,6-5,-6 12,0-4,-9 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24.89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279 471,'9'8,"4"-1,-12-7,6 0,-14-13,6 3,-12-11,4 0,-5-2,4-2,0 2,-1 2,3 0,-2 1,0 2,-5-6,5 6,1-2,-1-3,-5 1,0-8,1 1,4 6,0 3,5 9,-5 1,7 7,-3-10,6 11,-7-11,5 11,-4-4,-1 6,6 6,-7-2,3 5,3-5,-6 14,3-4,3 4,-4 4,4 4,-3 3,4-1,-4-9,3-1,2 7,0-7,0 10,0-4,0 4,0 1,0 1,0-1,0 1,0 1,0 3,2 2,3 3,-4-3,4-7,-2 4,2-4,-3 4,3-8,-3-4,-1 2,4-4,-3 11,9-3,-6 8,2-14,-3 3,-2-4,3 0,-2-9,2 4,-3-4,4 4,-6 0,7-7,-6 5,6-12,0 6,-6-7,19 0,-10 0,11 0,0 0,-5 0,6 0,-8-7,1-1,0-6,-7-8,5 1,-3-3,-4-4,-1 3,2 2,-2-1,-1-1,-4-4,5 0,0-1,0 1,-5 0,0-1,0 1,0-1,0-6,-6 5,4-5,-5 7,6 1,-4 4,3 3,-4-1,4 6,-3-4,4 4,-6 1,7 7,0 2,-6 6,-3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26.62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530 471,'-8'-23,"-5"-5,4 7,-5-4,4 4,0 6,0 1,-4-6,-1 0,0 1,1 4,-1-1,0-4,5 4,1-4,-1 4,-5 1,0 0,1 1,4 4,0 0,0 0,-4-4,-1 4,0 0,7 0,-5 2,11-5,-11 11,12-11,-12 12,11-6,-5 7,1 0,4 0,-11 0,11 7,-11 7,12-1,-6 5,1 0,4 2,-3 0,-3-4,5 18,-7 0,7-6,-4 7,6-13,-4 1,3 5,-3-3,-1-3,1 3,0-1,3 11,-3-1,4-5,-4-4,3-6,2 6,-6-1,4 12,-5 2,6 0,-4-4,3-10,-4 4,6-5,0 6,0 1,0-1,0 1,0-1,0 0,5-9,-1 0,1-14,-5 20,7-16,1 11,0 0,5-4,-5 4,1-6,4-1,-4 1,5-7,0 5,1-4,6-1,2-2,0-6,-2 0,0 0,2 0,0-6,5-2,-5-7,5 0,-4 0,-3 1,-6-1,0 0,-1 1,-4-1,0 0,0 1,4-1,-4-5,0 1,-5-1,5 5,-7-6,8 3,-6-6,-1-2,-3-2,-1-2,0 1,0 0,0-1,0 1,0-1,0 1,0 0,0-1,0 6,0-1,0 1,0-12,-5 10,0-4,1 4,4-3,0-1,0 7,-7-4,5 4,-3-7,4 14,1-10,-7 16,6-11,-6 6,5 5,-2 1,2 5,-11-2,5 6,-7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28.19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398 545,'8'8,"-2"-2,-6-6,7 0,-19-6,14-2,-17-7,9 0,-4 1,5-1,-5 0,5-1,-4-4,5 4,-9-10,3 4,-3 0,5-3,-5-4,3-1,-3-6,-1 4,-1-7,0 12,5-5,1 12,5 7,-9 0,12 5,-6-7,7 7,-6 1,4 1,-5 4,1-4,4 6,-11 0,12 6,-13 2,6 7,-2 0,1 0,5-1,-9 7,10 2,-7 7,5-6,-4 1,5-6,-1 6,-1-6,1 6,0-1,0 11,0-1,0-5,5-4,0-5,0 4,-5-4,1 4,-1-4,5 4,0-4,0 4,0-6,0 17,0-6,0 10,0-9,0-3,0-2,0-4,0 13,1-11,4 7,-3-8,4 0,1 1,-5-1,11 0,-10-3,7 1,-5-5,4-6,-5 1,15 5,-9 0,10-1,-4-6,-5 4,4-7,-3 1,7-1,-9-3,10 4,-11-6,13 0,-1 0,-5-6,12-2,-12-9,4-2,-4 2,-1-12,0 0,-6 1,1-2,-5 1,5 5,-7-4,2-2,-2 1,2 0,-3 4,3 1,-4-1,-1-4,0-1,0-6,0 10,0-3,0-4,0 2,0-5,0 7,-1 6,-4 3,3 4,-6 5,3-4,3 10,-11-16,4 6,-4 7,-2-18,0 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30.88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412 397,'9'9,"-3"4,-6-12,0 6,-6-20,4 3,-9-13,6 3,0 4,-2-12,-1-1,-7-2,6-3,-1 9,5 4,-5 6,5 0,-5 1,7 6,-10-12,11 10,-11-11,12 13,-12-5,11 5,-5-1,7 3,-6-1,4 6,-4-6,6 1,0 4,-7-5,-1 7,0 0,-5 7,10-4,-7 7,6-7,-9 10,12 2,-12 1,3 4,3-4,-1-1,5 1,-2 4,-6-4,7 10,-5-6,5 0,-9 1,12 2,-12 6,9 1,-6-1,7 0,-3-4,4-2,-3-2,3 5,-11 3,12 9,-7 3,3-7,3-4,-3-11,4-2,1 5,0-2,-7-4,5 12,-4-5,6 6,0 1,0 6,0-5,0 5,0-12,0 1,6-7,-4 3,11 0,-10-5,7 4,-7-4,10-1,-4 0,5-1,-5-5,4 4,-5-12,6 12,1-11,0 5,6-7,-5 0,6-2,-8-3,-4 2,0-7,0 7,4-10,1 3,-5-3,0-2,-5 0,4 1,1-1,5-10,0 1,-6-1,1 11,-5-6,5 1,-5-3,5 3,-7 2,5-5,-3 2,1-3,4-6,-2 1,-3 3,-3-2,3 2,-2-3,2-1,-3 4,3 1,-4 4,-1-4,0 6,0-16,0 9,0-9,0 9,0-9,0 10,0-11,0 11,0-4,-1 7,-4-4,3 4,-6 1,3 1,2-1,-7 5,0 1,-5-1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32.95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573 486,'10'15,"0"-1,-7-6,4-1,-1 0,-4-6,4 6,-19-7,10-7,-16 6,17-13,-11 13,11-12,-11 5,5-7,-2 0,0 1,7-1,-10 0,3 0,4 7,-7-10,3 4,2 1,-2 3,5 0,-5-5,5 5,-5 1,1-1,-6-5,0-4,1-1,4 0,0 6,0 5,-5-8,1 2,6-3,-5 8,3 0,2 0,-2-4,5 4,-5 0,5 5,-5-5,7 7,-10-10,5 11,-2-11,0 4,7 2,-4 1,1 6,4-7,-4 5,-1-4,6 6,-12 0,11 0,-5 0,1 6,4 3,-4 5,-1 1,4 5,-7-1,7-6,-4 7,2-4,0 14,-1-8,1-2,3-4,-6 9,3-1,4 1,-11-4,7 4,0-4,-1 7,4 1,-6 0,3 1,4-7,-6 4,7-2,0 17,0-11,0 4,0-11,0 10,0-9,2 9,3-9,-4-4,7-6,-3-1,3 1,2 0,0-1,0 1,5 6,-6 1,1 2,-7-3,10-6,-4 0,0-1,1 1,-6 0,9-4,-4 4,4-10,2 21,0-21,0 10,-1-10,1 8,0-5,6 0,-5-2,5 1,-6-5,0 4,0-6,-1-6,7 4,-4-11,2 3,-7 2,-2-2,-7 0,10-4,-3-1,1-1,-1-4,3 4,-10-15,7 6,-5-4,5 9,-7-6,2 2,2-4,-3-2,1 1,-5-5,0-1,0 1,0 0,0 0,0-1,0 1,0 0,-1-1,-4 6,2 1,-7 4,6 2,-9-5,12 9,-12-17,9 19,-5-4,5 4,-9 1,5-4,-7-1,6 1,-1 4,-6-6,-7-2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0:44.9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1911,'31'-24,"-9"-9,-9 23,1-18,-4 12,23-18,-22 16,30-16,-16 11,17-7,-11 7,12-4,7-3,-2-1,15-5,-17 0,11-1,-5-7,7 0,0-1,0 1,6 0,2 7,7-6,-1 6,-6-7,-5 8,-3-4,-10 18,21-26,-9 17,12-13,-11 5,-3 0,-10 13,15-15,-10 10,11-13,-6 0,-14 6,18-5,-29 19,34-10,-40 17,26-10,-16 10,-6-4,22 0,-34 4,21-4,-25 7,5-1,-6 0,6 0,-11 7,10-5,-12 5,6 0,8-5,-13 11,11-4,-5-1,1-1,5 0,-6 1,0 1,-1 4,1-4,0-1,-1-1,1 0,6-12,-4 17,10-17,-10 12,11-7,-12 7,5-5,-6 11,0-4,-1-1,1 6,0-6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36.30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441 471,'9'14,"-3"-6,1-1,-6-1,6-4,-20 5,10-7,-17-7,18 5,-4-11,-1 12,6-12,-8 9,5-5,2 5,-11-9,10 5,-7-7,7 7,-11-5,6-1,-6-3,-1-4,5 6,0 1,1-1,-6 0,7 7,-5-5,11 5,-11-7,11-6,-11 5,12-6,-8 12,4 1,4-1,-6 2,7-12,-6 10,4-11,-4 13,6-5,0 5,0 0,0-12,0 17,0-17,0 18,0-11,0 12,0-6,-13 14,8-2,-10 9,8-7,-2 8,5-11,-2 10,-1-5,-3 11,2-4,-1 4,5-4,-9 5,5 2,-7 13,6-5,-1 4,6-9,0-2,2-6,-3 10,0-4,-1 3,1-3,3-1,-3-4,4-1,1 7,0-5,0 4,0-4,0 4,0-4,0 4,6-6,-3 10,7-4,-7-9,10 11,-11-16,6 11,-3-6,-3-7,4 5,1-11,-6 11,6-5,0 7,1-7,2 5,-1-3,-5-4,9 7,-5-9,7 6,-7-7,11 3,-15-6,22 0,-17 0,13 0,-14 0,11 0,-9-6,12-2,-8-7,1 3,0-2,-6 7,1-7,-5 7,5-3,-7 0,10-4,-5-1,1 0,4-6,-12 5,7-5,-3 6,-3 0,9-1,-6-4,0 4,-3-5,3 6,-4 0,6-6,-7-2,0 0,0 0,0 4,0 9,0-10,0 6,0 1,0-7,-7 7,-1-8,-13 0,-2-2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38.69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545 824,'0'16,"0"-3,0-13,-13-6,8-2,-10-7,3 0,-2 1,-1-1,5 0,0 0,7 1,-5-1,3 0,4 1,-6-1,7-6,0 8,0-7,0 14,0-14,0 5,-7-1,4-10,-7 6,6-1,-6 1,6 4,-9-5,10 6,-7 0,7-6,-10 8,3-6,4 5,-7-13,4 4,0 0,-1 3,7 4,-11-5,11 4,-7-2,7 3,-3 4,6-3,-7 10,5-14,-4 4,4 4,-3-4,4 4,-6-4,7 7,0 1,0 1,0 4,0-11,0 11,0-4,-13 12,10 3,-17 5,19 1,-12 6,11 2,-11 0,3-4,4-2,-6 4,7 4,-1-4,1-2,3-2,-11 4,10 0,-7 4,7-2,-2-4,-3-3,4 16,-5-8,5 1,-4-8,3 8,4-7,-8 11,5-9,2-4,-5 12,6-5,-4 6,3-6,-4 5,6-8,0 9,0-8,0 9,0-9,0 3,0-4,0 4,0-4,0 4,0-6,0 12,0-1,5-4,0 4,6-9,-8 7,5-2,-1 3,4-4,-1 1,3-1,2 9,0-4,-1 2,1-11,0 1,-1-1,1-4,0 4,0-4,-1-1,1-7,1 3,4-6,-10 0,9-5,-4 0,8 0,0-6,-4-4,-7-3,-2-2,-1 0,6-6,-5 5,-2-5,-2-1,6 6,-9-12,7 4,-7 2,5-5,-3 2,-3 4,4-7,-6 4,0 1,0-2,7 7,-5-11,3 0,-4 6,-1-13,0 6,0 6,0-5,0 9,0-8,0-1,0 4,0-9,0 18,0-6,0 1,0 5,0-5,0 6,-6-6,-3-2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40.52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456 721,'0'16,"0"-3,0-13,-6-13,4 3,-6-11,3 6,3 0,-6-9,3-1,4 1,-8-1,5 1,0-2,-6 6,6 4,-6-4,7-3,-11 1,5-8,2 6,2-1,-3 6,-2-6,2 5,-2-4,1 6,-6-16,0 11,0-7,6 3,-1 7,7 0,-9 9,7-4,-6 10,9-14,-11 17,11-11,-4 12,-1-6,6 0,-6 6,1-6,2 14,-5 3,4 3,-5 1,5 6,-5 0,5 1,-4-2,5-2,-9 17,10-9,-7 9,7-3,-10 5,11 1,-9 3,6-1,0-13,3 7,-1-12,-2 2,0-4,5 6,0-6,0 6,-5-6,0 6,1-7,4 16,0-9,0 11,0-14,1 1,4-3,-3-4,4 12,1-12,-6 19,8-12,-5 6,-2-6,6-7,-3 4,-2 3,7 6,-7-6,6 3,-4-6,-4-1,12 2,-11-4,11 4,-11-13,6 5,-3-3,-4-3,12 6,-4-5,-1 6,5 1,-5 0,2-5,0-1,-7-5,10 9,-5-12,0 6,5-7,-5 0,7 0,0 0,0 0,-1 0,1 0,6-7,-5-1,6-6,-8-1,1 0,-5 5,0 1,-1-1,0-7,-3-1,1-1,-4-2,7 1,-7-3,10-13,-11 0,3-3,1 3,-1 7,0 4,-5 1,0-1,0-4,0 0,0-1,0 1,0-6,0 1,-2 0,-3 4,4 1,-6-7,6 10,-4-3,3-4,-4 2,6-3,-7 9,5 4,-11 0,12 4,-12-4,4 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42.24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589 1074,'14'-15,"-5"1,-3-8,-6 6,0-12,-2 12,-2-4,2 4,-5-5,6 4,-4-2,3 2,-4-4,-1-8,5-2,-2-3,-3 7,2 3,0 4,5-4,-1 4,-4-4,3-1,-4 1,6-1,0-1,-5 3,0-1,0-1,0-9,0 0,0 4,5 6,-1 6,-4-2,3-3,-5 0,1-13,4 10,-3-3,4 16,-1-7,-3 11,4-5,-6 0,7-1,-6 0,4 7,-5-5,7 11,0-4,-13 6,8 2,-9 2,7 0,-3 6,5-1,-4 6,-1 0,-5 4,0 1,6 1,-1-1,7-4,-10 5,3-6,-3 5,-2-1,2 2,3-1,-3-4,3 4,2 1,-2-1,0 1,-4-1,4 1,0 3,0 4,-4-2,-1 4,5-3,0-7,5-2,-4 7,4-6,-5 6,7-7,-10 11,3 0,3-6,-6 18,12-16,-4 9,-2-8,2-2,0-6,-1 17,4-16,-3 11,4-4,1 3,0 1,0-1,0-6,0 11,5-9,-1 9,1-9,2-3,3-2,-4-2,-1 6,3-12,0 14,7-10,0 7,0 5,-1-18,1 9,0-9,-7-3,5 6,2-12,1 6,12-7,-5 0,6-7,-6 4,-4-7,4 1,0-6,0 3,-3-2,-4 2,-5-11,4 4,-8 2,7-2,-4-4,0-1,3-4,-6-7,2 1,3 0,-7 4,4 1,-4 0,2 6,-2 3,-4 4,8 1,-5 0,-2 1,6 4,-3 0,-3 7,4-10,1 5,-5 0,4 1,1 7,1-7,6-1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44.01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442 794,'8'17,"-2"-4,1-13,-6 0,6-7,-7-7,0-9,0-7,0 6,0-1,0 1,0-6,-2 1,-3 0,4-1,-4 1,3-1,2 1,-5 0,0-1,-1 1,1-1,3 1,-6-4,3 4,4-4,-7 10,3-6,3 6,-5-5,1 12,4-5,-4 6,6 0,-7 1,6-1,-6 7,7 1,0 1,-6 4,4-4,-11 6,11 0,-4 0,-1 0,6 6,-13-3,5 7,2-6,-6 15,5-9,-2 11,0-6,0 0,-4 6,4-5,0 4,2 3,-2 1,-3-3,5 7,-7 1,1 9,-1 4,0-2,5-9,1-7,4 1,-5 4,7-4,-2-1,-2-4,2 4,-4-4,4 4,0-6,-2 10,4-5,-7 6,7-6,-4 5,7-5,0 6,-6 1,4-1,-4 0,6 1,0-1,0 1,0-6,0 1,0-7,0 9,0-2,0-4,0 7,6-5,-4 6,11-6,-5 5,2-12,0 4,-7-4,10-1,-5-7,0 5,5-11,-11 4,11-6,-5 0,13-6,-4-3,2-5,-2-1,-3 0,1-1,0-4,-1 4,1-4,0-1,0 2,-1-8,1 5,0-8,-6 6,1-1,0 7,3-10,-3 4,3 3,-3 1,-2 4,2 1,-5 0,4 1,-4-1,5 0,-5-1,5-4,-7 4,10-8,-3-1,-2 5,2-9,-5 8,5-4,-7 7,8-5,-6 4,7-4,-9-5,7 4,-7 3,4-1,-7-1,0-1,0-1,0 7,-7-8,-3 7,-3-7,-2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45.6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339 941,'8'15,"5"-7,-11-2,11-12,-12-2,6-7,-7-6,0-4,0 4,0-13,0 3,0-13,-2 3,-3 7,4-1,-12 6,9-5,-6-1,7 1,-8 11,6-6,-2 6,2 3,4 4,-6 0,7-4,-6 4,4-12,-11 5,5-6,-2 1,0 3,5 4,-4 6,4 1,-5-1,7 0,-6-4,5-1,2 7,-5-7,1 17,4-16,-4 10,6 1,-7 2,5-1,-4 6,6-12,0 11,0-5,-13 14,10 1,-17 7,10-1,2 1,-2 0,7 0,-10 6,5 2,-2 3,0 3,7-9,-5 8,4-12,0 3,-1-2,0 6,0-4,-2 7,2 4,4 2,-6-2,7 7,-1 4,-4-6,3-1,-4-16,6 6,0 7,0 7,0 1,0 0,0-6,0 9,0-4,0 4,0-2,0-11,1 2,4-6,-3-1,4-3,-4 1,3 2,-4-3,6 1,0 0,-4 1,7-3,-7-10,5 3,-3-4,-3-2,11 6,-12-5,12 0,-5-1,7-1,0-4,0 5,-1-7,1-2,0-3,-6 2,1-7,0 5,5-5,-7 1,12-6,-11-6,8 4,-8-2,1-11,0 6,0-10,-5 2,5 3,-7 0,8-6,-6 1,0 0,-5 4,7 1,-6-7,6-2,-7 1,0 3,0 9,0-3,0-1,0-2,0-5,0 12,0-1,0 1,0-6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49.96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514 603,'0'-23,"-1"2,-4 6,2 5,-7 0,7 1,-10-6,3 0,3 0,-11 1,4-1,0 5,5 0,-1 1,-11-6,-2 0,0 1,3-1,4 5,1 0,1 5,-1-4,0-1,0-5,7 0,-5 1,12-1,-6 0,7 7,0-12,0 11,0-13,0 8,0-1,0 0,0-6,2 5,3-4,-4 10,6-3,-7 5,0 0,0-5,0 11,0-11,0 12,0-6,-13 20,9-10,-10 17,9-10,3-4,-6 2,3-3,4 4,-13-1,6 11,0-9,-5 13,3-3,2-4,-2 4,5-4,-4-1,5-1,-9 7,10 1,-7 2,7 4,-2-4,-1-1,1 2,0-7,0 10,0-4,2 4,1-4,2 1,0-6,0 6,0-7,0 16,0-9,0 11,0-7,0 0,2-1,3-3,-4-4,6-6,-1-1,-4 1,11-5,-3 0,-2-5,2 4,-1-4,6 5,0-7,0 10,6-11,-5 11,12-11,-12 4,5-6,-6-6,6-2,-4-7,4-13,-6 4,-2-12,-3 6,-2 7,-3 4,-4-4,12-7,-11-1,3-3,3 10,-6-4,3 3,-4 4,1-5,3 6,-4 1,6 4,-7-6,0 5,0-12,0 18,0-10,0 12,-7 0,6 2,-12 6,4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51.66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544 412,'-22'-1,"2"-4,4 3,-6-9,-2 6,3-2,1 2,2 4,-1-4,2-3,-4 4,6-5,5 4,1-5,5 7,-9-10,5 4,-2-5,1-1,5 0,-4 6,3-1,4-7,-12-5,11-8,-5 7,7 2,0 6,0 1,0-1,-6 0,4 1,-4-1,6 0,0 7,0-5,0 11,0-4,-13 6,8 6,-10 4,10-3,-3 6,3-3,-3 9,-7 4,5 5,1-4,4 2,-5-6,5 0,-5-6,7 3,-2 2,-3-2,6 10,-9-9,6 7,0-7,-2 3,6 0,-7 5,3 4,3-3,-3-7,4 3,1 6,0 1,0-1,0 1,0-1,4 0,1 1,0-1,-5 1,7-1,-4 4,7-4,-7 10,5-21,-3 7,-2-12,7-3,-6-1,9 6,-5-7,6 5,1-11,0 11,0-10,-1 7,1-7,0 4,6-7,-5 6,7-4,-3 3,-11-3,11-2,-12 0,7-2,0-3,-1 3,1-11,0 5,-1-7,8 1,-6-8,5 6,-6-3,-5 2,0 3,-6 4,6 0,0 0,5-11,-1-2,1-6,-5 4,0 1,-7 6,5-8,-3 6,-3 0,4-1,-6-3,0 2,0-5,0 4,0-7,0 6,0-1,0 7,0-3,0 0,0 5,-6-6,-2 1,-4 5,-3-4,4 4,-10 1,6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52.47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15,'8'-8,"-2"2,1 6,-4 1,7 4,-7-3,4 4,-1 1,2-6,7 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53.81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485 559,'8'9,"-1"-3,-7-6,-13 0,10 0,-10 0,6 0,5 0,-11-6,12 4,-12-11,4 11,-5-17,4 9,0-10,5 9,-5 1,7 0,-10-5,12 1,-6-7,0 4,6-11,-7 12,3-4,3 4,-4-5,6-2,0 0,0-5,0 12,0-12,0 12,0-5,0 6,0-6,-7 11,5-10,-4 12,6 0,0-5,0 5,0 0,0-5,0 11,0-5,0 1,0 4,-7-4,-1 12,-6 2,-1 7,0 0,5 0,1-1,-1 1,-5 5,0-1,6 1,-1-6,5 1,-5 0,5 0,-5-1,1 1,-6 0,0 6,5 5,1 3,4-2,-5-13,5 3,-5 2,7-2,-10 17,11-10,-11 12,11 0,-4-5,1 5,0-6,0-8,5 13,0-11,0 11,0-11,5 4,0-4,2-2,-3-3,-2-3,6 4,-3 0,-3-1,11-4,-10 5,7-1,-5-4,5-5,-7-1,10 6,-3 0,-2-5,2-1,0 1,4 5,1 0,-7-7,5 0,-3-3,3-4,2 6,-1 0,8-6,1 6,6-7,-6 0,-2 0,-6-2,-1-3,-5 4,4-13,-5 6,6-13,-4 0,0-4,-5 2,5 4,-7 1,2-7,1 6,-1-6,0 6,-5-6,7 1,-6-11,4 1,-3 0,-2-2,2 5,3-3,-4 9,6 4,-7 0,0-2,0 0,0-5,0 12,0-5,0 6,0 0,-2 0,-3 1,-3-6,-7 1,-6-8,-2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0:46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 2559,'-23'-40,"2"-7,7 23,-1-19,7 12,1-11,7 4,0-6,0 6,7-4,1 4,13 1,2 1,6 0,1-2,6 1,1-6,7 12,0-5,7 7,-5 6,11-5,-5 12,7-5,0 6,6 0,-4 1,4 5,-6-4,-7 5,-1-6,-20-1,9 0,-2-13,1 4,-9-6,-4-10,-10 0,0-12,4 2,-12 5,0 8,5-6,-4 12,5-5,1 14,0-6,-7 12,11-12,-2 11,6-4,11 0,-10-2,12 0,-6 2,6 0,-5-2,11-6,-4-1,-1-6,6-1,-15-3,6 1,-13 13,20-21,-17 14,19-24,-12 5,5-1,-7-4,1 11,6-4,-5 12,11 2,-11 0,5 5,-7-5,-6 7,-2 6,-6 8,-7 9,-1 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5:56.02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515 324,'0'23,"0"5,0-5,0-7,0 4,0-19,0 6,-13-7,10 0,-17 0,12 0,-7 0,0 0,1 0,-1-7,0 4,1-7,-1 7,0-10,1 5,-1-7,0 0,0 1,6-1,-1 0,7 0,-10 7,11-5,-5 5,1-7,4 1,-4-1,6 0,-7 7,6-11,-6 9,0-12,6 8,-6-1,7 0,-1 1,-4-1,3 7,-4-5,6 11,0-11,0 11,0-4,0-1,0 6,-7-6,5 1,-4 4,6-11,0 11,0-4,-13 12,8 2,-10 7,10 0,-8 6,10 0,-7 4,7-4,-10 0,10 1,-7 2,7-1,-2-3,-4-4,8 12,-11-1,8 8,-1-8,3-5,-1-6,-2 4,0-2,5 6,-7-6,6 10,-6-10,7 6,0-9,0 5,0-11,0 11,0-10,0 9,0-12,-6 19,4-10,-4 7,6 5,0-12,1 6,4-8,-3 1,4 0,1 6,-4-5,7 4,-7-4,10-1,-5 0,2-1,0 1,-5-5,5 0,-5-6,4 6,-5-7,9 11,-5-13,7 6,-1-1,1-4,0 11,-1-11,1 4,0-6,-7 7,5-6,2 6,-6-7,11 0,-5-7,1-1,12-7,-12 1,5-6,-6 1,-5-1,0 5,-5 1,4-1,-4 0,5 0,-7 1,10-1,-4-6,-1-2,5 0,-5-5,2 12,0-4,-7 4,5 1,-3 1,-3-1,11 0,-12 1,12-1,-11-6,4-2,1 0,-5 5,3 3,-4 4,-1-17,0 12,0-12,0 12,0-6,0 1,0-2,0-1,0-1,-6 2,-4-1,-3-4,-2 5,0-6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6:01.11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545 685,'0'16,"0"-3,0-13,-13 0,9 0,-15-1,9-4,2 1,-2-5,0 5,-5-15,1 9,-1-10,0 4,1-5,-1-4,5 4,0 1,0 4,-4 1,1-1,3-3,-3 2,3-2,-3 2,-2-2,1-1,-1 0,0-1,0 5,1-12,-1 12,5-5,0 6,7 7,-10-12,12 10,-13-11,13 0,-6 5,1-6,4 8,-4-1,6 0,-7 0,5 1,-4-1,6 0,0 7,0 2,0-1,0 6,-7 7,4 4,-7 9,7 4,-5-11,3 2,3 11,-11-1,12 7,-4-6,3-1,-3 11,0-1,0 0,5 1,0-1,-1-3,-4-2,3-9,-4 8,6 0,0-4,0 10,0-9,1 6,4-7,-3 7,9-8,-6 7,2-7,-2-4,-2 2,7-1,-5 0,4-6,-4 7,5 4,0-2,5 1,-6-6,1 2,0 3,5 1,-1-3,1-1,0 3,-1-7,1 4,-7-10,5 3,2-12,1 6,12-7,-5-7,6-1,-6-13,3 5,-6-4,0 4,-6 1,1 0,0 1,-1-8,1-2,-7 3,1-1,-5 8,-2-8,6-4,-3-3,-3-4,4 4,-6-9,0-6,0 7,0 2,0 11,-1-2,-4 6,3 7,-4 0,-1 5,5-7,-11 0,5 1,-7-1,1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6:04.14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471 632,'-9'8,"3"-1,6-7,-7 0,-1 0,-7-7,7-1,-5 0,5-5,-7 5,1-7,-1 1,5 4,0 0,1 0,-6-9,0-1,5-1,1 1,-1 4,-5-4,5 4,0 1,6 0,-6 1,5-1,-5 0,5 1,-5-1,7 0,-10-6,10 0,-7-4,7 11,-6-4,5 3,2-3,-5-3,1 4,4-4,-11 0,12 5,-13-12,13 11,-6 3,1 7,4 7,-4 13,6-9,-7 15,5-11,-4 7,6 0,-7-1,6-2,-4 3,2-9,-2 9,3-4,-4 10,-1-4,5 11,-4-6,4 1,-3-3,4-10,-6 9,7-2,0-1,0 10,0-10,0 14,0-1,0-4,0-1,2-4,3 4,-4-4,4 4,-2-4,2 5,-3-8,11 18,-11-11,6 11,-3-11,-4-3,11 1,-7 2,6-3,-3 7,2-7,0 4,0 1,4-7,-4 6,0-5,0-1,5-4,-6 0,1-1,-7-6,10 6,-4-13,-1 12,5-11,-5 4,7-6,6 0,-5-1,4-4,-4 3,5-11,-11 5,16-7,-16 1,11-1,-6 0,0 0,-7 7,5-11,-5 2,2-5,0 2,-7 4,4-6,-7-2,4 1,1-1,0-1,-5-4,0-1,0 1,-1-1,-4 1,3 0,-4-1,-1 1,5-1,-11 1,12 6,-6-5,1 19,2-11,-5 10,4 2,-5-2,7 0,-15-4,3-1,-3 0,3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6:05.77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573 471,'0'16,"7"-3,-5-13,4 7,-19-6,10 6,-23-7,16 0,-18 0,12 0,-12-7,12 4,-4-7,4 7,1-10,0 3,1 2,-1-2,5 5,0-5,0 1,-4-6,-1 0,7 0,-5 1,3-1,2 0,-2 1,5-1,-5 0,7 7,-10-11,5 2,0-6,-5 2,9 1,-5 1,5 6,-9-7,10 10,-7-9,7 9,-5-3,3 3,3 4,-6-7,3 3,4 3,-6-6,0 12,6-6,-6 0,7 6,-6-6,-2 14,-1-6,-4 13,10-6,-7 6,5 1,-4 0,5 0,-9 12,12 3,-4 9,3-3,2-7,0 1,0-1,0 5,0 1,2-1,3-5,-4 6,4-1,2-5,-2-4,4-1,-4 6,7-1,-2 0,-2 1,1-1,-4 1,5-1,-5-4,5-1,0 1,-1 4,1 0,-5-6,5-3,-7 3,10 0,-9 4,5-2,-5-4,4-6,-3-1,-4 1,12 0,-9 0,5-1,1-6,5 5,0-11,6 5,-5-1,12-4,-5-2,0-8,-4-7,-2 5,-3 0,1-6,0-7,-1-6,0-1,-5 1,4 0,-3-1,-2 1,2-1,-7 1,2 0,-3-1,-2 1,0 4,0 1,0-1,0-9,0 0,0-1,0 6,-5 0,0-1,-6 1,1-1,2 1,-2 0,0-1,-5 1,1-1,4 1,0 0,0-1,-4 1,5 12,-4-9,5 23,0-17,2 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6:07.66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603 545,'9'8,"-3"5,-6-11,0 4,-13-6,3-6,-11 4,6-11,-6 5,-2-7,-6 0,-1 1,7 4,4 0,3 5,1-5,0 0,0-4,1-1,-1 0,0 1,1-1,-8 0,6-9,-3-1,2 1,2 9,6-1,-1-4,5 4,-5-4,7 10,-5-8,3 4,3-4,-4 3,-1-6,6 5,-6-12,0 11,6 3,-6 1,7 5,0-1,0 3,-6 6,-2 0,-1 0,1 6,3 4,4-3,-12 12,6-2,-3 12,2-4,3-1,4-4,-4 4,-2 1,2 4,0 5,5 1,-5 5,1 0,-1 0,5 0,0 0,0-5,0 1,0-2,0-8,0 4,0-4,0 10,0 1,0 1,0-4,0-8,0-1,1-6,4 6,-3-1,6 1,-5-1,2 2,-2 2,6-5,-3 5,4-4,1-1,-6 2,7-2,-2 1,-2 2,1-5,3 2,-4-5,2 2,0 3,-1-12,1 4,-6-10,9 8,-5-10,6 7,1-7,0 4,0-7,-1-2,1-3,6-3,4-7,-4 1,-1-1,-4 0,-1 0,-1 1,1-1,0-1,-1-4,-4 4,0-4,0-3,4 2,1-3,-5 1,0 3,-5 4,4-4,-4 7,5-2,-5 7,5-11,-7 9,2-10,3 7,-6-15,9 6,-6-8,0 6,-5-1,0 1,0-6,0 1,0-1,0 1,0-7,0-1,0-8,0 8,0 3,0 9,0-3,-6 12,4-12,-11 12,5-5,-7 6,0 0,7 1,-10-1,3 0,4 7,-2-12,5 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6:09.41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485 735,'-6'-23,"3"2,-7 6,0 1,-5-1,6 0,-1 1,0-1,-5 0,-1-1,-4-4,9 4,-4-4,4 4,-4-4,0 1,1 1,-1 0,0-2,5 4,1-4,-1 4,-5-5,2-2,3-6,-3 6,12 8,-12-5,11 11,-5-19,1 5,4 0,-4 2,6 0,0 4,0-4,0 6,0 1,0 5,0-4,0 12,0-6,-13 20,8-1,-10 12,8-1,-2 2,5 2,-7-9,6 7,-1-1,1 6,3-1,-6 1,5-1,-2 0,0 1,5-1,-2-4,-3-1,4 1,-4 4,3 0,2 1,-5-1,0 1,0 1,5 3,0-3,0 3,0-8,0-1,0-1,0 6,0-6,0 1,0-7,0 16,0-9,0 17,2-11,3 3,-2-9,7-6,-5-1,5 0,1 2,2 0,-3-6,0 1,0 0,4-1,1-5,6 4,-4-10,2 7,-3-7,-1 3,6-12,-4-2,2-7,-2 0,2-1,1-4,-5 4,-6-4,0 3,0-3,4 2,-3-7,3-6,-3 5,0-3,-7 8,2-4,3 7,-6-16,6 6,-3-6,-3 0,2 9,-2 2,-2-1,0 4,0-4,0 4,0-5,0 6,0-6,-6 7,4-9,-5 4,7 0,-1 2,-4 6,3 7,-4-5,4 5,-3-7,3 0,-4 1,-1-1,-1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6:10.87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544 559,'-8'-17,"-12"4,11 7,-19-2,11-7,-9-1,7-4,-1 4,5-4,1 4,-1 1,0-5,1 1,4-1,0 6,0-8,-4 1,-1-3,5-3,0 8,5-1,-4 6,5-1,-9-6,12 4,-6-10,1 10,4-4,-5 6,7 7,0-5,0 5,0 0,0 1,-6 7,-2 7,-1-6,-4 12,4-3,-4 13,-2 2,0 7,0-2,1-1,4 7,2-7,1 1,-4-1,8 1,-6-1,3 0,1 7,0-5,0 4,0 1,5-2,0 5,0-5,0 2,0-1,2-4,3 3,-2-3,7-2,-5 1,5-1,-6-4,6-1,-5 1,5 4,-5 0,5 1,-1-1,5 5,-5 1,3-6,-7-4,6-7,-1 1,3 4,-3-7,0 4,-6-9,6-1,-6-6,15 9,-9-12,16 7,-6-3,-1-3,2 4,2-6,7 0,-7-6,4-2,-4-7,5 0,-3 1,-4-6,-8-1,-3-2,3 0,-4-1,-2-4,6 0,-3-6,-4-1,-1 6,-1-5,0-1,-2 1,3 5,-3-1,-2 1,0 6,0-11,0 9,0-11,0 7,0 0,0-1,0 1,0-1,-5 1,0 0,-7 6,9-3,-7 6,5-6,-4 1,-1-2,-5-3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6:12.47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426 250,'17'0,"-4"0,-13 0,-13 7,9-6,-22 6,17-7,-13 0,8 0,-1-2,0-3,7 4,-5-12,5 5,-13-7,4 0,-2 0,7 6,2-1,1 0,-6-5,0 1,5-1,1 0,5 7,-9-5,12 5,-6-7,1 7,4-5,-5 11,7-4,0-1,0 6,0-12,0 11,0-5,-6 20,-2-3,-7 16,0-6,5 6,1-1,1-3,-2 3,-2-5,7 4,-4-4,4 4,-2-4,2 4,4-4,-4 4,3 1,2 4,0 2,0 4,0-3,0 7,2-4,3 4,-2-2,7 3,-5 1,4-7,-4 0,5-4,-5-3,5-2,-7 3,10-7,-3 3,-2-3,2-6,-5 0,5 0,-7-1,10 1,-3 0,3-6,1 1,-5 0,10 5,-4-5,9-1,-2-5,-1 2,2 1,6-6,-6 6,5-14,-5-1,0-7,-4 1,-7-1,-3 0,-4-1,5-4,0-2,3-13,-3 1,1 0,-6 4,0-4,-5 0,5-1,0 6,0 0,-5-1,0-6,0 0,0-3,0 3,0 7,0-1,0 1,0 5,0-1,0 1,0-12,0-2,-5 5,0 4,0 16,3-12,-3 11,4 2,-6-7,1 9,-4-10,2 9,-2 1,0 5,-5-5,1 1,-1-6,0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6:15.35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295 632,'0'-16,"0"-10,0 10,-7-12,-3 3,-3 4,-1 1,-1 1,0-1,0-1,1 5,4-6,0 8,5 4,-5 0,7 7,-10-10,5-2,-2-1,0-4,7 10,-10-3,10 0,-7-6,7 6,-4 0,7 4,0-5,0-1,-6 0,4 1,-5-8,7 6,0-5,0 6,0 0,0 7,0-5,0 12,0-13,0 13,0-6,0 20,-1-8,-4 10,3-4,-4 11,-1 0,6 8,-6 1,7 3,-6-9,4 14,-3-10,3-1,2-3,-1-6,-4 6,3-7,-4 16,6-3,0 11,0-2,0-9,0-7,0 1,5 9,-1 0,1-4,-5-6,5-4,0 4,0-4,-5 4,2-6,3 2,-2-4,7-1,-7 6,10 2,-5 0,7 3,0-6,-6-6,1-4,0-7,5 17,6-17,-5 17,5-19,1 6,-6-14,5-1,-6-6,0-1,-2-6,-3-4,1 2,-6-1,1 1,-1-2,-3-2,3 2,-4-3,-1-1,0 0,0-1,0 1,0-1,-1 1,-4 0,3-1,-3 1,-1-1,1 1,-6 0,2-7,1 5,-5-5,10 13,-7 3,7 11,-10 2,-2 0,-1 6,-6-6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16:18.40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294 192,'-8'8,"-5"-1,11-7,-11 0,5 0,-7 0,1 0,-1 0,0 0,7-7,-5 5,5-6,-7 3,5 2,1-7,-1 7,-5-10,0 3,7-3,-5-2,5 1,-7-1,7 7,-5-5,11 5,-6-7,3 0,4 7,-6-5,7 11,0-4,0 19,0 3,0 14,0-1,2-5,3 1,-4-1,8 11,-5-1,-2 0,10 1,-8-1,6 0,-5-4,5-6,-5 1,6-1,-1 6,3 4,2 0,0 2,-1-2,1-3,0 4,6-4,-5 1,4-2,-4-4,-1-11,0-1,-1 1,7 0,2-7,0-2,3-7,-6-4,-7-3,-5-7,-3 0,-3 7,4-18,-6 8,0-24,0 2,-6 9,-4 2,2 3,-2-4,0 8,-5-6,1 3,-1-2,0-6,1 3,-1-2,0 9,1-13,-1 5,7-5,-5 13,11-5,-5 12,7-5,0 13,0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0:51.9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3131 59,'-45'-15,"9"7,-12-5,27 12,-33-13,23 13,-19-6,-3 7,1 0,8 0,-5 0,16 7,-16 1,18 7,-5-1,13 8,-4-6,10 12,-4-5,6-1,1 6,-1-5,0 6,1 7,-1-5,0 12,-6-12,5 5,-6 0,1-5,-2 5,0-7,-11 1,10-1,-12 0,0 1,5-7,-12-2,12-6,-11-7,4-2,1-6,-6 0,6 0,-1 0,-4-6,11 4,-5-4,0-1,5 5,-5-4,6 6,1 0,0 0,-1 6,7 3,2 5,-7 14,10 3,-16 7,18 4,-12-4,5-1,0 6,-5-12,12 11,-12-11,5 5,-6-6,6-1,-5-6,6 5,-8-12,7 5,-11 0,3-4,-7 4,2-6,7-1,-7-6,-1 6,-1-13,2 6,0-7,5 0,-5 0,7-7,-1 6,8-13,0 13,14-6,-11 7,9 13,-5 4,2-1,11 4,-17-6,9 3,-18 4,5-6,-6-1,0-6,-1 6,1-13,-1 6,7-7,-4 0,10 0,-4 0,6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04T16:26:21.366"/>
    </inkml:context>
    <inkml:brush xml:id="br0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63995.32813"/>
      <inkml:brushProperty name="anchorY" value="-43315.35547"/>
      <inkml:brushProperty name="scaleFactor" value="0.5"/>
    </inkml:brush>
    <inkml:brush xml:id="br1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77456.32031"/>
      <inkml:brushProperty name="anchorY" value="-53946.20703"/>
      <inkml:brushProperty name="scaleFactor" value="0.5"/>
    </inkml:brush>
    <inkml:brush xml:id="br2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93511.3125"/>
      <inkml:brushProperty name="anchorY" value="-67585.03125"/>
      <inkml:brushProperty name="scaleFactor" value="0.5"/>
    </inkml:brush>
    <inkml:brush xml:id="br3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104488.46094"/>
      <inkml:brushProperty name="anchorY" value="-75444.05469"/>
      <inkml:brushProperty name="scaleFactor" value="0.5"/>
    </inkml:brush>
    <inkml:brush xml:id="br4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116781.6875"/>
      <inkml:brushProperty name="anchorY" value="-87067"/>
      <inkml:brushProperty name="scaleFactor" value="0.5"/>
    </inkml:brush>
    <inkml:brush xml:id="br5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125868.95313"/>
      <inkml:brushProperty name="anchorY" value="-95501.99219"/>
      <inkml:brushProperty name="scaleFactor" value="0.5"/>
    </inkml:brush>
    <inkml:brush xml:id="br6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137802.20313"/>
      <inkml:brushProperty name="anchorY" value="-106440.98438"/>
      <inkml:brushProperty name="scaleFactor" value="0.5"/>
    </inkml:brush>
    <inkml:brush xml:id="br7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145737.54688"/>
      <inkml:brushProperty name="anchorY" value="-115757.92188"/>
      <inkml:brushProperty name="scaleFactor" value="0.5"/>
    </inkml:brush>
    <inkml:brush xml:id="br8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156302.875"/>
      <inkml:brushProperty name="anchorY" value="-128568.79688"/>
      <inkml:brushProperty name="scaleFactor" value="0.5"/>
    </inkml:brush>
    <inkml:brush xml:id="br9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164238.21875"/>
      <inkml:brushProperty name="anchorY" value="-138641.6875"/>
      <inkml:brushProperty name="scaleFactor" value="0.5"/>
    </inkml:brush>
    <inkml:brush xml:id="br10">
      <inkml:brushProperty name="width" value="0.05" units="cm"/>
      <inkml:brushProperty name="height" value="0.05" units="cm"/>
      <inkml:brushProperty name="color" value="#BB5B18"/>
      <inkml:brushProperty name="inkEffects" value="bronze"/>
      <inkml:brushProperty name="anchorX" value="-193824.03125"/>
      <inkml:brushProperty name="anchorY" value="-189466.875"/>
      <inkml:brushProperty name="scaleFactor" value="0.5"/>
    </inkml:brush>
    <inkml:brush xml:id="br11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202211.5"/>
      <inkml:brushProperty name="anchorY" value="-202745.71875"/>
      <inkml:brushProperty name="scaleFactor" value="0.5"/>
    </inkml:brush>
    <inkml:brush xml:id="br12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211624.90625"/>
      <inkml:brushProperty name="anchorY" value="-216114.5625"/>
      <inkml:brushProperty name="scaleFactor" value="0.5"/>
    </inkml:brush>
    <inkml:brush xml:id="br13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216338.45313"/>
      <inkml:brushProperty name="anchorY" value="-226223.45313"/>
      <inkml:brushProperty name="scaleFactor" value="0.5"/>
    </inkml:brush>
    <inkml:brush xml:id="br14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222311.92188"/>
      <inkml:brushProperty name="anchorY" value="-236566.32813"/>
      <inkml:brushProperty name="scaleFactor" value="0.5"/>
    </inkml:brush>
  </inkml:definitions>
  <inkml:trace contextRef="#ctx0" brushRef="#br0">8798 3662 8787,'10'-2'-113,"-6"-1"0,-6-4 0,-4-2 675,2-3-386,2 5-50,2-7 101,0 13 50,-8-13-315,6 5 1,-6-1-28,8 0-85,0-1 30,-8-4 65,6-1 59,-14 1 0,14-1-14,-4 1 0,-2 4 48,2 1 1,0 5-1,6-5 1,0 4-10,0-4 1,0 5 39,0-6 0,-7 8 1,5-6 78,-4 4 15,4 4-97,2-13-27,0 12 0,0-7 53,0 4-47,0 4 1,0-8-110,0 4 0,6 1-161,0-6 0,-1 5-402,-5-6 88,0 8-481,0-11 334,0 12 382,0-11 1,0 4-1,0-6 1</inkml:trace>
  <inkml:trace contextRef="#ctx0" brushRef="#br1" timeOffset="9250">8762 3600 9463,'0'-10'53,"0"-1"16,0 8-30,0-11 1,-2 7 0,-2-5 124,-2 2-172,0 6 1,6-10 56,0 4 1,0 1-11,0-1 1,-2 1 5,-4-1 1,4-4 0,-4 4 1,4 1 30,2-1 0,0 5 76,0-6 39,0 8-135,-7-11 1,5 11-106,-4-8 42,4 8 10,2-11 1,0 11 80,0-8-15,0 8-245,0-11 232,0 6 0,0-3 149,0 1-188,0 6 150,0-2 1,0 4 14,0-3 19,0 3-72,0-12 7,0 12-4,0-4 2,8-1-163,-6 5 121,5-12-57,-7 12 1,2-5 19,4 7 0,-4-1 27,4-4-21,-4 3-10,6-5 35,-6 0 0,6 5 43,0-11 92,-6 11-105,6-12 1,-8 11 25,0-8 7,8 8-57,-6-11-42,6 5 0,-8-1 2,0 0 5,0 6-17,0-3 6,-8 0-13,6 6 13,-6-6 4,8 7 59,0 0-79,0-7-30,0 5 1,0-5 19,0 7 0,0 0-1,0-7-14,0 6-2,0-6-8,0 7 11,0 0 4,0-7 72,0 5-72,0-5-12,0 7 38,0 0-24,0-7-69,0 6 54,0-6 0,0 7 99,0 0-58,8 0-18,-6 0 1,6-2-12,-8-3 3,0 3-1,0-5-3,0 7 21,0 0-13,0-7-8,0 6-6,0-6-4,0 7 1,2 0 5,4 0-1,-4 0-4,6 0-8,-8 0-5,0 0 10,0-7 21,0 5 3,0-5-18,0 7 16,0 0-1,8 0-22,-6 0 0,6-2-4,-8-3-3,0 4-1,0-6-3,0 7 8,0 0 9,0-7 27,0 5-13,0-5 1,2 7 23,4 0 8,-4 0-35,6-7 0,-8 6-12,0-6 3,0 7-6,0 0-1,0-7 17,0 5 3,0-5-11,0 7 3,0 0 3,0-7-4,0 6 0,2-6 7,4 7-7,-4 0 1,6 0-10,-8-7-2,0 5 3,0-5-3,0 0-6,0 5 11,8-4-3,-6 6-1,6-7 1,-8 5 1,0-7 26,0 4-12,0 3 1,2-6 15,4 3 5,-4 3-21,6-5 1,-8 5-4,0-3-6,0 3 1,6-6-3,0 3-4,0 3 0,-6-7-9,0 4 2,0 3 0,6-6 3,0 3 1,-1 3 0,-5-7 20,0 4-16,0 3 18,8-11-17,-6 11 0,6-7 2,-8 4-2,0 3 2,0-5-3,0 1-2,0 4-3,0-5 6,0 0-3,0 5 1,0-6 0,0 3 1,0 3 0,2-5 15,4 7 1,-4-7-11,6 5-2,-8-5 7,0 7-9,0 0-1,0-7 3,0 6-2,0-6 3,0 0-1,0 5-7,0-5 6,0 0-4,0 6 1,-2-6 1,-4 7 0,4-7 1,-6 5-1,8-5-24,0 7 1,0-1-3,0-5 0,-2 5-42,-4-4 56,4 3 1,-6 2 1,8-2 2,0-3 1,-2 3-3,-3-3 2,3 3 1,-6-5 0,0 6 7,6-6 1,-6 5 63,8-3-68,-8 3 58,6-5-51,-6 7-1,8 0 1,-2-1 8,-4-5 6,4 5-17,-6-6 1,2 5-3,0-3 0,-2 3 31,2-3-23,4 3 0,-6 0 12,8-3-17,-8 4 1,6-6 13,-6 7 0,0 0-69,6 0 28,-6 0 9,8-7 9,-8 5 1,6-5 5,-14 7 2,14 0 29,-6 0 5,0 0-30,6 0 3,-14 0-3,14 0 1,-8-5-5,5 0-3,3 0 1,-8 5-1,4 0-2,4 0-20,-6 0-4,0 0 26,6 0 0,-6 0 8,0-7-8,6 5 0,-14-5 3,14 7 3,-14 0-1,14 0 1,-14-7-1,14 6-2,-6-6 0,0 7 0,6 0 0,-14 0 0,14-2 0,-4-3-1,-4 3 1,6-5-1,-8 7-7,8 0 0,-10-2-9,8-3-12,0 3 22,-2-4 2,7 6 0,-9 0-1,4 0 0,4 0-13,-6 0 1,8-2-3,0-3 0,-2 3 3,-4-3-2,4 3 28,-6 2 0,6 0 9,-4 0 4,4 0-32,-6 0 4,0 0 19,6-7-3,-6 5 1,6-4-58,-4 6-7,4 0 0,-6 0 53,0 0-3,6 0 12,-14 0 5,14 0-10,-14 0 2,14 0 8,-14 0 11,14 0-18,-14 0-5,14 0 1,-8 0-1,4 0 6,4 0 1,-8 0 5,4 0-10,4 0-1,-5 0 27,-1 0-14,6 0-20,-6 0 2,0 0-1,6 0 5,-6 0 0,6 0-4,-4 0 4,4 0 1,-8 0-4,4 0-3,4 0 0,-8 5 4,4 0 3,4 0 0,-8-5 11,4 0 0,2 5 14,-8 0 25,8 1 1,-6-6 61,4 0-10,4 6 25,-14-4-99,14 5 1,-8-5 32,4 3 61,4-3-77,-14 5-21,14-7 1,-12 1-22,8 5-23,1-5-5,-3 6-4,6-7-6,-6 0 0,6 2-47,-4 3 56,4-3 14,-6 5 5,8-7 1,-2 0 65,-4 0-23,4 0 1,-6 1 46,8 5-34,0-5 1,-2 6-2,-4-7 10,4 0-1,-6 0-66,8 0 1,0 2-29,0 3 52,-8-3-13,6 5-8,-6-7 0,8 1-9,0 5 6,-8-5 3,6 6-28,-6-7 34,8 7-2,0-5 1,-6 6-2,0-2-7,0-5-53,6 6 1,-2-2-244,-4 1 212,4-1 0,-6-4-233,8 5 258,-8-5 9,-2 6 1,-2-7-25,0 0 0,6 0 99,-6 0 1,6 0 160,-5 0 0,5 0-96,-6 0 0,6 0 227,-6 0-151,8 0-89,-12 0 1,12 0-123,-8 0 54,8 0 0,-6 0-5,4 0 0,2-5 23,-8 0-24,8 0 0,-6 5-17,4 0 1,2 0-38,-8 0 37,8 0 0,-6 0-28,4 0 36,4 0 0,-8 0 19,4 0-2,4 0-22,-6 0 1,0 0 35,6 0 1,-7 0 31,3 0 141,4 0-81,-6 0 1,6 0-13,-4 0-44,4 0 7,-6 0-42,8 0 1,-2 0-5,-4 0 0,4 1 12,-4 5-7,4-5-32,-6 6 3,6-7 0,-8 0-60,4 0 28,4 0 0,-8 5-60,4 1 48,4-1 21,-6-5 0,2 2-5,0 3-10,0-4 104,-2 6-67,6-7 1,-8 2 72,4 3-42,4-3 12,-6 5-25,0-7 0,6 7 0,-8-6-4,4 5 1,4-5-4,-6-1-1,8 7-78,-8-5 78,6 5-1,-6-7 0,3 2 2,-1 3 5,0-4-15,6 6-2,0-7 41,0 0 13,-8 0-23,6 0-19,-6 0-4,8 0 4,0 7-1,-8-5-12,6 5-1,-6-7-14,8 0-1,0 0 27,-8 0-14,6 0-2,-6 0 17,8 0 1,0 7 1,-2-5-14,-4 3 4,4-4 41,-6-1-26,8 0-8,0 0-21,-8 0-3,6 0 28,-6 0-2,8 0 0,0 2-1,0 3 3,-8-3-9,6 5 2,-6-7-13,8 0 16,0 0 0,-8 0 0,6 0-1,-6 0 0,8 0 0,-2 0-5,-4 0 14,4 0-14,-6 0 4,8 0 8,0 0 51,-8 0 117,6 0-87,-6 0 11,8 0 32,0 0-130,0 7 0,0-5 6,0 4-9,0-6-9,0 0 14,0 7 2,0-5 1,0 5-5,0-7 1,0 0 9,0 7-8,0-5 4,0 4 9,0-6 1,-6 2 14,0 3-24,0-3 2,6 5 3,0-7 1,0 0-19,0 7 14,0-5-9,0 5 0,0-6 8,0 4-2,0-3 4,0 5 4,0-7-8,0 0-1,0 7 4,0-5-4,0 5 1,0-6-6,0 4 5,0-3-2,0 5 8,0-7 0,0 7-5,0-5 2,0 5-2,-8-1 3,6-4 10,-6 5 1,8-5-8,0 3 0,0-3-6,0 5-1,0-1-6,0-4-2,0 5 7,0 0-1,0-5 1,0 6-1,0-2-3,0-5 5,0 6 0,0 0 0,0-5 0,-2 5-1,-3-7 2,3 7-13,-6-6 11,8 6 2,0-7 0,0 2-1,0 3 1,0-3-1,0 5 1,0-7-47,0 0 42,0 7-43,0-6 31,0 6 1,-2-5 13,-4 3 1,4-3-6,-6 5 4,8-7 0,0 1-9,0 5 11,0-5 33,0 6-25,0-7-9,0 7-13,0-5 6,0 5 1,-2-6 6,-4 5-1,4-5 2,-6 6 1,8-5-1,0 3 18,0-3 3,0 5-9,0-7-9,0 7 2,0-6-1,0 6 0,0-5 5,0 3-8,-8-3-3,6 5-5,-6-7 4,8 0-47,0 7 35,0-6-4,0 6 19,0-7-7,0 0 2,0 7 7,0-5 3,0 5-145,0-7-16,0 0 119,0 7-16,-8-6 4,6 6-5,-6-7 62,8 0 47,0 0 11,0 7-48,0-5 4,0 5-13,0-7-3,0 0-2,0 7-3,0-5-12,0 4-3,0-6-34,0 0 46,0 7-1,0-5-14,0 5-1,0-7 7,0 7-1,0-5 39,0 4-22,0 1-3,0-5 1,0 7-3,0-4 0,0-3-2,0 4 1,0-6-5,0 7 2,0-5 0,0 7-14,0-4 16,0-3-1,0 5-1,0-7 2,0 6 3,0-4 0,0 5 0,0-5-4,0 3 0,0-3-39,0 5 12,0-7 1,0 1-90,0 4 95,0-3 0,0 7-31,0-4 19,0-3-12,0 11 46,0-11 3,0 12 1,0-11 48,0 8-61,0-8 1,0 6 48,0-4-48,0-3 1,0 6-5,0-2 4,0-5 2,0 13 1,0-11-1,0 8-3,0-8-9,0 11 1,0-10 10,0 6 22,8-7-19,-6 11 1,6-10-3,-8 6-2,0-7 1,0 6-12,0-4 7,0-3 0,0 6-20,0-2 15,0-5 1,6 8-3,0-4-4,0-3 0,-6 7 11,0-4 2,0-4 7,8 13 1,-6-10-1,4 6 1,-2-7-14,2 3 10,-4 2 1,8-4 98,-4 6 11,-4-7 71,13 11-118,-5-12 0,2 10 8,0-7 0,-6 0 43,6-5-41,0 7 1,6-5-33,0 3 0,-6 2 5,0-2 1,-2 2-21,2-2 1,4-3 24,-4 3 0,-2-3-21,2-2 24,-1 7-29,7-5 0,0 4-1,0-6 0,-6 6-4,0-1 1,-6 0-3,6-5 1,-6 0 9,6 0-28,0 0-3,6 0 1,-2-2 0,-4-3 0,-2 3 9,-4-3 0,-2 3-4,8 2 1,-2-1 15,1-4-3,5 3 31,-6-5-17,8 7 1,-2-2-5,-4-3 1,4 3-11,-4-3 1,-2 3 25,2 2 0,-6 0 3,6 0 0,0 0 2,6 0 0,-6 0 21,0 0 0,-2-1 9,1-4 0,5 3 0,-4-3 1,-2 3 11,2 2 1,0 0 41,6 0 1,-6 0 5,0 0 1,0-2-11,6-3 1,0 3-117,0-3 53,0-3 1,0 6-17,-1-3 1,1 3-137,0 2 110,0 0 0,0 0-189,0 0-44,0 0 62,0 0 65,0 0-63,0 0 75,0 0 1,-6 0 5,0 0 2,-9 0 70,13 0 14,-6 0 21,8 0 0,0 5-44,0 0 1,-6 0 3,0-5 1,0 0-9,6 0 0,0 0 0,0 0 0,0 6-24,0-1 1,-1 0-9,1-5 0,0 0 14,0 0 1,0 5-49,0 0 66,0 0 0,0-3-27,0 3 0,-8-3 0,6 5-78,-4-7 69,4 0 0,-4 0-56,-1 0 1,-5 0-358,6 0 178,-8 0 1,6 0-764,-4 0-1729,-4 0 1249,6-7-588,-8 5 1714,0-11 1,0 11 0,0-5 0</inkml:trace>
  <inkml:trace contextRef="#ctx0" brushRef="#br2" timeOffset="18959">7544 2560 8001,'10'-8'586,"-2"1"1,-6 7-198,4 0-85,-4 0 49,6 0 31,0 0-37,-6 0-199,6 0 0,-6 0 196,4 0-158,-4-7 0,6 3-103,-8-6 0,0 5 133,0-5 21,8 6-15,-6-10-11,5 6-133,-7-8 0,0 1-34,0-1 1,0 6 31,0-1 0,-5 1 0,-1-5 0,-2 4-49,2 1 1,4 0-5,-4-6 1,-2 6-90,2-1 106,-8 1 0,10-4-4,-8 4 1,6-2-33,-6 7 0,8-2-178,-2 2 136,-4 3-15,8-5 112,-14 7-50,14 0 5,-6 0-93,0 0-5,6 0 84,-14 0 1,12 0-7,-8 0-5,8-7 4,-12 5 0,12-5 234,-7 7-199,7 0 0,-6 0 40,4 0 0,2 0-19,-8 0-20,8-6 3,-4 4 0,2-7-4,0 4 0,-6 2 20,6-8 15,-8 8-38,4-11 0,-2 7-8,0-3 0,8 1 1,-4 6 52,0-2-38,6-8 19,-6 12 27,0-6-39,6 0-6,-6 5-5,0-12 1,6 11-40,-4-7 13,-4 6-3,8-10 0,-6 11 13,8-7 1,-2 6 8,-3-1 14,3-4-2,-6 8-12,8-13 36,0 12 2,0-12 1,0 11-9,0-7 7,0 6-22,0-10-5,0 6 10,0-1-9,0-5-32,-8 13 41,6-13-18,-6 12-16,8-12 1,0 11 0,0-8 1,-6 6-7,0-5 0,-2 5-1,2-6 1,4 6-20,-4-5 1,-2 5-4,2-6 0,-2 6-3,2-5 1,2 6 23,-8-1 0,6-2-4,-6 2 0,6-2 30,-6 2 0,6 3 77,-6-3 1,6-2-89,-6 2 0,6 0 6,-6 5 1,6-5-23,-6 0-4,9-1-128,-13 0 155,14 4-46,-14-5 1,14 5 11,-4-3-6,-4 3-10,8-5 19,-6 7 0,6 0 11,-4 0 8,4 0 115,-6 0-124,8-7 90,-8 6-69,6-6 6,-6 7 28,8-7 0,-2 5 8,-4-3 1,4 2-19,-4-3-23,4 5 0,-4-8-16,0 4 19,0 3 0,4-6-33,-4 2 67,4 5-32,-6-13 1,2 10-4,0-6 0,0 5 28,6-5-31,-8 6 1,4-8 1,-8 7 0,8-7-23,-2 2 1,2 1 34,-2-1-53,4 6 0,-5-10 25,7 4 0,-6 1-9,0-1 0,0 5 20,6-6-14,0 8 1,-2-9 6,-4 7 0,4-2 1,-4 2 1,4 1 30,2-6-24,0 6-38,-8-9 18,6 4 0,-8-1-1,4-1 0,4 6 0,-4-5-4,4 6-8,-6-9 1,6 9-20,-4-6-57,-4 6 0,6-8 21,-8 7-69,8 0 1,-6 0 70,4 0 1,2-1-27,-8 6 79,8-6 2,-4 4 1,6-5-88,-4 7 4,4 0 252,-6 0-108,8 0 48,0 0-92,-8 0 0,6-2 1,-4-3-6,4 3-1,2-5 0,0 7 1,0 0-2,-8 0 9,6 0 1,-5-1 10,7-4 8,0 3 4,0-5-2,0 7 3,0 0-13,-8 0 16,6 0 69,-6-7-29,8 5-35,0-5 1,0 6-38,0-5-1,0 5-38,0-6-13,0 0-106,0 5 151,-8-5 0,6 6-17,-4-5 5,4 5 1,2-6 9,0 7 20,0 0 6,0-7 5,0 5-22,0-5 1,0 7 14,0 0-17,0-7-1,0 6 0,0-6-2,0 7-1006,0 0 1002,0-7 0,-2 5 28,-4-3 11,4 3-15,-6 2 6,8 0 143,0 0-162,0-7 32,0 6 13,0-6 52,0 7-67,0 0 0,0-7-60,0 5-15,0-5-9,0 7 5,0 0-24,0-7 60,0 6 6,0-6 2,0 7-540,0 0 476,0-7-30,0 5 68,0-5 33,0 7-89,0 0 70,0-7-22,0 6 1,0-6-21,0 7-10,0 0 95,0-7-23,0 5 2,0-5-18,0 7 846,0 0-784,-8 0-15,6-7 38,-6 6-57,8-6 12,0 7-37,0 0-4,-8 0-3,6 0 12,-6 0-1,8 0 0,0 0 1,0-7 4,0 5 11,0-5 2,0 7 419,0 0-389,-8 0-10,6 0-17,-6-7 6,8 6-10,0-6 6,0 7 202,0 0-193,0-7-8,0 5-11,0-5 1,0 7 60,0 0-55,-8 0 0,6-2 21,-4-3-14,4 4 2,2-6-12,0 7-12,0 0-8,0-7 0,0 5-2,0-5 14,0 7-4,-8-7-23,6 5 27,-6-4 24,8-1-28,0 5 0,0-7 5,0 4 10,0 3 3,0-4 1,0 6 2,-8-7-19,6 5 10,-6-5-27,8 0 21,0 5-6,0-4 1,-2 0 9,-4 1-2,4 0-8,-6-2-2,8 5 1,0-6 17,0 3 1,-2 3-9,-4-3 0,4-4-10,-6 7-2,8-11 0,-6 9 5,0-6-3,0 6 4,6-9 0,-1 11 5,-5-3 90,4-4-94,-6 7 0,8-6 72,0 2-55,0 5 1,0-8 27,0 4 6,-8 3-22,6-12 1,-6 11-12,8-7 1,0 4 27,0-4-25,0 7 1,0-6 1,0 4-84,0 3 55,0-12 1,-2 11-13,-4-7 8,4 6-8,-6-10 12,8 13 1,-2-11-4,-4 6 1,4-1-10,-4 2 11,4 4 0,2-13 0,-2 10 1,-4-6 0,4 5 0,-4-6 0,2 8 0,-2-2 0,4-4 0,-6 6 0,8-8 0,-2 8 0,-4-2 0,4-4 0,-8 7 0,4-3 0,4-3 0,-6 4 0,8-6 0,-8 6 0,6-4-51,-4 3 24,-4 3 0,8-7-17,-4 4 32,4 3-45,-6-4 0,6 4-25,-4-3-2,4 3 24,2-5-14,-8 7 18,6 0 20,-6 0 1,8-2 142,0-3-121,-7 3 157,5-4-88,-6 6 1,8-2 122,0-3-103,-8 3 6,6-5-61,-6 7 0,2-2 17,0-3-61,0 3 1,4-5 71,-4 7-54,4-6 0,-8 4 3,4-3 1,4 1-13,-4-1 20,4 3 1,-4-6 5,0 3 23,0 3-14,-2-12 1,4 11 16,-8-8 0,8 6-26,-2-5 0,2 6 17,-2-1 38,4-4-34,-14 1 0,14-2 2,-4-1 1,2 8 36,-2-2-19,4-4-24,-6 7 1,6-10 3,-4 7 5,4 0-43,-6-2 23,8 5 1,0-6-11,0 2 1,-2 5-15,-3-5-8,3 5-63,-6-6 33,8 5 1,0-6-98,0 2 120,-8 5-92,6-6 86,-6 0 0,6 5-1,-4-3 1,4 1-2,-4-1 1,2 4 1,-2-5 1,4 3 10,-4-2 13,-4 3 0,6-5-2,-8 7 0,6-2-31,-6-3 26,8 4 1,-6-6-17,4 7 1,4-2-25,-4-3-6,4 3-5,-6-5-15,6 7 32,-6 0 1,6 0 19,-4 0-31,4 0 127,-6 0-35,8 0 17,-8 0-55,6-7 15,-6 6 14,8-6 10,-8 7-36,6 0 0,-8-2 15,4-3-19,5 3 1,-9-5 2,4 7-2,4-7 0,-8 5 4,4-3-2,4 4 0,-6 1 1,2-2-1,0-3-45,0 3 44,6-5-125,0 7 103,-8 0 9,6 0 0,-8 0 1,4 0-3,4 0 4,-6 0-3,0 0 50,6 0-50,-14 0 42,14 0-60,-14 0-1,14 0-48,-14 0-9,14 0 69,-6 0-18,0 0-16,6 0 46,-6 0 0,6 0 217,-4 0-48,4 0 131,-6 0-142,8 0 0,0 0-72,-8 0-12,6 0-61,-5 0 100,7 0-199,0 0 6,-8 0-97,6 0 100,-6 0-13,8 0 18,0 7-7,-8-5 90,6 5-54,-6-7 52,8 0 3,0 6 0,-2-4 15,-4 3-12,4-3 9,-6 5-30,8-5-2,0 5-23,0 0 36,-8-6 1,6 8-10,-4-4-61,4-3-7,2 5 32,0 0-1,0-6-14,0 13 28,0-12 1,0 6 3,0-2-4,0-5 86,0 6-77,0-7 17,-8 7 53,6-5 15,-6 5-16,8-7 0,0 1 56,0 5-56,-8-5-26,-2 6 1,-2-7-14,0 0 1,6 2 13,-6 3 1,6-3 2,-6 3 1,6-2-39,-6 3-142,8-5 81,-12 6-27,14 0 48,-13-5 1,13 7 18,-4-4-125,-4-4 127,8 13 1,-8-12-45,4 3 26,4 4 33,-6-8 1,6 12 23,-4-8-1,4 0 1,-6-3 123,8 3-141,0-4 0,-2 6 165,-4-7-33,4 0-35,-6 7-61,8-5 0,-2 7 30,-4-4-3,4-3 4,-6 11-104,8-11 74,0 12 0,-2-11-72,-4 8 49,4-8 1,-6 6-12,8-4 12,0-3-7,0 11 8,0-11-1,0 12 1,-8-12 0,6 11 0,-6-4 0,8 1-2,0 1-32,0-8-4,-8 11 32,6-5 1,-6 1-2,8 0 0,-2-5 10,-4 6 1,4-6-17,-4 5 20,4-6 1,0 8-17,-4-7 1,4 2-9,-4-2 10,4-3 1,2 6-3,0-2 13,-8-5-3,6 6 1,-5-5 22,7 3-31,0-3 31,-8 5-66,6 0 0,-6-6-33,0 13 33,6-12 0,-8 10-16,4-7-9,4 0 22,-6 2-16,8-5 98,-8 12-35,6-13 0,-6 8 5,8-4 1,-2-3 0,-4 3 0,4-1 14,-4 1 7,4-4 1,2 8 34,0-4-25,0-3-30,0 12 0,-2-13 12,-4 5 4,4 2 0,-6-6-4,8 12-4,0-13-18,0 6-5,0 0-10,0-5 27,0 5 0,0-7-1,0 0-3,0 7 1,2-5-69,4 3-5,-4-4 46,14-1-7,-6 0 171,8 0-121,0 7 0,-6-5 152,0 3-163,-8-3 11,11-2-27,-13 0 0,8 0-59,-4 0 1,-4 2 55,4 3 0,-2-3-153,2 3 107,-4-4 9,6-1 38,0 0-35,-6 0-9,6 0-13,-8 0 11,8 0 3,-6 0-8,6 7-19,-8-5-16,0 5 43,0-7 0,6 2 11,0 3-5,0-3-19,-6 4 33,0-6 0,0 2 22,0 3 114,0-3-29,0 5 1,2-7-31,4 0 175,-4 7-120,6-5-64,0 5 0,-4-7-5,8 0 1,-6 0 6,6 0 0,-2 1 15,2 4 1,4-3-7,-4 3 0,3-3 20,3-2 1,-6 0-3,0 0-10,0 0 1,6 0-12,0 0 1,0 0-3,0 0 0,0-5-24,0 0 0,0 0-3,0 5 1,-1-2 53,1-3-45,0 3 0,0-5-112,0 7 114,0 0 0,0-2-69,0-3 1,-6 3 17,0-3 1,-6 3-84,6 2 0,-6 0 47,6 0-37,0 0 1,-1 0 69,1 0 1,-6 0-11,6 0 1,-6 0-41,6 0 43,-8 0 9,12 0 14,-6 7 0,2-5 4,0 3 1,-6-3 8,6-2 0,-6 0 8,6 0 1,-6 0 4,6 0 0,-8 2 32,2 3-10,4-3 1,-6 5-36,8-7 0,-6 0 49,6 0 1,-6 0 27,5 0 9,-7 0-17,12 0 3,-6 0-48,8 0 0,-6 0 17,0 0 12,0 0-73,6 0-19,0 0 1,0 0-10,0 0 4,0 0-5,0 0 26,-1 0 0,-5-2-22,0-3-8,-8 3 21,12-5 1,-14 7-56,14 0 38,-14 0 0,8 0-36,-4 0-8,-4 0-25,14 0-107,-14 0 4,6 0 110,0 0-7,-6 0-37,6 0-6,-8 0-1,0 0 107,8 0 32,-6 0 97,6 0-83,-8 0 126,8 0-132,-6 0 0,8 0 11,-4 0 11,-4 0 1,8 0 10,-4 0-35,-4 0 1,8 0-25,-4 0-137,-4 0 101,5 0-230,1 0 183,-6 0 13,6 0-745,-8 0-3025,0 0 1864,-8 0 1682,-2 0 1,-23 0-1,-5 0 1</inkml:trace>
  <inkml:trace contextRef="#ctx0" brushRef="#br3" timeOffset="22493">4982 760 7321,'10'0'-434,"-2"0"507,0 0-7,-6 0 152,6 0 0,-8 0 2319,0 0-2055,0-7-166,0 6-248,0-6-17,0 7-860,0 0 1039,-8 0-168,6 0 27,-6 0-10,8 0 506,0 0-466,0 7-10,0-6-53,0 6 98,0-7 765,0 0-894,0 7 50,0-5-14,0 5 126,0-7 13,0 7 101,0-5-245,0 4 0,0-4 37,0 3-18,0-3-24,0 5 31,0 0-38,0-5 1,0 6-33,0-3-78,0-3 1,0 7 92,0-4 1,0-3 63,0 4-70,0 1 1,0-3 20,0 6-22,0-6 0,0 4 34,0-3-48,0-3 1,0 7-1,0-4-49,0-3 38,0 5-9,0-1 6,0-4 1,0 5 3,0 0 0,0-5 1,-2 5 2,-4-7 1,4 1 1,-4 4 66,4-3-64,2 5 0,0-7 0,-2 2-1,-4 3-2,4-3 39,-6 5 0,6-2 4,-4 0 1,2 0 43,-8-5 146,8 7-176,-12-5 1,12 10 21,-8-7 5,8 0-17,-12 2-42,14-5 1,-6 6-19,8-2-10,-8-5-9,6 6 1,-6-5-179,8 3 197,0-3 1,-2 6-74,-4-2-72,4-5 142,-6 6 0,8-5 16,0 3 12,0-3 156,0 5-108,0 0-30,0-6 0,0 8-44,0-4 21,0-3-1,0 5-28,0 0-10,0-6 1,0 8-7,0-4-8,0-3 34,0 5 6,0 0 37,0-6 0,2 11-41,4-6-3,-4-1 0,6-3 18,-8 3-13,0-4 1,0 8-10,0-4-3,0-3-16,0 5 0,0-5-28,0 3 21,0-4 9,0 6-4,0-7 3,0 7 0,0-5-7,0 5-2,0-7 8,0 0-2,0 7-49,0-5 0,0 4-7,0-6 42,0 7-11,0-5 43,0 5-29,0-7 32,0 7 4,0-5 0,0 4 0,0-4-41,0 3 2,0-3 33,0 5 0,0-7 1,0 2-9,0 3-1,0-3 36,0 4 4,0-6 100,0 7-125,0-5 9,0 5-13,0-7-2,0 0 24,0 7 7,0-5-120,0 5 90,0-7-66,0 0 35,0 6-3,0-4 31,0 5 0,0-5-1,0 3 32,0-3 3,0 5 7,0-7 8,0 6-20,0-4 0,0 7-37,0-4 32,0-3 1,0 5-13,0-7 1,0 1 39,0 4-36,0-3 2,0 5-15,0-7-3,0 7-2,0-5 1,0 5-2,0-7 2,0 7-6,0-6 5,0 6 1,0-7 0,-6 2 1,0 3 70,0-3-66,6 5 59,0-7 107,0 0-157,0 7 0,0-6-16,0 6 4,0-7 25,0 0-13,0 7 26,0-5 2,0 5-26,0-7-15,0 0 8,0 7 26,0-6-18,0 6-3,0 0 57,0-5-29,0 5 0,0-6-4,0 5 4,0-5-22,0 6 0,0-5 21,0 3-5,0-3-6,0 5-18,0-7 1,0 1 17,0 5-12,0-5 15,0 6-23,0 0 1,0-3-78,0 6 71,0-7-16,0 4 21,0-7 0,0 7-6,0-5 0,0 7 0,0-4 22,0-4-7,0 6-17,0-7 3,0 7-29,0-5 0,0 7-16,0-4 40,0-4-6,0 6-4,0-7-3,0 7-7,0-5-8,0 5 8,0-7 0,0 2-52,0 3 62,0-4-11,0 6 25,0-7-62,0 0 194,0 7-108,0-5 18,0 5-40,0-7 26,0 0-27,0 7 14,0-5-8,0 4 9,0-6 2,0 0-16,0 7-1,0-5 0,0 7 12,0-4-8,0-3 0,2 6 4,4-3-2,-4-3 135,6 12-130,0-6 1,-6 3 24,4-1 14,-4-6 3,-2 3-10,8-1 50,-6-4 127,6 5-169,-8-7 4,0 0-76,0 7-17,8-5 21,-6 5-21,6-7 43,-8 6-1,0-4-17,0 5 0,0-7 3,0 0 56,8 7-39,-6-5 8,6 5-36,-8-7 1,0 1-190,0 4 192,0-3-73,0 5 52,0-7-8,0 0 80,0 7 42,0-5-72,0 5 1,0-7 185,0 0-185,8 0-39,-6 0 38,6 0-92,-8 0-291,0 0 319,8 0-357,-6 0 109,6 0-134,-8 0-392,0 0 324,8 0-736,-6 0 731,6 0 1,-6 0-629,4 0-572,-4 0 1072,14 0 0,-6-7 0,7-2 0</inkml:trace>
  <inkml:trace contextRef="#ctx0" brushRef="#br4" timeOffset="27905">5698 2731 8279,'10'0'920,"-2"0"-620,0 0-215,-6 0 133,6 0 167,-8 0 1884,0 0-1968,0-7 32,0 5-154,0-5-86,0 7 1,0-1 71,0-4-91,0 3 1,-2-7 16,-4 4 38,4 3 1,-12-11-10,8 2 0,-6 3 51,6-3 0,-2 6-64,2-5 1,3 5 10,-9-6 0,8 6-15,-2-5 1,-2 4 21,2-4 1,-2 5 15,2-5 0,4 4-40,-4-4 0,-2 5-52,2-5 31,-8-1 0,6-4 50,-4-1-57,-4 1 0,6-1-9,-8 1 1,6-1 53,0 1-60,0-1 0,-6 1-55,1-1 0,5 1 60,0-1 0,6 1-90,-6-1 0,0 6 15,-6-1 0,6 1 15,0-6 0,2 1 27,-2-1 0,-2 6 17,8 0 44,-8-1-3,4-4 69,-8-1-125,0 1 0,6 1-13,1 4 1,7 1 3,-2 4 0,-2 1-3,2-6 1,-6 5 16,6-5 1,-2 4-4,2-4 1,2 5-1,-8-5 1,6 4-3,-6-4 1,6 5 6,-6-5 1,6 4-10,-6-4 0,6 1-26,-6-1 21,8-4-8,-12 6 6,6-8 0,-2 2 15,0 4-17,8-4 0,-5 11 17,3-8-37,4 8 1,-8-9 30,4 7-48,4-7 0,-8 8 29,4-6 1,4 5-3,-4-6 0,2 6 25,-2-5 0,4 5 38,-4-6 16,-4 1 15,8-6-61,-14 1 8,14-1 39,-6 1-48,0-1-25,6 1 0,-6 5-16,8-1 1,0 6-10,0-5 1,-6 4 5,0-4 0,0 5-1,6-5 1,0 4-19,0-4 0,-2 5 29,-4-5 0,4 4-19,-4-4-4,4 7 0,-6-11-1,6 5 1,-6-1-18,8 0 19,-8 6 4,6-10 1,-8 7-5,4-3 0,4 1 6,-4 4 1,4 2 4,2-8 1,-5 6 1,-1-5 0,-2 5 2,2-6 5,4 1-2,-14-5 1,12 1 17,-8 3 0,8-2 2,-2 2 1,2 3 17,-2-3 0,4 6-35,-4-5 1,2 6-4,-2-1 11,4-3 1,-6-1 1,8 0-8,0-4-14,0 11-5,0-12-11,0 12 24,-8-11-14,6 11 21,-6-5-1,8 0-12,0 5 1,0-5 1,0 0 1,0 6-53,0-6 51,-8 0-17,6 5 12,-6-12 1,8 13 1,-2-8-2,-4 4 0,4 3-6,-6-12 0,6 13-14,-4-4-64,4-4 73,-6 7 1,2-6-26,0 2 35,0 5-3,6-6-20,-8 0 16,6 5 0,-6-6 3,8 2 0,-2 5-10,-3-5 19,3 5 6,-6 1 1,8-7 0,-2 5-4,-4-3-1,4 3 1,-6 0-1,8-3 2,0 4 1,-6-8 4,0 4 1,0 3 172,6-5-166,0 0 100,-8 6-107,6-6 1,-6 5 13,8-3-13,0 3-7,0-5 16,0 7-4,-8 0-43,6-7 41,-6 6-40,8-6 28,0 7 1,0-2-4,0-3 3,0 3 0,0-5-1,0 7 0,-2 0-3,-4 0-44,4 0 35,-6-7-4,8 6 2,0-6 6,0 7 0,0-2-20,0-3-3,0 3 28,-8-5-1,6 7 10,-6 0-17,8-7 43,0 5 1,0-6-27,0 3 3,-8 3-2,6-5-3,-6 7 1,8-2-2,0-3-2,0 3 1,-2-4-36,-4 6 22,4 0-5,-6-7 2,8 5-3,0-5 17,0 0 2,-8 5 0,6-4 2,-6 6 0,8-2-83,0-3 70,0 3-21,0-5 33,0 7 0,-6-2-3,0-3 0,0 3 4,6-5-9,0 7 5,0 0-21,0-6 19,0 4 15,0-5-12,-8 7 1,6-2-3,-4-3 6,4 3 3,2-5-3,0 7 9,0 0-40,0-6-4,0 4-3,0-5-42,0 7-11,0 0 57,-7 0-12,5 0 67,-6 0-51,8 0 67,0 0-52,0-7 17,0 5-29,0-5 7,0 7-4,-8 0-8,6 0 29,-6 0-8,8 0 0,0-1 25,0-4-12,0 3 1,-2-5 7,-4 7-14,4 0 7,-6 0-3,8 0 1,0-2 4,0-3-66,-8 3 58,6-5-92,-6 7 60,8 0-6,0 0 12,-8 0-7,6 0 12,-6 0 3,8 0 57,0 0-55,0-7 10,0 6 0,-2-6-78,-4 7-3,4 0 29,-6 0-8,8 0 28,-8 0 4,6 0 15,-6 0-38,8-7 31,-8 5 19,6-5 0,-8 7-4,4 0 16,4 0 0,-8 0 15,4 0-45,4 0 5,-6 0 237,0 0-168,6 0 0,-8 0 92,4 0-67,4 0 2,-6 0-25,0 0-28,6-7 0,-7 6 36,3-4-14,4 3-18,-6 2 3,0 0 0,6-2-4,-4-3 0,2 3 26,-2-3-22,4 3 1,-6 1-9,8-5 0,-2 5 24,-4-4-32,4 3-14,-6 2-33,0-7 71,6 5 2,-14-12-28,14 13 1,-12-8 15,8 4-22,0 3 0,4-6 7,-4 2-7,4 5-3,-6-6-16,0 7 1,6-2 9,-4-3-6,4 3-8,-6-5 8,6 7 0,-6-2 4,8-3 2,-8 4 2,6-6 2,-14 7 0,14-2 43,-3-3-45,3 3 26,-6-5 1,6 5 11,-4-3 6,-4 4-35,8-6 0,-8 7 9,4 0-3,4-7-4,-6 5-22,0-5 19,6 0 0,-8 6 2,4-5 8,4 5 1,-8-5 16,4 1-18,4 0 0,-8 3 21,4-3-21,4 3 0,-8-4 1,4 6 1,4-2-29,-4-3 0,2 3 40,-2-3-78,4 3 18,-6 2-8,8 0 25,-8 0-7,6-7 18,-6 5 1,6-4-7,-4 6 25,4 0-30,-6 0 42,8 0 0,-2-2-19,-4-3 7,4 3-11,-5-5-1,7 7 1,-2 0-58,-4 0-8,4 0-143,-6 0 122,8 0-72,0 0 112,-8 0-3,6 0 32,-6 0 0,6 0-14,-4 0-2,4 0 18,-6 0 89,0 7-98,6-5 43,-6 5 1,6-2-29,-4 0 4,4 0 0,-6-5 1,6 2 2,-4 3-9,4-3-5,-6 5-7,8-7 0,-2 1 10,-4 4 10,4-3-6,-6 5 1,8-5-5,0 3 5,0-3 1,-2 5 0,-4-7 0,4 1-61,-4 5-2,4-5 42,2 6 1,-2-5 1,-4 3-150,4-3 91,-6 5-18,0 0 23,6-6 36,-14 6 0,12-2-79,-8 1 2,8-1 81,-11-5 0,7 1-8,-4 5 0,2-5 105,4 4-56,4-3 4,-14 5 1,12-5 5,-8 3 62,8-3 0,-6 3-23,4 0-20,4 0 1,-8-3-34,4 3 7,4-3 0,-12 6 0,8-2 0,-2-5-25,2 5 0,4-3-6,-4 2 0,2-3 16,-2 3-1,4 4 1,-8-8 10,4 5 2,4 2 0,-8-6 132,4 3-132,4 4 6,-6-8 0,3 8 5,-1-4-6,0-3 0,4 10-4,-4-7 0,4 2-2,-4-2 4,4-3-8,2 12 1,-2-7 8,-4 3 1,4-1-5,-4-4 23,4-3 0,2 11-12,0-2 1,0-3 0,0 3 0,0-6 11,0 5 4,0-6 56,0 9-41,8-4 0,-6 1 86,4 1-83,-4-8-11,-2 4-61,0 0 8,0-5 1,2 5-96,4-7-115,-4 6 143,6-4-211,-8 5 41,0-7 82,0 7 181,0-5 1,0 6-25,0-2 17,0-5 1,-2 6 0,-2-5 30,-2 3-60,0-3 1,4 6 25,-4-2 0,4-3 12,-4 7 0,-2-5 4,2 6-28,-8-8 45,4 11 0,-2-7-3,0 3 0,6 2 43,-6-6-50,8 6 1,-6-5 37,4 3-8,4 4 1,-8-11 78,4 7-111,4-6 0,-6 5 11,8-4 1,-2-4-27,-4 5-3,4 2-6,-6-6 1,6 7 36,-4-4-22,4-4 1,-6 8-56,8-4 17,0-3 0,0 7 0,0-4 24,0-4 1,0 8-9,0-4 8,0-3 1,0 7-1,0-4 1,0-3-1,0 11 1,0-11 0,0 12 0,0-11 0,0 8 0,0-6-18,0 5-2,0-6 1,0 4-23,0-3-10,0-3 0,0 7-68,0-4 71,0-3 1,0 6-22,0-3 0,0-1-16,0 6 25,0-6-2,0 3 58,0-1 0,0-2-15,0 6 29,0-6 1,0 4 1,0-3-21,0-3 0,0 7-7,0-4 13,0-3 1,0 6 74,0-2-41,0-5 0,0 8 26,0-4 35,0-3 0,0 6-65,0-2 1,2-5 40,4 4-26,-4 4-22,14-7 0,-12 6 66,8-2 1,-6-5-56,6 4 1,-6-3 71,6-2-1,0 7-51,6-5 1,0 5-1,0-7 1,-6 0 9,0 0 0,-6 0-7,6 0-30,0 0 1,5 0-63,1 0 1,-6 0 58,0 0 0,0 0-6,6 0 0,-6 0-23,0 0 1,0 0-10,6 0 1,0 0-10,0 0 0,0 0-77,0 0 0,-4 0-38,3 0 128,-3-7 0,12 5 4,-8-3 1,0-2-29,0 2 74,0 0 0,0 3 1,0-1-35,0-3 0,-6 1 13,0 5 1,0-5 14,5 0 1,-1-2 18,-4 2 0,4 3-58,-4-3 1,4 1 1,2-1 0,0 4-70,0-5 0,0-1 29,0 2-14,0 0 1,5 0-1,1 0-13,-2 1 1,0-3 7,2 2 0,-4-2 36,4 2 1,-2 3-16,2-3 0,-4 4-17,3 1 0,-3-6-1,-2 1 0,0 0 26,0 5 1,0 0-29,0 0 0,-6 0-4,0 0 1,-6 0-148,6 0-186,-8 0 111,12 0-170,-14 0 12,6 0-398,0 0-1072,-6 0 298,6 0-197,0 0 459,-6 0 1040,5 0 0,-7-7 0,0-1 0</inkml:trace>
  <inkml:trace contextRef="#ctx0" brushRef="#br5" timeOffset="28880">4140 1366 7237,'8'8'63,"-7"-1"-79,7-7 0,-6 0 61,4 0 5,-4 7 58,6-5-2,-8 5 0,2-7 127,4 0-145,-4 0 1,8 0 329,-4 0-144,-4 0-126,14 0 1,-12 0 70,8 0 0,-6 0 53,6 0-85,0 0 0,6 0 16,0 0-55,0 0 1,-6 0-1,0-2 39,2-3 1,1 3-43,3-3 0,2 3 19,4 2 1,-4 0-21,4 0 1,-4-2-48,-2-3 0,0 3 231,0-3-191,8 4 0,-7 1-47,5 0 0,-4-2-92,-2-3 1,-6 3 41,0-3 0,-6 3-179,6 2 1,-6 0 332,6 0-57,-8 0-957,4 0 93,-8 0-1893,0 0 1,-8 0 2448,-4 0 0,-4-7 0,-2-2 0</inkml:trace>
  <inkml:trace contextRef="#ctx0" brushRef="#br6" timeOffset="30161">3279 1583 9487,'-7'-9'973,"-5"4"-1536,4 3 425,0 2 0,8 2 256,0 3-18,-8-3 12,6 5-21,-6-7 4,8 0-159,0 7 1,-2-6 182,-4 5-24,4-5-36,-6-1 140,8 0 142,0 0-128,0 7-111,0-5-197,-8 5 181,6-7-144,-6 7 103,8-6 0,0 8 24,0-4 63,0-3 13,0 12-40,0-13 17,0 13-59,0-12 0,0 7 249,0-4-212,0-4-34,0 6 1,0-5 83,0 3-96,0-3 1,0 7 28,0-4 18,0-4 9,0 6-54,8 0 1,-6-3-234,4 6 232,-4-6-35,-2 2 1,0-4 45,0 3-55,0-3 0,0 7 0,2-6 25,4 2-35,-4 0 1,6-3 13,-8 3-22,0-3 0,0 7 5,0-4 0,0-2 6,0 8-3,0-8 10,0 4-6,0 0 1,0-4-5,0 8-36,0-8 39,0 11 4,0-12-12,8 11 0,-6-9 0,4 6 1,-4-6 0,-2 9 3,0-11 1,0 7 1,0-4 46,0-3 1,0 6 58,0-2 182,0-5-259,0 6 8,0 0-35,0-5 1,0 6 5,0-2 16,0-5 1,0 8 30,0-4-163,0-3 1,0 6-20,0-2-149,0-5 253,0 6 0,0-5-46,0 3-252,0-3 96,0 5 200,0-7-156,0 0-579,0 7-647,0-6 989,0 6 1,0-5-92,0 3 0,-6-1-470,0 6 578,0 0 0,6 13 0,0 1 1</inkml:trace>
  <inkml:trace contextRef="#ctx0" brushRef="#br7" timeOffset="37204">3226 1753 7658,'0'-8'78,"0"1"69,0 7 120,0 0-189,0-7-12,0 5 88,0-5 43,0 7-95,0 0-131,8 0 64,-6 0 1,6 2 120,-8 3-88,0-3 0,0 7 32,0-4-37,0-3 1,0 6-1,0-3 0,0-1 76,0 6 13,0-6-67,0 9-91,0-11 0,2 10 87,4-7-47,-4 7 10,6-3 1,-8 1 34,0 1 51,0-8 6,0 11 225,0-12-288,0 11 143,0-11-110,-8 5-38,6 0 90,-6-5-76,0 5 0,6-6-40,-4 4-239,4-3 105,-6 5 79,6-7-1,-6 7 1,6-5 55,-4 3-25,4-3 1,-6-1 9,8 5 1,-2-5 31,-4 4-32,4-3 8,-6-2 209,0 0-145,6 7-40,-6-5 1,6 5-21,-4-7 0,4 0-31,-6 7-8,8-6 20,-8 6 1,6-5 17,-4 3-1,4-3 0,0 5-47,-4-7 2,4 7 19,-6-6-7,8 6 1,-2-2-5,-4 1-6,4-1 9,-6-5-5,8 7 1,-2-6 5,-4 5 32,4 2 17,-6-6 18,8 5 7,0 0-70,0-6 1,0 8 9,0-4 8,0-3 1,-2 5 0,-3-7 1,3 2-53,-4 3 58,4-4 0,2 6-22,0-7-5,0 7 18,0-5 0,0 5-8,0-7-1,0 7-23,0-6 17,0 6 0,0-5 10,0 3-27,0-3 1,0 7-10,0-4 15,0-4 1,0 8-5,0-4 4,0-3 0,0 7-2,0-4 16,0-3 0,0 6 0,0-3-5,0-3 1,0 7 10,0-4-8,0-3 0,0 6 37,0-3-21,0-3 0,0 7-9,0-4 0,2-3 27,4 3-15,-4-4 1,5 1-8,-7 3 3,0-3 11,0 5-2,0-7-37,0 7-8,0-5 8,0 4 0,0-4-5,0 3-16,0-3 41,0 5 1,0 0-13,0-5 0,0 5 5,0-1 0,2-4 9,4 3-7,-4-3 5,6 5 45,-8-5-55,0 5 0,0-6 12,0 4-7,0-3 0,0 5 9,0-7-3,0 7 7,0-5-20,0 5 0,0-6 7,0 4-3,0-3 1,0 5-11,0-7-3,0 7 4,0-5-6,0 5 7,0-7-1,-8 0 0,6 1-8,-4 5 7,4-5-1,2 6 2,0-7 0,0 2 0,0 3 0,0-3-104,0 5 74,0-7 0,-2 5-38,-3 0 56,3 0 1,-6-5 5,8 0 10,0 7 28,0-5 9,0 5-3,0-7-13,0 7 5,0-6 11,0 6 1,0-7-17,0 7-11,0-5 0,0 6 1,0-2-11,0-5 6,0 6 0,0-5-2,0 3-4,8-3 1,-6 6-32,3-2-8,-3-5 32,-2 6 1,0-5-3,0 3 2,0-3 3,0 5 71,0 0-64,0-6 0,0 8 11,0-4 19,0-3 6,0 5-18,0 0-7,0-6-14,0 6-1,0 0-11,0-5 0,0 7 18,0-4-3,0-4-2,0 6 1,0 0 4,0-5 1,0 7 12,0-4-5,0-3 0,0 6 27,0-3-4,0-3-38,8 5 1,-6-5 5,4 3 11,-4-3 0,-2 4 2,0 1-5,0-5-8,0 5 0,2-2 1,4 0-14,-4 0 0,6-3 9,-8 3-2,0-3 9,0 5-8,0-7 1,0 2 29,0 3 4,0-3-34,0 5 0,2-7 1,4 0 1,-4 1 3,4 4-8,-4-3 0,-2 5 13,0-7 0,0 2 13,0 3-17,0-3-3,0 5 46,8-7-25,-6 0-32,6 0 5,-8 0-2,0 6 0,0-4-4,0 5 8,0-7 1,2 5-4,4 0-13,-4 1 7,6-6 12,-8 0-4,0 0 1,8 6 19,-6-4 2,6 5-17,-8-7 38,0 0 1,6 2-46,0 3-1,0-3 5,-6 5-3,0-7-3,0 0-4,0 6 0,0-4-1,0 5 7,0-7-2,8 0-9,-6 0-4,6 0 20,-8 0-31,0 0 4,0 7 0,0-5-3,8 5-38,-6-7-5,6 0-9,-8 0-7,0 0 43,8 0-82,-6 0 1,6 1-324,-8 5 1,2-5-368,4 4-510,-4-3 618,14-2-334,-7 7 1,9 2-1,0 6 1</inkml:trace>
  <inkml:trace contextRef="#ctx0" brushRef="#br8" timeOffset="43781">3441 4112 9449,'8'-9'238,"-6"2"0,8 7-59,-4 0 1,-4-1 90,4-5-120,4 5 0,-6-11 2,7 7 1,-7-2 87,2 1-106,4 5 1,-6-11 242,8 6-232,-8-6 0,10 9 133,-8-7-124,0 6 0,-4-8 5,4 7 1,-4-2 50,4 2-182,-4 3-56,-2-12 1,6 11 134,0-7-210,0 6 80,-6-10 1,0 11 23,0-7 1,2 4 93,4-4-56,-4 7 0,6-6-14,-8 4 1,0 1 8,0-6 0,0 7-19,0-11 1,0 10-41,0-6 25,0 7 0,0-6-10,0 4 7,0 3-10,0-12 22,0 12-7,0-11-22,8 4 11,-6 0 4,6-4 1,-8 9-3,0-6 3,0 6 1,0-4 2,0 3 0,0 3-1,0-5 0,0 0 0,2 5 170,4-3-125,-4-3 38,6 6-5,-8-12-3,0 12-59,0-11-13,0 11 1,0-7-3,0 4-5,0 3 1,0-6 32,0 3-27,0 3-57,0-5 50,0 0 2,0 5 1,0-6-3,0 2 6,0 5 0,0-6 1,0 5 0,0-3 0,0 3 0,0-5 0,0 6 0,0-5 27,0 5-12,0-6 0,0 5 22,0-3 5,0 3-1,0-5 5,0 0-19,-8 6 0,6-13 8,-6 12-35,0-12-11,6 13 9,-14-13-8,14 12 15,-14-12 0,14 11 1,-4-7-42,-4 6 33,8-3 1,-8 2 79,4 0-45,4 0 6,-6-2 8,8 5 0,-2-7 56,-4 4-24,4 4 13,-6-13-116,8 12 81,0-5-112,0 0 97,0 6-2,0-6-109,0 0-9,0 5 61,0-5 1,0 5-26,0-3 50,0 4 15,0-6 5,0 0-12,0 5 0,0-7 22,0 4-26,0 3 5,0-4 0,0-1-6,0 5 0,0-7 0,0 4-6,0 3 0,0-6-15,0 3 10,0 3-3,0-12 11,-8 12-4,6-11 0,-6 9-10,8-6 1,-2 6-10,-4-1 15,4-3-21,-6 6 2,8-12 20,0 12 0,0-11 4,-7 11 2,5-12 12,-6 12 3,8-5 64,0 1-72,0 4 31,0-12-32,0 12 0,0-6 14,0 2-19,0 5 1,0-8 4,0 4 13,-8 3-1,6-12 19,-6 13-22,8-13 26,-8 12-7,6-12 4,-6 13-17,8-13 1,-6 10 29,0-6-33,0 7 5,6-11-25,-8 5 1,6-6 1,-8 4 4,4 1 43,4 7-28,-6-11 1,8 10 18,0-6-2,-8 7-29,6-4-4,-6 0 1,2 3 25,0-6-16,0 7-50,-2-11 0,6 10 32,-4-6 1,2 6-4,-2-1 1,4 2 49,-4-2 4,4 3-32,2-5 8,-8 0-34,6 5 0,-8-6 29,4 3 4,4 3-43,-6-5 1,6 7-7,-3 0 0,3-2 17,-4-3 1,2 3-11,-2-3 11,4 4 1,-8 1 1,4 0 0,2-2 2,-8-3-7,8 3 4,-12-5 0,8 5 5,-4-3 1,2 3 3,4-3 35,4 4 0,-14-6-8,14 5 1,-8-5 42,4 7 14,4-7-65,-6 5 78,8-11-80,-8 11 1,6-7 18,-4 4 8,4 3-11,-6-5-5,6 1-3,-6 4-17,0-5 15,6 0-8,-6 5 0,8-6 0,-2 4 26,-3-1-27,3 0 0,-6 3-7,8-3 1,-2 3 6,-4-3-20,4 3-2,-6 2 0,6-5 13,-4 0-13,4 0 80,-6 5-9,8-7 1,0 5-44,-8-12 0,6 11 33,-4-7-18,4 6 0,0-4 5,-4 2 0,4 3 9,-4-7-25,4 6 1,2-4-69,0 2 34,0 5-7,-8-13 29,6 12 1,-6-6-7,8 2 0,-2 5-46,-4-5 11,4-2 0,-8 6-68,4-3 90,4-4-69,-6 8 0,2-8 21,0 4 20,-8 3 1,10-7-32,-8 4-5,8 4 34,-12-6 0,8 5-38,-3-3 1,-5 3 26,6-5 47,-8 7 1,6-2-25,0-3 18,0 4 2,-6-6 0,6 7 5,0 0 1,6-2-30,-6-3 12,8 3 61,-12-5 9,14 7-49,-14 0 0,14 0 0,-8-2 16,4-3 30,4 3 5,-6-4 19,8 6 476,0 0-530,-8 0 17,6-7-1,-5 5-89,7-5 40,0 0-1,-8 5 5,6-4 0,-8 0-7,4 1 4,4 0 1,-6 3-11,8-3 15,-8 3-35,6-4-13,-14 6 1,14 0-7,-6-7 16,0 5 1,4-5-48,-8 7 22,8 0 31,-12 0 1,12 0-27,-8 0-6,8 0 36,-12 0 0,12 0 0,-8 0 0,6 0-72,-6 0 50,8 0 0,-6 0-19,4 0 7,4 0 35,-5 0 0,1 2-13,0 3-16,0-3 48,6 5 0,-2-7-63,-4 0 12,4 6 30,-6-4 0,8 5 26,0 0 10,0-5 20,0 5 0,-2-6-49,-4 4 39,4-3-36,-6 5 18,8-7 3,0 7-4,0-5 3,0 5 0,0-6 1,0 4 28,0-3-33,0 5 91,0-7 1,0 2 25,0 3 17,0-3-91,0 5 0,-2-7 56,-4 0 34,4 0-59,-6 0 1,6 5 7,-4 0 3,4 0-121,-14-5 56,14 0-23,-14 7 1,12-5 61,-8 3-15,8-3-66,-12-2 1,12 0-50,-8 0 57,8 7 0,-6-6 22,4 4-51,4-3 0,-8-2 3,4 0-8,4 0 51,-5 0 0,5 0-4,-4 0-1,4 7 1,-6-5 61,8 5 0,-2-7-66,-4 0 64,4 0-3,-6 0 12,8 0-8,-8 0 5,6 7-40,-6-6 1,6 6 20,-4-7 32,4 0-58,-6 0 0,2 2 6,0 3-15,0-3 0,6 5-10,-8-7 1,6 1-6,-4 5-33,4-5-4,-6 6 9,6-7 1,-8 2 17,4 3-61,4-3 87,-6 5-27,0-7 19,6 0 1,-8 5 3,4 0-2,4 0 10,-6-5-14,0 0 0,6 2 10,-4 3 9,-4-3-14,8 5-2,-13-7 1,11 0 29,-8 0 3,8 7-29,-12-6 0,12 6 7,-8-7 39,8 0-35,-4 0 1,0 0 1,6 0 1,-8 0-36,4 0-27,4 0 39,-6 0 0,6 0-6,-4 0 22,4 0-12,-6 0-2,0 0 33,6 7 5,-14-5-29,14 5 3,-14-7-7,14 0 1,-8 0-2,4 0-26,4 0 31,-6 0-47,0 0 40,6 0 0,-8 0-4,5 0 5,3 0 0,-6 0 0,6 0 7,-4 0-2,4 0 1,-8 0 11,4 0-16,4 0 0,-8 2 3,4 3 1,4-4-3,-14 6 1,12-7-5,-8 0 0,6 0-1,-6 0 0,8 2-20,-2 3 1,2-3-30,-2 3-60,4-3 98,-6-2-13,0 0 0,4 5 15,-8 0 0,8 2-7,-2-2 25,-4-3 2,0 12 18,0-12 130,-5 11-54,13-11-86,-14 5-1,14 0-4,-6-5-9,8 4 28,-8 1-7,6-5-93,-6 5-14,8-7-117,0 0 116,0 7 42,0-5-8,0 4 27,-8-6 0,6 2-36,-4 3 3,4-3 8,2 5 34,0 0-33,0-5 111,0 11-54,0-11 8,0 12 36,0-12 11,0 5-52,0-1-1,0-4 69,0 5-79,0-7 2,0 7-1,0-5-7,0 5-42,0-7-15,0 6 48,0-4 0,-2 5-28,-4-7-19,4 0 36,-6 7 2,8-5-16,0 5 3,0-1-23,0-4-7,0 5 27,0-7 0,0 2-45,0 3 32,0-3-23,0 5-36,0-7 1,0 1 12,0 5 6,0-5 18,0 6-6,0-7 6,0 7 7,0-5 39,0 5-40,0-7-101,0 0 94,0 7-3,0-6-30,0 6 93,0-7 0,0 2 1,0 3 0,2-3 143,4 3-116,-4-3-58,6-2 153,-8 7 244,8-6-225,-6 6-86,6-7 1,-6 2-36,4 3-6,-4-3-65,6 5 0,-6-7-27,4 0-83,-4 0 147,6 7 0,-6-6-44,4 5 36,-4-5 1,5 1-51,-7 3 64,0-3 0,2 5-23,4-7-16,-4 7 19,6-6 22,-8 13 0,2-12-14,4 3 0,-4-1-16,4 1 66,-4-4 1,-2 6-35,0 0 12,8-5 1,-6 7-5,4-4 12,-4-4 1,-2 8 7,0-4-9,8-3 0,-6 7 5,4-4-8,-4-4 1,0 8-2,4-4 27,-4-3 8,6 12 55,0-12-79,-6 11 19,6-11 0,-2 7 3,0-4-1,0-3-2,2 11-10,-6-11 1,8 10-59,-4-7 45,-4 0 1,6-3-18,-8 3 1,2-3 16,4 3 0,-4-1 0,4 1 9,-4-3-7,-2 5 0,6-6 3,0 4 0,0-3-6,-6 5 0,0-5 0,0 3 0,2-3-10,4 3 14,-4-3-16,5-2 10,-7 6-2,8-4 1,-6 7-5,4-4 0,-2-3-9,2 3 13,-4-3-1,6 4-7,0-4 37,-6 5 3,6-7 30,-8 7 130,0-5-115,8 5 12,-6-7-61,6 0-12,-8 0 0,0 1-10,0 5-5,8-5-13,-6 6 2,6-7 0,-8 0 1,2 0-4,4 0 5,-4 7 54,6-5 7,-8 5-45,0-7 55,8 0 13,-6 7-71,6-6 0,-6 6-1,4-7-8,-4 0 0,6 2-5,-8 3 1,2-3 4,4 3-9,-4-3 60,6-2 1,-8 1-18,0 5 5,8-5 8,-6 6 8,6-7-18,-8 0 51,0 0-74,8 0 1,-6 2-52,4 3 70,-4-3-9,-2 5-35,0-7 663,0 0-544,8 0-102,-6 0 0,7 0-13,-3 0 0,-4-2 37,4-3-10,-4 3 0,0-5-3,4 7 4,-4-7 9,6 6 0,-6-8 29,4 4-50,-4 3 0,6-5 0,-8 5-13,0-3 14,8 4-4,-6-6 1,6 5-2,-8-3-5,8 3 7,-6-5 1,8 2-4,-4 0 0,-4 0 1,14-2 0,-12 5-30,8-3 1,-6-2 29,6 2-37,-8 0 35,12-2 0,-6-2-4,8 0 0,-6-3-9,-1 7 62,-7 0-28,12-2 0,-8 4 23,4-8 0,-2 8-36,-4-2 1,-2-2 2,8 2 1,-6-1-12,6 6 0,-6-5-1,6 0 0,-6-5 13,6 5 1,-6-1-2,6 6 1,-6-5-114,6 0 0,-6-2 47,6 2 1,-6 3 45,6-3 1,-6 3 16,5 2 0,-5-5-3,6 0 1,-6 0 11,6 5 1,-8-2 154,2-3-105,4 3-28,0-5 0,2 6 14,0-5 11,-8 5-2,12-6-40,-6 0-6,8 5 1,-2-6-12,-4 2-7,4 5 0,-8-8 3,4 4 0,3 3-4,-3-3 0,-2-2 2,2 2 1,0-2-2,6 2 1,0 1-33,0-6 1,-6 5 14,0-5 1,0 4-4,6-4 1,0 7 22,0-3 0,0 0-1,-1 0 1,-1-1 43,-4 2-15,4 4 1,-6-11-14,8 6 1,-6-1 5,0 2 1,-6 4-13,6-5 0,-6-1 4,6 2 0,-6 0-6,6 5 0,-6-5 12,6 0-45,-8 0 0,12-1 40,-4 1-76,-4-7 0,7 9 49,-3-8-38,-4 8 1,8-6 21,-4 4 0,4 2 7,2-8 1,-6 8-32,0-2 19,0-4-181,6 7 136,0-11 0,-2 9-239,-4-6 187,4 6 0,-14-4-150,3 3 1,-1 3-690,2-3 99,-4 3 47,6 2 533,-8 0 0,-2 0-100,-4 0-957,-4 0 1,-15 7-1,-3 2 1</inkml:trace>
  <inkml:trace contextRef="#ctx0" brushRef="#br9" timeOffset="46325">2079 3429 8355,'-2'-8'0,"-2"1"-260,-2 0 373,0 5 37,6-5-95,0 7 1,-2 0 60,-4 0-27,4 0-14,-6 0 1,8 0 0,-2 0 26,-4 0 6,4 0 44,-6 0-86,8 0 0,0 2-28,0 3 4,-8-3 74,6 5-3,-6-7-192,8 7 255,0-6-116,0 6 204,0-7 373,0 7-455,8-5 0,-4 6 310,8-2-360,-8-5 0,10 8 118,-8-4-47,8-3-121,-4 12 0,2-13-31,0 5 0,-6 0 53,6 0 1,-8 0 85,2 0-141,4-5 0,-6 8 57,8-4-20,-8-3 1,6 10-7,-4-7 1,-4 2-83,4-2-177,-4-3 1,3 7 53,1-4 170,0-4-34,-6 13 0,0-10 65,0 6 5,0-7-59,8 11 1,-6-10 36,4 6-54,-4-6 0,-2 9-56,0-4 0,0 1 46,0 1-7,0-8 1,0 6-5,0-4-12,0-3 8,0 11-3,0-11-81,0 12 0,0-11 19,0 8 51,0-8 19,0 4 5,0 0-36,0-5-4,0 5 156,0-7 87,0 0-192,0 6-2,0-4-5,0 5 8,0-7-214,0 0 201,0 7 1,2-5-13,4 3 22,-4-3 1,8 3-3,-4 0-23,-4 0 2,6 2 83,-8-5 1,2 5-9,4-7 1,-4 1 56,4 5-91,-4-5-15,-2 6 1,0-5 8,0 3 2,0-3 18,0 5-17,0-7 0,0 1-32,0 5 17,0-5-18,0 6 15,0 0 2,0-5 0,0 6-10,0-2-4,0-5 1,0 6-2,0 0 6,0-5 7,0 5 1,0-6-13,0 5-4,0-5 1,0 6-11,0-7 1,0 2-36,0 3 47,0-3-1,0 5-58,0-7 0,0 1 70,0 5-19,0-5 13,0 6 16,0-7-12,0 7 5,0-5-26,0 5-9,0 0 4,0-6-8,0 6 16,0-7 15,0 7 6,0-5 6,0 5 1,2-7 5,4 0-20,-4 7 9,6-6-43,-8 6 10,0-7 0,0 2 39,0 3-18,0-3-1,8 5 7,-6 0 2,6-6-19,-8 6 1,0-5-27,0 3-4,0-3 36,0 5-112,8-7 92,-6 7 1,6-6-55,-8 6-1,0-7 32,0 0-11,0 7 150,0-5-63,0 5 51,0-7-313,0 0 192,8 0-3,-6 0 0,8 0 0,-6 2-94,2 3 211,0-3-13,-6 4 39,0-6 1,2 0-110,4 0 58,-4 0 1,6 2-54,-8 3 18,0-3 1,2 5-5,4-7-3,-4 0-34,6 0-13,-8 0-245,0 0 260,0 7-4,0-5 43,0 4 4,0-6-3456,0 0 3213,-8-6-218,6 4 264,-6-5-147,8 7 279,0 0 0,0-7 0,0-2 1</inkml:trace>
  <inkml:trace contextRef="#ctx0" brushRef="#br10" timeOffset="53573">1147 3352 5734,'0'0'0</inkml:trace>
  <inkml:trace contextRef="#ctx0" brushRef="#br11" timeOffset="67784">1524 3041 7608,'0'-8'1615,"0"1"-1548,0 7 226,0-7-111,0 5-55,0-5-252,0 7 79,-8-7-26,6 6 0,-14-8-108,4 4 203,4 3 0,-2-5-71,4 7 0,2-5 53,-8 0 1,6-2-8,-6 2 37,0-4 1,0 1 3,0 2 0,6-1 0,-4 1 34,2-3 0,0 6-48,2-3 21,4-2 1,-8 6 0,6-5 51,-2 0-6,0 5 1,0-6-8,1 3 20,-1 3 0,6-7 0,-2 6 50,-4-2-58,4 0 21,-6-2-62,0-2 1,4-5-10,-8 4 1,6-4-32,-6 4 1,8 1-17,-2-1 39,-4 6 0,6-9-2,-8 2 0,8-3 0,-12-1 15,4-1-42,4 1 1,-8 1 3,4 4 1,2-4 0,0 4 27,2-4-22,-6 5 0,10-3 0,-5 5 57,1-1-28,-6 4-84,12-10 1,-8 13-145,4-5 81,4 5 1,-6-1-85,8-3-28,-8 3 48,6-5 0,-8 7-218,4 0-38,4-7 285,-14 6 0,12-6 1,-8 7 97,8 0-18,-4 0-130,8 0 43,0 0 260,-8 0 506,6 0-210,-6 0-330,8 0 70,-8 0-120,-2 0 0,-2 0 35,0 0 1,6-2-58,-6-3 31,1 3 1,-1-5-27,0 7 6,0 0 0,0-2-51,0-3 0,6 4 0,-6-5 81,-2 5-82,-2-6 0,4 5 1,0-5 59,-2 0 1,4 6-19,-2-5 13,0-2 0,0 6 0,2-5 26,2 0-40,-5 6 0,9-8 22,-8 4-4,8 3 1,-10-7-9,8 4 0,-2 3 20,2-3 12,4-3 0,-8 6 43,4-3 128,4 3 8,-6 2-151,8-7 15,0 5 337,0-4-237,0 6-184,0 0-58,0-7 47,0 5 3,-8-5 0,6 5 190,-4-3-183,4 3 0,-4-6 167,0 3-164,0 3 0,6-7-39,0 4 1,-2 3 77,-4-3-36,4 3-45,-6 2 1,8-1-99,0-4 0,-2 3-63,-4-3 70,4 3 45,-6 2 11,8 0 4948,0 0-4742,0-7-133,0 5 26,0-5-6,0 7 1048,0 0-966,8 0-92,-6 0-81,6 0 77,-8 0-1510,0 0 1542,0-6 0,2 4 35,4-3-1,-4 1-54,4-1 13,-4 3 63,6-5-11,-6 1-64,14 4 1,-14-7 34,4 4-29,4 3-5,-8-11-16,14 11 0,-14-7 11,4 4 1,-2 3-85,2-3 79,-4 3-10,6 2-37,-8 0-313,0 0 840,8 0 13,-6 0-178,6 0-94,-8 0-2552,0 0 2044,-8 0-17,6 0 122,-6 0 5,8 0 112,-8 0-151,6 0 221,-6 0 0,6 0 30,-4 0 18,4 0-75,-6 0 63,8 0 196,0 0-240,-8 0 11,6 0-149,-6 0 126,8 0-1721,0 0 1889,0 7-166,0-5 0,-2 5 27,-4-7 83,4 0-118,-6 0 172,8 0-54,0 0-87,-8 0 47,6 0-42,-6 0 16,8 0-3,0 0-49,-8 0 25,6 0-40,-6 0 1,6 0 15,-4 0-5,4 0 25,-6 0-16,8 0-39,0 0 13,-8 0 23,6 0-27,-6 0 23,8 0-71,0 0 65,-8 0-143,6 0 138,-6 0 0,6 0-122,-4 0 86,4 0 1,-8 0-25,5 0-9,3 0 23,-6 0 1,6 0-194,-4 0 190,4 0 15,-6 0 0,2 2-52,0 3-196,0-3 126,-2 4 216,-2-6 67,0 0 89,-6 0-161,14 0 1,-8 0 285,4 0-108,4 0-104,-6 0 0,6 0 43,-4 0-56,4 0 2,-6 0-68,8 0-56,-8 0-8,6 0-161,-6 0-14,8 0-45,0 0 59,-8 0-38,6 0-8,-6 0 202,8 0-112,0 0 239,-8 0-115,6 0 1,-6 2 17,8 3 17,0-3 1,0 7-11,0-4 1,-2-3-5,-4 3 0,4-2 5,-4 2-3,4-3-2,2 12 3,0-12 1,0 6-6,0-3-1,0-3 1,-2 10 1,-3-7 0,3 2 2,-4-2-16,4-3 5,2 12 0,0-11-8,0 8-4,0-8 20,0 11 0,0-11-14,0 8-2,0-8 4,0 11 0,-6-11-13,0 8 23,0-8 3,6 11-1,0-12-1,0 12 1,-6-11 9,0 7-15,0-6 94,6 3-83,0 0 5,0-6 65,0 13 8,0-12-85,0 12 1,0-11 1,0 7 1,0-4-123,0 4 115,0-7 1,2 9-16,4-6 17,-4 6-6,6-4 0,0 8 1,-6-1 15,6 1 0,-6-6 13,4 1 19,-4-8 0,5 6-35,-7-4 3,0-4-2,0 6 1,0 0 8,0-5-7,0 5 0,0-5-29,0 3 22,0-3-4,0 4 0,0-4 5,0 3-2,0-3 18,0 5 2,-7-7-8,5 7 3,-6-5-11,8 4 1,0-4 3,0 3-13,0-3 8,0 5-2,-8-7 0,6 7 1,-6-4-3,8 8 20,0-8-9,0 11 1,0-11 22,0 8 45,0-8 17,0 11-52,8-5-13,-6-1 1,6 1 10,-8-4-13,0-3 0,0 6-25,0-3-16,0-3 1,0 7-23,0-4 51,0-3-19,0 5 1,0-6 14,0 4-54,0-3 12,0 5-3,0 0 10,0-5 11,0 12 1,0-11 8,0 7 2,0-6 1,0 4-7,0-2-2,0-5-4,0 13 49,0-12-20,0 12-10,0-13-2,0 13 75,0-5-35,0-1 73,0 6-91,0-12 0,6 6 33,-1-2-9,1-5 0,-4 11 6,4-6 0,-4 1 10,4-2 10,-4-4 15,6 13 0,-4-10 17,8 6-48,-8-7 0,4 6 18,-8-4 0,8-3-66,-6 12 1,8-13 4,-4 5-27,-4 2 1,6-4 13,-8 6-33,0-6 5,0 2-63,0 1 66,0-5 0,0 7-30,0-4 15,0-3 20,0 4-1,0 1 5,0-5 1,0 7-152,0-4 124,0-3 1,0 6-12,0-3 8,0-3 15,0 12 0,0-11 13,0 8 1,0-6-1,0 5 0,0-5-38,0 6 30,0-1 0,2 6 29,4-1 0,-4 1-8,4-1 64,4 1 0,-6-6-27,8 0 0,-8-5 1,2 6 92,-4 1-39,6-5-26,-6 7 1,8-11-13,-4 7-4,-4 1-33,6-3-12,-8 6 0,6-10-142,0 6 64,0-7 1,-6 11 0,0-10-74,0 6 123,0-7 2,0 11 1,0-10-7,0 6 0,0-5 8,0 6 0,0-6-19,0 5 55,0-7 1,0 6-27,0-4 15,0-3 3,0 12-1,0-6 1,0 3-21,0-1 10,0 0 1,6 1 100,0-1 1,1 0-49,-1 6-8,-4 0 0,12-6 11,-8 0 0,6 1 4,-6 4-27,8-6 1,-10 3 52,8-7-22,-8 7-29,12-3 0,-12 4-14,8-2 1,-8-3-6,2-2 1,2-3-77,-2 7 46,0-6-152,2 10 136,-6-6 0,8 3-241,-4-1 252,-4-7 0,6 6-52,-8-4-241,0-3 131,0 5 0,0-6 43,0 5-21,0-5-89,0 6 46,0-7-23,0 7 110,0-5 256,0 5-125,0 0 0,2-4 209,4 7 0,-2-4-120,8 4 1,-6-5 0,5 4 104,3-2-93,-6 5 0,8-9 69,-4 8-138,4-1 1,0 0-1,-2-1 79,-2-2-63,0-2 1,0 0-176,0 0 147,0 0 0,4-3 35,-4 3-25,4-3 1,-12 5-24,7-7-49,-7 7 38,12-5 46,-6 4 6,0-6-663,6 7 122,-14-5 394,14 5-382,-14 0 26,6-5 197,-8 4-267,0 1 193,0-5 155,0 5 1249,0-7 457,0 0-1399,8 0-51,-6 0-7,6 0 0,-2 2 1,2 1 145,2 2-155,-6 1 0,6-6 1,-4 0 112,6 0-116,-4 0 1,8 0 15,-4 0 27,-4 0-52,7 0 1,-11 0 8,8 0 1,-2-2 14,2-3 8,-4 3-161,0-5 1,-4 2-40,8 0 0,-6-2 65,6 2 0,-6 1 0,6-4-102,2 1 60,-6-5 0,8 5 38,-4-4 1,2-2-12,-2 2 1,4 3 43,-4-3 1,-3 3-1,3-4-54,2 1 76,-6 8 1,6-11 0,-6 5-32,2 1 74,2-6 1,0 10 0,-2-6 57,-2-2-111,6 5 0,-6-7 0,6 4 19,-2-4-12,0 6 0,0-6 5,0 3 1,0-2 1,5-3 0,1 1-36,0-1 0,0-5 3,0 1 1,0-1 0,0 6-44,0-1 63,0 7 0,-2-4-4,-4 2 1,4-3 36,-4-1 1,3 5 0,3 1 17,0 2-38,0-5 0,0 5 5,0-3 0,0-4-13,0 4 1,8 1 0,4-1 20,3-2-122,-5-2 0,6 0 35,-4 4 0,4-4-45,2 4 1,-8 1 67,-4-1 0,-5 6-74,-1-1 74,0-4 1,-6 8-98,0-5-579,-8 5-260,4-6 1,-10 5-1751,-4-3 2014,-4 3 48,-8-5 0,-16-1 0,-3-8 0</inkml:trace>
  <inkml:trace contextRef="#ctx0" brushRef="#br12" timeOffset="68453">843 2576 8355,'10'-7'-1191,"-2"5"2187,-8-5-604,0 0-131,0 6-69,0-6-36,0 7 0,0-2 620,0-3-295,0 3 364,0-5-378,0 7 1,-2 0 311,-4 0-291,4 0-242,-14 0 1,6 0-58,-8 0 0,0 0 1,0 2 298,0 3-341,0-3 0,0 5 0,-2-7 170,-4 0-235,5 7 0,-13-6 0,6 6-34,-2 0 0,4-3 1,-4 4 29,2-1 0,-6 5-116,3-1 1,1-3 0,-2 3 154,-2 1-49,6 1 0,-6-2-111,8-1 0,-2-1-151,3 1 1,3 4 60,-4-4 1,4 2 45,2-1 0,0 1 0,0-5-51,0 1 70,8 3 1,-6-3-300,4-3 275,4 4 0,-2-7-367,4 3-520,5 3-810,-7-6-779,8 5 1752,0-7 0,8-7 0,1-1 0</inkml:trace>
  <inkml:trace contextRef="#ctx0" brushRef="#br13" timeOffset="70976">3082 2157 8295,'10'0'1334,"0"0"-745,-4 0-551,-4 0 261,6 0-182,-8 0 266,0 0 18,0-7-248,0 5 1,0-12-16,0 4 0,0 1 35,0-1 0,-6-2-9,0-9 0,-8 4-24,2-4 1,-2 2 33,3-1 0,-5 3-174,4-4 1,-4 2 93,-2-2 1,0 4-111,0-4 1,0 4 69,0 2 1,0-1-154,0 0 0,0 6 134,0 0 1,1 1-213,-1-1 145,0-4 0,0 11 74,0-8-141,0 8 1,0-6-1,0 6-31,0-2 112,8-1 0,-6 6 42,4 0-39,-4 0 1,5 0 28,-1 0 0,6 0 20,-6 0 6,8 0-57,-12 0 267,14 0-10,-14 0-83,14 0 15,-14 0-66,14 0 20,-6 0 10,0 0 1,4 0 20,-8 0 1,6-7-18,-6-3-5,8 3-53,-12-7 1,8 6 4,-4-8 0,-4 6-31,4 0 0,2-1-13,-1-4 0,1-1 0,-4 1-34,2-1-39,0 8 0,0-6-54,0 3 0,0 3 68,-6-2 0,0-1-111,0-4 78,0 6 0,0 0-97,0 4 0,1 4 65,-1-5 0,0 5 0,0-1-153,0-3 142,-8 3 0,6-5 0,-4 7-168,4 0 92,2 0 1,-2 5-1,-1 2-134,-3 2 287,0 1 0,12 0 0,0-1 32,-2-2-137,-2 5 1,4-8 65,0 6 1,6-5 261,-6 5 254,8-6 168,-4 3-28,8-7 1552,0 0-2043,0-7 1,-6-2-149,0-6-34,0-1 1,6 6 61,0-1-58,0 1 0,-6-5-6,0-1 54,0 1 0,0-1 1,0 1-59,2-1 84,-5 1 1,7 4-20,-4 1 1,-2-1-10,2-4 0,-6-1 8,6 1 5,-8 6 29,12-4-17,-14 4 1,12-5-1,-6 2 3,2 2-4,-6 6 1,10-8 0,-6 5 10,2-1-14,-6 4 2,4-10 1,-8 8-5,0-5 1,0 3-1,1 4 9,-1-1-89,0-7 0,-6 10 1,0-3-138,2 3 152,2 2 0,2 0 0,0 0-110,0 0 111,0 0 1,7 0 0,-1 0-103,-2 0 119,6 0 0,-8 0 42,4 0 0,2 5-65,-2 1 0,6-1 169,-6-5-83,8 0 0,-6 5 43,4 0 9,4 0 0,-8-5 181,4 0-202,4 0 1,-8 0 51,4 0-2,4 0-69,-14 0 0,12 0-41,-8 0-17,0 0 0,0 0-39,1 0 44,7 0 1,-10 2-10,8 3 1,-8-3 4,2 3 8,4-3 0,-2-2 17,4 0 6,-4 0 0,-2 2 4,0 3-1,6-4-1,-6 5 1,6-5 1,-6-1 0,6 5 0,-6 1 0,6-1 1,-4-3-1,2 3-22,2-4 7,-2 6 7,6 0-86,-13-5-77,13 12 46,-6-13-35,8 13-44,0-5 156,0 6 0,0-4 9,0-1-34,0-6-26,0 2-36,0 1 28,0-5 73,0 5 1,0-5-83,0 3 32,0-3 12,0 11 3,0-11-12,0 12 134,0-5 0,0 1-92,0 0 0,0-5 44,0 6 1,0-6-3,0 5 1,0-5 16,0 6 24,0-1 50,0 6 1,-2-1 43,-4 1-46,4-8 0,-8 6 16,4-4-88,4 4 1,-8-3-3,4-1-11,4 0 0,-8 4 0,6-2 38,-2-2-62,0-6 0,0 10-6,0-4 1,0-1 5,6 1 0,-6 0-1,0 6-1,0-1 1,6-4-1,-2-1 48,-4 2-32,4-5 0,-6 7 29,8-4-26,0 4 15,0 1 0,0 1 4,0-1 0,0 1-19,0 0 1,6-1 0,2-1 13,2-4-23,-6 4 1,12-5 0,-6 6 36,0 1 1,6 3 21,-4-4-43,4 11 1,-4-17 0,0 8 19,2-5-29,-7-2 1,7 6 0,-6-2 20,2-4-30,-6 4-18,12-6 1,-12 8-62,8-1 71,-8 1 1,10-1-178,-8 1 123,8-1 34,-12 1 1,6-1-1,-6 1-8,4-1 7,-4 1 0,6-1 110,-8 1-116,0 0 60,0-1 1,0 1 0,0-1-44,0 1 53,0-8 1,2 6 117,4-4-146,-4 4 33,6 2 1,-8-1 16,0 1-39,8-1 1,-6-4 0,4-1 29,-4 2-48,6 2 0,-4 1 18,8 1 0,-6-1 0,4 1-4,-3-1-4,7 1 1,-10 1 1,8 4 0,-6-4 0,4 4-36,-2-4 36,6-2 0,-10 1 0,6 0-115,-2-1 111,6 1 0,-12-1-84,4 1 0,-2-1 8,2 1 1,-4-1-60,4 1 0,2-1 15,-2 1 0,0-6 0,-6 0-624,0 2 150,0-5 0,0 2-862,0-4 173,0-3-584,0 12 1549,0-13 0,8 6 0,2-7 0</inkml:trace>
  <inkml:trace contextRef="#ctx0" brushRef="#br14" timeOffset="71687">1721 1257 8355,'10'0'142,"6"0"872,-14 0-868,5 0 139,-7 0 333,0 0-229,0 7-97,0 1 8,0 8 73,0-1 0,0 1-18,-7-1 1,-3-1-111,-8-3 0,6 1 48,0-7 0,-2 5-45,-10-5 0,4 7-48,-4-1 0,4-3-67,2 3 1,0-3-34,0 3 0,-5 3 11,-1-4 0,0-2-98,6 3 1,-2-1 3,-4 6 0,4-1 12,-4 1 0,2-2 33,-2-4 0,5 4-90,-5-4 0,4 4 49,2 1 0,0 1-5,0-1 0,0-4 34,0-1 0,0-1-51,0 1 0,6 2 0,0-7 0,6 7-53,-5-1 0,5-4 113,-6-2-160,8 3 1,-10-4-5,8 6 0,-2-6-115,2 1 0,4-2 88,-4 2 80,-4-3 1,6 12-646,-8-4 446,8-3 1,-4 2-527,8-4 0,-6-2 76,0 8 0,-2-8-242,2 2 0,2 4-936,-8 1 1572,0 4 0,-6 2 0,0-1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31:26.26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6,'18'70,"-8"-14,14-56,-20 0,27 0,-19 0,6 0,-2 0,-6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31:43.529"/>
    </inkml:context>
    <inkml:brush xml:id="br0">
      <inkml:brushProperty name="width" value="0.1" units="cm"/>
      <inkml:brushProperty name="height" value="0.2" units="cm"/>
      <inkml:brushProperty name="color" value="#B2181E"/>
      <inkml:brushProperty name="tip" value="rectangle"/>
      <inkml:brushProperty name="rasterOp" value="maskPen"/>
    </inkml:brush>
  </inkml:definitions>
  <inkml:trace contextRef="#ctx0" brushRef="#br0">36 32,'0'-17,"-8"3,6 14,-6 0,0 0,6 0,-6 7,8-6,0 13,0-12,0 12,0-13,0 13,0-5,0 0,8 4,-6-11,6 12,-6-6,4 8,-4-7,6 4,0-4,-6 7,6-1,-8 1,8-1,-4 1,8-1,-8-6,12 11,-14-9,14 11,-14-6,8-1,-4 1,-4-8,8 6,-4-4,-4-3,8 7,-4-3,-4 2,14 3,-14-1,13 8,-11-6,8 4,-8-11,4 11,0-11,-4 18,8-8,-8 1,12-5,-12 4,8 1,-8-7,6-1,-4-2,-4-4,6 7,0-6,-6 8,14-1,-14 1,8-1,-4 1,-4-8,8 6,-4-4,-4-3,6 7,0-5,-6 6,8 1,-4-1,-4-6,5 5,-7-6,8 8,-6-7,6 4,-8-4,8 0,-6 4,14-4,-14 13,6-4,0-3,-6-1,14-5,-14 6,6 1,0-1,-6-6,14 11,-14-16,6 23,0-23,-4 17,8-11,-8-3,4 7,0-6,-6 8,8-1,-4 1,-4-8,6 6,0-5,-6-1,5 6,1-5,-6 6,14 8,-12-6,8 4,-8-4,4-2,0 1,-4-1,8 1,-8-7,4 4,0-11,-6 12,14-5,-14 6,14 1,-14-1,6 1,0-8,-6 6,14-5,-14 6,14 1,-14-1,6 1,0-1,-6 1,13-8,-13 6,14-12,-14 12,6-6,0 1,-6 5,6-13,-8 6,8 0,-6-5,6 5,-16 0,-2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31:45.850"/>
    </inkml:context>
    <inkml:brush xml:id="br0">
      <inkml:brushProperty name="width" value="0.1" units="cm"/>
      <inkml:brushProperty name="height" value="0.2" units="cm"/>
      <inkml:brushProperty name="color" value="#B2181E"/>
      <inkml:brushProperty name="tip" value="rectangle"/>
      <inkml:brushProperty name="rasterOp" value="maskPen"/>
    </inkml:brush>
  </inkml:definitions>
  <inkml:trace contextRef="#ctx0" brushRef="#br0">0 575,'28'7,"-2"1,-8 3,0-1,0 0,2 1,4-1,-4 0,4 6,-5-1,1-4,4-1,-4 1,4 4,-4-5,-2 1,-8-1,6-1,-6 4,0-11,6 5,-14 0,6-5,-1 5,-3-6,8 4,-8-3,12 12,-6-12,0 12,6-6,-6 1,0-2,6-7,-14 0,6 0,0 7,-6-6,14 6,-6-7,8 7,-8-5,6 5,-14 0,6-6,-1 6,-5-7,6-7,-8 6,8-6,-6-7,6 10,-8-16,0 11,0-13,0 4,0-4,0 0,0 3,0-7,0 7,0-10,0 4,0-6,0 7,0-12,0 10,0-17,0 7,0 7,0-8,0 5,0-8,0 2,0 14,0-5,0 4,0 1,0-5,0 12,0-13,0 6,0 0,0 2,0 6,0 8,0 1,-8 7,-2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04T16:38:58.786"/>
    </inkml:context>
    <inkml:brush xml:id="br0">
      <inkml:brushProperty name="width" value="0.08571" units="cm"/>
      <inkml:brushProperty name="height" value="0.08571" units="cm"/>
      <inkml:brushProperty name="color" value="#BB5B18"/>
      <inkml:brushProperty name="inkEffects" value="bronze"/>
      <inkml:brushProperty name="anchorX" value="-1.79472E6"/>
      <inkml:brushProperty name="anchorY" value="-1.18679E6"/>
      <inkml:brushProperty name="scaleFactor" value="0.5"/>
    </inkml:brush>
  </inkml:definitions>
  <inkml:trace contextRef="#ctx0" brushRef="#br0">27325 2491 7990,'17'2'-798,"1"3"0,0-2 636,0 8 1,-6-6-37,0 5 228,0 0 156,6 6 0,-6-2 10,0-4 0,-6 2-127,6-7-74,-8 7 15,12-3 35,-14 0-6,14 4 94,-6-4 0,2 0-54,-1-4-35,-7 3 0,6-6-17,-4 3 11,-4-3-152,6-2 144,-8 0 0,0 2-319,0 3 307,0-3-72,0 5 0,-2-2 32,-4 0 0,2 5-15,-8-5 15,8 1 1,-11-1 14,3 0 0,2 2 24,-2-2 1,6-3-44,-6 3 49,0-3 1,-6-2-11,0 0-5,0 0 1,0 0 1,0 0-3,0 0 0,0 0-6,0 0 1,7 0 4,-1 0-7,0 0 1,-6 0 0,0 0 0,6 0 0,0 0 0,6 0 0,-6 0 0,6 0-2,-6 0 27,8 0 0,-6 5 2,4 0 0,4 2-20,-4-2-1,4-3 0,0 6 163,-4-2-135,4-5-6,-6 6 1,8-5-22,0 3 0,-2-3 0,-4 3 0,4-3 1,-6-1-5,8 5 0,-2-5-22,-4 4 0,4-1 29,-4 1 1,2-1-16,-1 6 1,3-5 0,-4 5 1,2-4-1,-2 4 1,4-5 0,-4 5 1,-2-4 0,2 4 1,-6-5 17,6 5 1,-2-6 0,2 1 1,2-3 18,-8-2 1,6 5 5,-6 0 0,6 0 39,-6-5 0,6 0-43,-6 0-19,0 0 1,-6 0 2,0 0 0,6 0-3,1 0 1,-1 0 9,-6 0 0,6 0-4,0 0 1,0 0-33,-6 0 1,0 0 28,0 0 0,0 0 24,0 0 0,0-5-30,0 0 0,0 0 3,1 5 1,-1 0-21,0 0 0,6 0-3,0 0 1,0 0 2,-6 0 1,6 0-6,0 0 1,6 0-2,-6 0 1,8 2-3,-2 3 1,2-4-1,-2 5-4,4-5 16,-6-1 0,6 0 15,-4 0 2,4 0 42,-6 0 7,8 0 10,0 0-51,-8 0-5,6 0-30,-14 0 1,13 0 44,-9 0-26,0 0 1,-6 0-24,0 0 0,6 0-25,0 0 32,0 0 1,-6 0-1,0 0 0,6 0 7,0 0 1,0 6-4,-6-1 1,6 0 14,0-5 1,1 0-13,-7 0 0,0 7 1,0-6 0,0 5-1,0-5 1,6-1-2,0 0 1,0 6-14,-6-1 0,0 0 15,0-5 0,0 0-10,1 0 1,-1 0 8,0 0 13,-8 0 0,6 0 0,-4 0-13,4 0 14,2 0 1,-2 0 0,-2 0-14,-2 0 1,1 0 0,5 0 1,-2 0-9,-4 0 1,4 5 11,-4 0 1,2 0-1,-2-5 0,4 0-1,-4 0 0,3 0 0,-3 0 0,4 0 13,-4 0 1,2 0 0,-2 0 1,4 0-20,-4 0 0,2 0 0,-1 0 0,3 0-3,-4 0 0,4 0 12,2 0 0,-6 0-26,0 0 1,0-1 12,6-4 0,-2 3-2,-4-3 0,5 3 2,-5 2 0,4 0-4,2 0 0,0 0 4,0 0 0,0-2 0,0-3 1,0 3 0,0-5 0,0 7 0,6 0 122,1 0-117,-1 0 0,-6 0-5,0 0 0,6 0 14,0 0 24,8 0 1,-12 0-28,4 0-11,-4 0 0,-2 0-13,0 0 0,6 0 23,0 0 0,0 0-15,-5 0 1,5 0 0,0 0 1,0 0 0,-6 0 0,0 0-12,0 0 0,0 0-3,0 0 1,0 0 14,0 0 1,0 0 0,0 0 1,0 0 4,1 0 0,-1 0-10,0 0 4,0 0 0,-6 0 1,0 0 1,2 0 0,0 0 11,-2 0 1,4 0 10,-3 0 0,-3 0 3,2 0 0,-2 0-21,2 0 0,4 0-1,-4 0 0,-2 0-7,2 0 0,-1-5 11,1 0 1,4 0 8,-4 5 0,-2 0-12,2 0 0,-6-5-1,6 0 0,-2-1 2,3 6 1,1-5-2,-8 0 0,8 0 25,-2 5 1,-2-5 2,2-1 1,-6 1-23,7 5 1,-7-5 1,6 0 1,-6 0-22,6 5 0,-6-5 26,6-1-24,-8 1 0,12 4 1,-5-3 12,-1-1 1,6 0-5,-4 5 1,-2-5-3,2-1 0,0 1-4,6 5 1,-6-5 18,1 0 0,-1 0-12,6 5 0,0 0 76,0 0 1,0 0-68,0 0 17,0 0 1,-2 0 0,-2 0 1,-2 0 1,1-5 16,5-1-31,0 1 1,-6 5 0,0 0 8,2 0 0,0 0-34,-2 0 1,4 0 30,-4 0 1,-1 0-8,1 0 0,-2 0 10,2 0-1,4 0 1,-8 0 0,6 0 8,-2 0-11,0 0 0,5 0 0,-3 0 1,-2 0 0,0 0-5,6 0 1,-6 0-11,0 0 0,-2 5 14,2 1 1,4-1-31,-3-5 0,-3 0 26,2 0 0,-2 0-30,2 0 0,2 0 32,-8 0-33,0 0 0,1 0 0,-1 0 18,-2 0 1,-2 0-6,-2 0 1,6 0-11,0 0 0,3 0 10,-3 0 0,-4 0 12,4 0 0,2 0-11,-2 0 1,6 0 13,-5 0 0,1 0-12,-2 0 0,-2 0 1,8 0 1,-8 0 19,2 0 1,2 0-1,-1 0 0,5-5-5,-6-1 1,6-1-8,-6 2 0,2 2 32,-2-7 1,2 4-37,5-4 1,1 5 2,-8-6 1,8 3-12,-2-2 0,-2 1 0,2 4 0,-2 1-14,2-6 0,5 5-5,-5-6 0,4 8 24,2-2 1,0-2-5,0 2 1,0-2-23,0 2 0,0 3 14,0-3 1,0 3-37,1 2 1,-1 0-32,0 0 0,0 0-10,0 0 1,0 0 120,0 0-18,0 0 1,0 0 148,0 0 0,0 0-114,0 0 0,1 0 47,-1 0 1,0 0-61,0 0 0,0 0 13,0 0 0,-6 0-39,0 0 1,-2 5-6,2 0 1,4 1-13,-3-6 1,-3 0-24,2 0 0,-2 1-21,2 4 0,4-3 55,-4 3 1,-2-3-14,2-2 0,-5 2 61,5 3 1,-6-3 106,6 3 0,-8-3-126,2-2 0,-4 1 10,-1 4 1,1-3-41,4 3 1,-10-3-7,4-2 0,-4 2-54,5 3 0,3-3 82,-4 3 1,4-3-160,-10-2 132,4 0 1,9 0-1,-1 0-17,-2 0 0,-2-2 61,-2-3 0,2 3 5,4-3 1,-3 3-9,3 2 0,2-5 10,-2 0 1,0 0 24,-6 5 1,6 0-49,1 0 0,-1 0 30,-6 0 0,0 0-16,0 0 0,6 0-1,0 0 1,1 0-30,-7 0 1,0 0-3,0 0 1,2 0-27,4 0 0,-3 5-7,3 0 0,-2 0-92,2-5 1,-4 0 117,4 0 1,2 5-56,-2 0 1,7 1 39,-7-6-12,8 0 1,-10 1 0,6 3 6,-2 1 1,6 0 1,-2-5 0,-1 0 23,1 0 0,-6 0 6,6 0 1,-2 0 63,2 0 1,2 0-78,-8 0 0,6 0 50,-5 0 1,5 2-35,-6 3 1,6-3 2,-6 3 1,0-3 4,-6-2 0,9 0 0,-7 0 1,4 0-4,-4 0 1,-2 0-7,0 0 0,1 0-6,-1 0 0,0 0 7,0 0 0,-6-6-32,0 1 0,-5 0 12,5 5 1,-2-2-5,2-3 0,2 4 26,-7-5-14,-1 5 0,0-1 1,2-2-3,2-1 0,-5-2-5,1 2 0,-4 3-11,-2-3 1,7 4 14,-1 1 0,0-2-21,-6-3 0,6 3-20,1-3 0,5 3-4,-6 2 0,8 0 13,-2 0 0,-1 0-9,1 0 1,0 2 21,6 3 0,0-3-4,1 3 1,1 2 13,4-2 1,-2 2-18,8-2 1,-2-3 45,2 3 0,4 2-25,-3-2 0,3 2 9,2-2 1,6-3 65,0 3 19,0 4-30,-6-8 0,6 11 315,0-6-312,8-1 18,-12-5 461,14 0-363,-14 0 0,12 1-117,-8 5-32,8-5 0,-12 6-69,4-7 0,3 0 48,-3 0 0,0 0-74,-6 0 0,-6 0-100,0 0 0,-2 0 100,2 0 0,2 0-35,-8 0 0,7 0 13,-7 0 0,6 0-97,-6 0 0,6 0 115,-6 0 0,6 0-10,-6 0 1,6 0 68,-5 0 1,7 0 13,-2 0 0,4 0 121,2 0 0,0-5-104,0 0 0,0-2-43,0 2 0,0 3 66,1-3 1,-1-2 252,0 2 0,0-2-38,0 2-249,0 3 1,6-7-1,0 6 21,-2-2 1,-2 0-30,-2 5 0,-2 0-50,-4 0 1,5-6 81,-5 1 0,4 0-93,2 5 1,-6 0 56,0 0 1,-2-5-7,2 0 0,4 0-3,-4 5 0,-1 0 3,1 0 0,-6-6-21,6 1 1,-2 0-5,2 5 0,4 0-17,-4 0 1,2 0 37,-1 0 1,3 0 11,-4 0 0,4 0-17,2 0 1,-6 0-3,0 0 0,0 0 21,6 0 1,0 0 4,1 0 0,-1 0-3,0 0 1,-2 0 4,-4 0 1,4 0-8,-4 0 1,4 0-5,2 0 0,0 0-2,0 0 0,1 0 3,-1 0 1,0 0 1,-2 0 0,-2 0 6,-2 0 0,0 0 0,6 0 1,-2 0-3,-4 0 1,4 5 1,-3 0 1,1 1-31,-2-6 0,4 0 24,-4 0 1,2 0-35,-2 0 0,4 0 33,-4 0-43,5 6 1,-5-4 34,0 3 0,-2-3 3,2-2 0,4 0 1,-4 0-7,4 0 0,-4 0 1,0 0 1,-5 0 16,5 0 0,-6 5-16,6 0 0,-6 1-3,6-6 0,-8 0 3,2 0-1,5 0 1,-9 0-1,4 0 2,-4 0 1,4 0-2,0 0 0,0 0 83,-5 0 0,1 0 8,4 0 0,-4-2-44,4-3 1,-4 3-19,-1-3-17,-1 3 1,0 2 0,2 0-9,4 0 0,-4 0-1,4 0 1,-3-5 1,-3 0 0,0 0-7,0 5 0,0 0 3,0 0 0,3 0-8,3 0 0,-4 0 7,4 0 1,-2 0 6,2 0-4,-4 6 0,9-4 1,-7 3 0,2-3 0,2 3 1,-2 0 1,-4 6-1,4-6 0,-1 5 0,1-5 0,-4 6-5,4-6 1,-2 5-5,2-4 8,-4 6 1,7-6-1,-9 5-1,0-6 1,0 2 2,0-2 1,-4 5-2,5-4 0,-11-1 0,10-5 0,-4 0 0,4 0 1,2 0-1,5 0 0,-11 0-2,4 0 1,-4 0-1,4 0 0,0 0-6,1 0 0,-1-2 6,0-3 1,-2 3 0,-4-3 1,4-2 0,-3 2 0,3-2 0,2 2 0,-2-2 0,-4-3 0,5-2 0,-5 6 0,4-6-15,2 2 1,0 1-3,0-1 1,-5 0-9,-1-6 0,0 6 20,6-1 0,0 6-2,0-5 0,1 5-17,-1-6 0,0 6-2,0-5 1,0 5 22,0-6 0,1 6 4,-1-5 1,2 5-1,4-6 0,-4 8 10,4-2-8,4 3 0,-7-3 1,5 0-4,0 1 1,-6 2-56,4 2 1,2 0 38,-2 0 0,7 0-4,-7 0 0,6 0 15,-6 0 1,6 0 0,-6 0 0,6 0 2,-6 0 0,7 2 0,-7 3 0,6-3 17,-6 3 0,0 2-25,-6-2 0,6 6 23,1-6 1,5 2-15,-6-2 1,0 2 4,-6 3 0,6 2-2,0-7 0,0 6-2,-5-6 0,-1 5 0,0-5 0,2 2 0,4-2 0,-10-3 32,5 3 1,-5 2-31,4-2 0,0 1 102,0-6 1,0 0-90,1 0 2,-1 0 1,0 0 0,0 0 0,0 0 0,-2 0-4,-3 0 1,3 0-15,-4 0 0,4 0-1,2 0 0,1 0-27,-1 0 0,-6 0 38,0 0 1,0 0-161,6 0 0,1 1 141,-1 5-35,0-5 0,0 6 0,0-7 14,0 0 1,1 5-1,-1 0 0,0 1 25,0-6 1,0 1-2,0 5 1,5-5 41,-5 4 0,10-3-55,-10-2 1,4 2 46,-4 3 1,0-3-40,1 3 130,7-3 1,-6-2-116,4 0 1,-2 0-1,0 0 10,2 0 0,1 1 52,-7 5 0,0-5 97,0 4 1,4-3-157,-4-2 0,5 5 22,-11 1 1,4-1-83,2-5 0,4 0-14,-4 0 1,7 1 15,-7 5 0,0-5 36,6 5 2,-4-5 0,4-1 1,0 0-13,-1 0 0,-1 0-5,2 0 0,-2-5 28,8 0 1,-8 0-19,2 5 1,3-5 66,-3-1 1,6 1-47,-6 5 0,0-5 7,-6 0 0,6 0-9,0 5 1,1-2-1,-7-3 0,0 3 4,0-3-3,8-4 1,-6 6 0,5-6-6,-5 2 1,0 0 2,4 2 1,-4 4-41,4-5 1,2-1 17,-1 2 1,5 0-27,-6 5 47,8 0 0,-10-5 0,6 0 1,-2 1 1,4 3 7,-5 1 1,5-6 2,-6 1 1,2 0-1,-2 5 1,-2 0-15,8 0 1,-6-5-23,7 0 0,-7 0 27,6 5 0,-8 0-3,2 0 1,2 0-32,-2 0 1,6 0-5,-5 0 0,1 0 13,-2 0 1,-4 1-27,4 4 54,4-3 1,-6 5-1,7-5-14,-3 3 1,0-3-10,-2 3 1,-4-3 44,4-2 0,2 1 4,-2 4 1,3-3-26,-3 3 1,-4-3 4,4-2 0,-4 0-4,-2 0 0,1 0-2,-1 0 1,0 0-7,0 0 1,6-2 5,0-3 0,0 3 21,-5-3 0,-1 4-9,0 1 0,2 0 1,4 0 1,-4 0-10,5 0 17,-5 0 1,-2 0 0,0 0-4,0 0 1,0 0-1,0 0 0,1 5 20,-1 0 1,0 0-22,0-5 0,0 5-35,0 0 1,1 1 31,-1-6 0,2 0 0,4 0 0,-4 0-4,4 0 1,3 0-4,-3 0 1,6 0-2,-6 0 0,2 0-1,-2 0 0,2 0-4,4 0 1,2 0 5,-7 0 1,5 0 34,-6 0 0,6 0-31,-6 0-10,0 0 1,2 0 0,3 0 2,-1 0 1,0 0-3,-4 0 1,-2 0 8,8 0-22,0 0 0,0 0 1,-2 0-24,-1 0 0,5 0 35,-2 0 1,2 0-87,-2 0 0,4-6 72,-4 1-47,4 0 0,2 0 1,0-2 29,1-2 1,-1 6-2,0-2 0,6 3-16,0 2 1,0-5-4,-6 0 0,0 0 65,0 5 1,6 0-50,0 0 0,0 0 54,-6 0 0,0 0-56,1 0 37,-1 0 0,-2 0 0,-2 0-21,-2 0 1,0 0 10,6 0 0,0 5 60,0 0 0,0 0-39,0-5 1,1 0 0,-1 0 1,0 0-14,0 0 0,0 0-2,0 0 1,0-2-1,0-3 0,0 3 2,0-3 24,0 4 1,0-5-1,1 1 1,-1 0-17,0 5-8,0 0 1,-6 0 46,0 0 0,0 0-36,6 0 1,0-2-26,0-3 0,0 3 11,1-3 0,-1 4-3,0 1 1,-2 0-9,-4 0 1,6-2-6,0-3 1,0 3 0,6-3 1,-4 1-2,-2-1 0,6 3 13,0-3 0,6-2-8,-5 2 20,7 0-9,-12-2 2,14 5 21,-14-11-9,14 11 0,-8-5-3,4 7 1,4-2 13,-4-3-87,4 3 66,-6-5 0,4 2-134,-8 0 127,8 0 0,-12-2 0,12 4-71,-8-8 33,8 8 1,-6-4 6,4 7 1,4-2-30,-4-3 68,-4 3-49,8-5 26,-6 0 12,0 6-1,6-6 0,-6 7 15,0-7-4,6 5 2,-6-5 0,3 6 15,-1-5-24,0 5 1,4-6 9,-4 7-6,4-7 0,-14 5 0,14-6 0,-4 2-1,-4 5 0,6-11-24,-8 6 0,6 1-4,-6 5 0,6-5 14,-6 0 1,6-2 4,-6 2 0,6 3 12,-6-3 1,6-2-13,-6 2 1,6-5-13,-6 4 27,0-6 1,-4 9 4,5-7 1,1 4-8,4-4-1,4 7 0,-12-6 0,8 4 0,-2 3-3,2-3 14,4 3-13,-6-5-1,0 6 1,6-6 0,-6 7-1,0-7 0,6 5-15,-6-5 15,0 7-76,6 0 1,-6-2 67,8-3-184,-8 3 146,6-4-3,-14 6 46,14 0 5,-6-7 60,0 5-104,6-5 99,-6 0-71,8 5 93,-8-4-72,6 6 4,-6 0-86,8 0 47,0 0-221,-8 0 232,6-7 0,-8 5-276,5-3 134,3 3-36,-6 2-12,0 0 42,6 0 2,-14 0-31,14 0 57,-6 0-38,8 0 271,-8 0-77,6 0-5,-6 0 1,6 0-94,-4 0 56,4 0 0,-8 0 303,4 0-190,4 0-63,-6 0-6,8 0 195,-8 0-83,6 0 22,-6 0-62,8 0-227,0 0 39,0 7-127,0-5 168,0 5-11,0-7-142,0 0 225,0 6-6,0-4 15,0 5 35,0 0-56,0-5-30,0 11 31,0-4 1,0 1-71,0 1 42,8-1 7,-6 6 0,8-1-8,-4 1 6,-4-8 1,8 4 106,-4-6 11,-4 6 21,6-11-105,-8 6-12,0 0 16,0-5-32,0 5 0,2-6 56,4 5-28,-4-5 1,6 8-28,-8-4 1,2-1-10,4 6 0,-4-5 6,4 5 0,2-4 13,-2 4 1,2-5 37,-2 6 0,-3-6-33,9 5 111,-8-7 0,6 10-99,-4-8 1,2 2 1,4-2 1,-2-3 68,-4 3 0,-2 2 0,8-2-94,-8 0 0,6-3 86,-4 3-175,-4-3 136,14 11-79,-6-11 0,0 7 1,-2-6 47,0 2 1,-4 2-12,8-2 0,-6-3-77,6 3 1,0 2 66,5-2 1,-5 2 10,0-2 0,0-3-24,6 3 114,0 4 1,0-2-63,0 3 1,-2-1 7,-4-4 0,2-2-24,-8 8 1,8-8-3,-2 2 0,-4-1 41,-2 1-8,4-3-91,-1 11 0,7-9 59,-4 6 1,-2-6-61,-4 1 35,-4 4 5,14-1 0,-14 2 7,4 1 1,2-6-1,-2 5 1,0-4-160,-6 4 0,6-5 17,0 5 85,0-6 48,-6 10 12,8-13 76,-6 13 24,6-12-25,-8 5 204,8-7-153,-6 0 7,14 0-89,-6 0 1,8 0 13,0 0 1,0-2-22,-1-3 1,1 3 22,0-3 1,2 3-4,4 2 0,4 0-11,8 0 0,-6-5 2,-1 0 0,7 0-28,6 5 1,0 0 16,-6 0 0,6 0 15,-1 0 0,1 0-10,-6 0 0,6 5 3,0 0 0,-7 5 8,-5-4 0,-6-1-5,6-5 1,-8 5-54,2 0 0,-4 0 0,-2-5 0,0 0-4,0 0-93,-1 0 0,1 0-85,0 0 189,-8 0-33,6 0-130,-6 0 9,0 0 79,6-7 30,-14 6 0,8-6-61,-4 7 62,-4 0 65,6-7-57,0 5 0,2-6 71,8 2 0,-6 5-49,0-5 0,2 3 10,9-2 0,-1 3 7,8-3 1,0-2 3,6 2 0,0 0-10,0 5 1,7 0 0,5 0 1,4 0 13,2 0 1,-5 0-17,5 0 52,-4 0 0,12 0 0,-7 0-40,5 0-8,-4 0 0,8 1 0,-7 3 10,3 1 1,2 0 2,-2-5 1,-5 5-7,5 1 0,-4-1 15,-3-5 0,-5 5 1,0 0 0,-2 0-12,2-5 1,-5 2-36,-7 3 0,0-3 42,0 3-60,0-3 0,-6-2 0,-3 0 27,-1 0 1,4 0-8,-6 0 0,6 1-44,-6 5 1,2-5 48,-2 5 1,-4-5 2,3-1 0,-3 0-9,-2 0 0,2 0 13,4 0 1,-2 0-26,8 0 45,-8 0 0,12 0 1,-7 0-29,1 0 0,6 0 6,-4 0 1,4 0 28,2 0 1,6 0-10,-1 0 1,3 0 48,-2 0 1,-2 0-58,8 0 1,-7 2 2,7 3 1,-6-3 4,6 3 1,-6-3 0,5-2 0,-5 0 8,6 0 1,-2 0 1,1 0 1,5 0-11,-4 0 1,-2-5-1,2-1 0,-9-4 93,3 5 1,-4-2-86,-2 2 0,0 3-15,0-3 0,-1-2-19,1 2 0,-2-2 8,-4 2 1,2 3 24,-8-3 1,6 3-3,-7 2 0,1 0-192,-6 0 1,0 0 93,0 0 1,0 0-128,0 0 175,0 0 0,0 0-139,0 0 1,0 0 28,-1 0 1,1 0 42,0 0 1,0-5 55,0 0 1,2 0-5,4 5 0,-2 0 104,8 0 1,-2-2-122,1-3 0,5 3-1,-4-3 0,4 3 61,2 2 1,6 0 120,-1 0 1,1-5-67,-6 0 0,6 0 134,0 5 1,0 0-168,-7 0 1,7 0 10,0 0 0,0 0 167,-6 0 1,-7 0-67,1 0 0,-2 0-139,2 0 1,2 0 71,-8 0 1,0 0-65,-6 0 0,6 0-4,-1 0 0,1 0-23,-6 0 1,0 0 8,0 0 1,0 0-5,0 0 0,0 0-29,0 0 1,0 0-2,0 0 1,-1 0 10,1 0 1,2 0 28,4 0 1,-2 0-9,8 0 0,-2 0 6,2 0 0,4 1 0,-5 5 0,11-5-10,2 4 1,2 2 1,-2-1 1,-3 0 74,9 0 1,0-5-42,6 4 0,0 2 1,-1-1 0,1 0-14,0 0 0,5-5 29,1 5 0,0 0 2,-6 0 1,5-1 3,1-5 0,0 5-30,-6 0 0,-1 0 3,1-5 0,-6 5-5,0 1 1,-3-1 0,3-5 0,2 0-15,-8 0 1,0 2 25,-7 3-21,1-4 1,0 6-1,-2-7 11,-4 0 1,4 0-8,-4 0 0,-3 0 0,3 0 0,-8 0 4,2 0 0,2 0-38,-2 0 1,2 0 33,-2 0 1,-2 2 6,7 3 0,-5-3-8,6 3 0,0-3 10,6-2 1,-2 0-13,-4 0 25,11 0 0,-11 5 0,12 0 2,-4-1 0,6-3 5,3-1 1,-1 0 39,2 0 1,-8 0-53,2 0 0,1 0 11,-1 0 0,6 0-5,-6 0 1,2 0 51,-3 0 0,-5 0-31,0 0-50,8 0 1,-16 0 0,10 0 42,-7 0 0,-3 0-8,2 0 1,4-1-60,-4-5 1,-2 5 21,2-4 1,-8 3 108,1 2 1,3-5-83,-2-1 1,0 1 38,-6 5 1,0-5-48,0 0 1,6 0-1,0 5 0,2 0-6,-3 0 0,-3-5-2,4-1 1,4 1-17,2 5 0,4-5 34,2 0 0,-1-7-143,1 2 1,6 1 116,0-1 1,6 1-2,-7-1 1,9-4 46,-2 3 0,-2-2 8,2-3 0,-7 6-3,7-1 1,-6 3 113,6-3 1,-8-1-36,1 7 0,-1-5-98,2 5 1,-4-6 19,4 6 1,-5-5-4,-1 5 0,0-2 8,0 2 1,0 3-41,0-3 1,-2 1-24,-5-1 1,3 3 28,-8-3 0,6 4-3,-6 1 0,6 0-21,-6 0 0,0 0 29,-7 0 0,7 0-4,0 0 0,0 5-13,-6 0 1,6 5-81,0-5 0,2 7 57,-2-1 1,-3-3-4,9 3 1,-6-3-28,6 3 0,-6 2-17,6-2 0,0 3-21,6 1 0,-1-5 44,1 1 0,-4-1 57,4 6 1,-4-6-34,10 0 0,-5-1-1,-1 1 0,0 2 38,0-6 1,2 4 12,4-5 1,-5 2 4,5-2 1,-2-3 14,2 3 0,-4-3 49,3-2 1,-1 5-85,2 0 0,-4 0-7,4-5 0,-4 2 8,-3 3 0,1-3 7,0 3 0,0-3-31,0-2 1,-2 2-5,-5 3 0,5-4 10,-4 5 0,4-5-5,2-1 1,-6 0-5,0 0 0,-1 0 12,7 0 1,0 6-4,0-1 0,0 0 2,0-5 1,-1 0 7,1 0 1,-4 5-2,4 0 0,-4 0 1,10-5 0,-5 0 6,-1 0 0,-4 0 2,4 0 1,-4 0-5,10 0 1,-5 0-4,-1 0 1,2-5-13,4 0 1,-4 0 14,4 5-4,-5 0 0,1 0 1,2 0 1,2 0 0,2 0-4,-3 0 0,-3 0-10,4 0 0,2 0-2,-2 0 0,5 0 1,-5 0 1,6 0 7,-6 0 1,2 0-7,-3 0 1,5 0 3,8 0 1,-6 0 13,0 0 1,-1 2-14,7 3 62,0-4 0,0 12 0,-3-8-14,-3-2 1,4 4 4,-4-2 1,1 0 5,-1-5 1,8 0-26,-8 0 0,7 0 79,-7 0 1,2 0-53,-2 0-18,4 0 0,-13-5 1,7 0 58,-2 2-104,6-6 0,-12 7 0,5-5 71,1 0 1,-6 4-19,4-7 1,2 6-83,-3-1 1,1-4 72,-6-1 0,6 1-96,0-1 0,-1 0 33,-5-6 0,2 1-98,4-1 0,-4 1 88,4-1 1,-5 6-84,-1 0 1,0-1 55,0-4 0,6 1 5,0 4 1,-1-3 15,-5 8 0,2-5-12,4 5 1,-4-6 89,3 6 0,-1 0-53,2 5 0,-4-5 5,4 0 1,2 0 14,-3 5 1,1 0 2,-6 0 0,0 0-9,0 0 1,-1 0 4,1 0 0,0 1 41,0 4 0,0-1-50,0 6 0,5-5 44,1 6 1,0-3-5,-6 3 1,6 3 7,0-4 0,1 2-36,-1-2 1,-4 4 0,4-4 1,2-1-9,-3 1 1,1 1-7,-6 4 0,0-4-21,0-1 1,0-5 37,-1 5 0,1-4-8,0 4 0,0-5-13,0 5 0,0-6 4,-1 1 0,3-3 10,4-2 1,-8 5 5,8 0 0,-9 0-19,9-5 1,-4 0-1,-2 0 1,0 0-27,0 0 0,-1 0 33,1 0 0,0 0-6,0 0 0,0 0 3,0 0 0,-1 0-2,1 0 0,6 0 0,0 0 1,2 0 1,-2 0 0,-3-5 0,9 0 0,-6-2 2,6 2 0,-6 1 24,5-6 0,-5 5-24,6-5 0,-6 4 42,5-4 1,-7 7-37,2-3 1,-2 0 1,2 0 0,-4-4-11,3 5 0,-1-5 0,2 4 1,-4-4 1,4 5 0,-3-5-3,3 4 1,-4-4-50,4 5 1,-4-7 50,-2 1 0,-1 3-25,1-3 1,0 3 2,0-3 1,0-1-3,0 7 0,-3-5 18,-3 5 1,4-2-4,-4 2 1,4 3 8,2-3 1,0 1 1,-1-1 1,1 3 13,0-3 1,0 4-24,0 1 1,0 0-6,-1 0 0,1 0 5,0 0-18,0 0 0,0 0 1,0 0 18,-1 0 0,7 1-1,0 4 0,2-1-41,-2 6 1,-3-5-8,9 6 1,0-3 53,6 3 1,-6 2 0,-1-2 0,-1 3 3,2 1 1,2-5-28,-9 1 0,9 4-22,-2 6 1,-2 0 26,2-6-10,-1 1 0,1-1 0,-2 1 8,-2-1 0,3 1 2,-5-1 0,8-1 17,-2-4 1,-4 4-2,-3-3 0,3-4 0,-2-2 0,0 2 4,-6-2 1,0 0 25,-1-5 1,1 0-40,0 0 50,0 0 1,0 0-1,-2 0-31,-5 0 1,5 0 2,-4 0 1,4 0-5,2 0 0,-2 0 1,-4 0 1,3 0-12,-3 0 0,4 0-8,2 0 1,-2 0-3,-4 0 0,3 0 12,-3 0 1,4 0-1,2 0 0,-2 0-8,-4 0 1,4-5 2,-5 0 1,5-1-28,2 6 1,0 0 27,0 0 1,6 0-38,-1 0 1,3 0 41,-2 0 1,-2 0 0,8 0 0,-7 0 0,7 0 0,-8 0 2,2 0 0,4 0 1,1 0 0,-1 0 4,2 0 0,-6 0-9,6 0 0,-7 0 7,7 0 1,-6 0 15,6 0 0,-8 0-10,1 0 1,-3 0-11,-2 0 0,0 0 0,0 0 0,0 0-1,-1 0 1,-5 0-6,0 0 0,-2 0-2,2 0 1,2 0-42,-8 0 0,7 0 44,-1 0 0,-2 0-3,2 0 0,-2 0 5,2 0 1,2 0 0,-9 0 1,9 0 17,-2 0 1,-2 0 1,2 0 1,-2-5 0,2 0 0,2 0 5,-9 5 1,7 0-20,-6 0 1,6-5 0,-6 0 0,2-1-43,-2 6 1,-4-1-40,3-5 1,-3 5 35,-2-4 0,6-2-113,0 2 0,6-6-239,-6 6 1,2-7 180,-2 2 0,1-4-43,5-2 0,-4 1 64,-8-1 51,8 1 0,-6-1-46,4 1 0,-6 4-265,-6 1 247,4 0 1,-12-4-36,8 4 1,-8-4-200,2 3 1,-6 3 105,-6-3 1,-4 1-238,-8-5 0,-10-3-189,-8-2 702,0-5 0,-24-12 0,5-3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39:19.237"/>
    </inkml:context>
    <inkml:brush xml:id="br0">
      <inkml:brushProperty name="width" value="0.1" units="cm"/>
      <inkml:brushProperty name="height" value="0.2" units="cm"/>
      <inkml:brushProperty name="color" value="#B2181E"/>
      <inkml:brushProperty name="tip" value="rectangle"/>
      <inkml:brushProperty name="rasterOp" value="maskPen"/>
    </inkml:brush>
  </inkml:definitions>
  <inkml:trace contextRef="#ctx0" brushRef="#br0">19 0,'-10'9,"2"-2,8 0,0 1,0 1,0 5,2-6,4 8,-4-8,8 6,-4-3,-4 2,6 3,0-1,2 1,8-1,0 8,-1-6,-7 12,4-15,-8 7,2-13,-2 8,-4-11,14 9,-14 1,14 3,-14 4,14-6,-4-1,-4-6,2 5,-4-4,4 4,8 1,0 1,0-1,0 1,-1-1,1 1,-8-1,6 1,-6-1,8 1,0-1,0-4,0-1,-6-5,0 6,-6-6,6 5,-6-5,6 6,-8-8,11 11,-3-4,4-3,2 7,8-5,-6 6,6 1,-8-6,0 0,-6-5,0 6,0-8,6 11,-1-11,1 8,-6-6,0 5,0-6,6 10,0-11,0 7,0-6,0 10,0-13,8 13,-7-10,5 6,-4-7,-2 11,8-12,-6 12,14-6,-14 3,4-1,-4-7,5 11,1-10,4 6,-4-5,-8 5,2-4,4 4,-2-1,8 1,-7 4,7-4,0 4,12 1,0 1,-6-1,-7 1,-7-6,2 1,2-6,-2 5,0 1,10 4,-4 1,13-1,-7 1,-2-6,-4 0,-4-5,-8 6,0-6,0 5,0-5,-1 6,3-8,4 2,-4 4,14 0,-2 6,4 1,-4-8,-13 4,3-5,2 2,2-4,-2 5,-4 1,12-1,-8 0,2-6,-3 1,-9-1,4 1,-4-4,12 6,2 0,8-5,0 5,-8-7,5 7,-5-6,8 6,-8-7,6 0,-6 0,7 7,1-5,-6 5,0-7,-8 0,12 0,-6 0,8 0,-1 0,-7 0,4 2,-8 3,2-4,-2 5,-4-5,13-1,-5 0,12 2,-4 3,-4-3,-6 5,10-7,1 0,7 0,-8 0,-8 2,-4 3,-4-3,6 4,9-6,3 0,6 0,-8 7,0-5,0 5,7-7,-5 0,6 0,0 0,-6 0,5 0,-7 0,8 0,-6 0,6 0,-8 0,7 0,-5-5,4 0,-10-1,-2 6,-6 0,5 0,-5 0,6 0,-6 0,6 0,-6 0,6 0,-8 0,11 0,3 0,2 0,6 0,-8 7,0-5,-1 5,1-7,0 0,-8 0,6 0,-6 0,7 0,-7 0,6 0,-6 0,16 0,-6 0,3-2,-11-3,-4 3,0-5,-6 7,14 0,-14 0,14 0,-7 0,9 0,0 0,0 0,0-6,0 4,0-5,-7 7,1 0,-16 0,18 0,-20 0,14 0,-8 0,-8 0,6 0,-14 0,6-7,0-2,-6-6,6-8,-8-1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39:20.746"/>
    </inkml:context>
    <inkml:brush xml:id="br0">
      <inkml:brushProperty name="width" value="0.1" units="cm"/>
      <inkml:brushProperty name="height" value="0.2" units="cm"/>
      <inkml:brushProperty name="color" value="#B2181E"/>
      <inkml:brushProperty name="tip" value="rectangle"/>
      <inkml:brushProperty name="rasterOp" value="maskPen"/>
    </inkml:brush>
  </inkml:definitions>
  <inkml:trace contextRef="#ctx0" brushRef="#br0">305 0,'20'0,"4"0,-20 2,8 3,-8-3,4 5,0-7,-6 0,14 0,-14 0,14 7,-12-4,8 7,0-6,0 10,-1-4,1 4,6 1,0-4,0-1,0 0,2 6,4-1,-4 1,4-1,2 1,-3-1,1 1,-6-1,0-6,0 5,0-4,6 4,0 1,0-4,-6-1,0 0,7 6,1 0,4-1,-4 1,-8-6,0 0,0 1,0 4,0-6,0 5,-1-6,-7 1,6 5,-14-13,6 6,-8 0,0-5,0 12,0-13,-2 8,-4-4,4-3,-6 5,0 0,-2 1,-7 1,-1 5,0-6,0 3,0-1,0-7,0 11,0-3,-8 2,4-2,-8-1,1 0,-7 6,6-6,0 1,6-3,-6 3,6 2,-5-2,5-3,-6 3,8-8,-6 9,4-5,-6 2,4-6,-2 6,5-4,-5-3,-6 6,4-3,-4-3,-2 5,10-7,-3 0,11 7,-16-5,14 5,-14-7,14 0,-6 0,8 0,0 0,9 0,-7 0,14 0,-6 0,8-7,0-2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39:55.964"/>
    </inkml:context>
    <inkml:brush xml:id="br0">
      <inkml:brushProperty name="width" value="0.1" units="cm"/>
      <inkml:brushProperty name="height" value="0.2" units="cm"/>
      <inkml:brushProperty name="color" value="#B2181E"/>
      <inkml:brushProperty name="tip" value="rectangle"/>
      <inkml:brushProperty name="rasterOp" value="maskPen"/>
    </inkml:brush>
  </inkml:definitions>
  <inkml:trace contextRef="#ctx0" brushRef="#br0">2 357,'-2'16,"4"-8,16 6,0-5,-8-1,6 6,-14-12,14 5,-12-5,8 3,-1-3,7 4,0-6,8 0,-6 0,6 0,0 0,-6 0,14 0,-6 0,-1-1,-3-4,-4 3,6-5,2 7,8 0,0-7,-1 5,1-5,8 7,-6-5,4 0,-12 0,11 5,-11 0,22 0,-14 0,6 0,-9 0,-7 0,6-5,-4 0,-4-1,12 5,-8-5,7 5,-7-4,-2 1,2-1,-6 3,6-3,-6 3,6 2,-7-1,7-5,0 5,14-6,-6 7,4 0,-11 0,-1 0,-8 0,20 0,-4 0,8 0,5 0,-13 0,4 0,-12 0,4 0,-6 0,7 0,-7 0,6 0,-4 0,-4 0,12-2,-8-3,7 3,-7-3,-2 3,2 2,0-5,6 0,-6 0,-1 5,1 0,6 0,0 0,0 0,2 0,3 0,-3-5,4-1,-4 1,-2 5,0 0,-1 0,1 0,0 0,0-5,0 0,0 0,11 3,1-3,0 3,-12-3,-2 2,-5-3,5 5,-6-6,10 7,4 0,-10 0,4 0,-5 0,5 0,0 0,0 0,-6 0,0 0,-7 0,7 0,-8 0,20 0,-12 0,14 0,-8 0,-1 0,1 0,0 0,-8 0,14 0,-6 0,11 0,-9 0,-8 0,0 0,6 0,0 0,-1 0,1 0,0 0,0 0,0-5,0-1,-1 3,-5-1,0-1,0 4,6-5,0 5,0 1,-7-5,1-1,0 1,12 5,0 0,-6-2,-7-3,1 4,14-6,-6 7,14 0,-14 0,5 0,-7 0,0 0,0 0,0 0,-8 0,13 0,-11 0,14 0,0 0,-6 0,13 0,-13 0,14 0,-14 0,4 0,-13 0,13 0,-4 0,16 0,0 0,-9 0,-3 0,-10 0,-2 0,-6-2,6-3,-8 3,19-5,-3 7,16-7,-2 6,-4-5,-11 5,-7 1,-6 0,6 0,-6 0,6 0,-8 0,19 0,-11 0,14 0,-8 0,-8 0,6 0,-7 0,9 0,-8 0,6 0,-6 0,8 0,-8 0,-2 0,-1 0,-13 0,12 0,-22 0,6 0,-8-7,-2-7,-4-7,-6-6,-12 1,-3-4,-9-1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39:57.056"/>
    </inkml:context>
    <inkml:brush xml:id="br0">
      <inkml:brushProperty name="width" value="0.1" units="cm"/>
      <inkml:brushProperty name="height" value="0.2" units="cm"/>
      <inkml:brushProperty name="color" value="#B2181E"/>
      <inkml:brushProperty name="tip" value="rectangle"/>
      <inkml:brushProperty name="rasterOp" value="maskPen"/>
    </inkml:brush>
  </inkml:definitions>
  <inkml:trace contextRef="#ctx0" brushRef="#br0">1 0,'17'16,"1"0,0-1,0 1,0-1,0 7,0-4,0 4,0-6,0-6,0 0,0 1,11 4,1 1,6-1,-12 1,8-2,-2-4,4 4,1-4,1 4,0 1,0 1,0-1,0-4,-1-1,-1 0,-4 6,4-1,-2 1,4-1,-4-4,-15-1,1-5,0 6,0-8,0 4,0 0,-8-5,-2 5,-8-7,-16 0,12 6,-20-4,22 5,-14-7,6 7,-8-5,0 11,6-9,1 6,7-6,-12 9,6-4,-8 1,0 1,0-1,0 6,0-1,0 1,0-1,0-4,0-1,1 0,-1 6,-8-8,6 6,-4-4,-12 4,14-3,-10-3,4-1,9 5,-23-3,14 1,-8 1,2-6,10 5,0-5,6 6,1-8,-9 11,-2-12,0 11,2-4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0:55.315"/>
    </inkml:context>
    <inkml:brush xml:id="br0">
      <inkml:brushProperty name="width" value="0.1" units="cm"/>
      <inkml:brushProperty name="height" value="0.2" units="cm"/>
      <inkml:brushProperty name="color" value="#B2181E"/>
      <inkml:brushProperty name="tip" value="rectangle"/>
      <inkml:brushProperty name="rasterOp" value="maskPen"/>
    </inkml:brush>
  </inkml:definitions>
  <inkml:trace contextRef="#ctx0" brushRef="#br0">1 1721,'0'-24,"9"1,-7 8,8-1,-1 8,-7-13,10 11,-5-11,-5 11,8-11,-8 11,5-11,-5 4,7-6,-9-1,0-7,0 0,0 7,0-5,0 11,0-11,0 5,0 0,0 1,0 8,10-1,-8 8,7-6,-6 10,4-6,-5 7,7-11,-9-2,0-1,0-12,0 12,0-13,0 13,0-12,0 15,0-7,0 14,0-20,0 16,0-11,0 6,0 1,0-1,-9 1,7-1,-8 1,10-1,0 1,0-1,0 1,0 6,0-5,0 6,0-1,0-5,0 6,0-15,0 6,0-7,0 3,0 11,-9-11,7 13,-8-8,10 1,0-1,0-6,0 4,0-4,0 7,0-1,0-6,0 4,0-11,0 19,0-13,0 8,0 6,0-12,0 13,0-8,0 1,0-1,0 1,0-1,0 1,0-1,0 1,0 6,0-5,0 6,0-1,0-5,0 6,0-1,0-5,0 13,0-6,0 0,0 5,0-12,0 12,-9-3,-5 10,-4 4,-3 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5:50:53.0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0 162,'48'0,"-1"0,-31 0,6 0,-1 0,2-7,6 6,0-12,7 11,-5-11,18 11,-16-11,23 12,-24-12,17 11,-11-5,6 7,0-6,7 4,-12-4,29 6,-12 0,17-7,-1 6,-11-6,11 7,-20 0,7 0,-20 0,16-6,-4 4,13-3,-7 3,3-3,-6 1,-6-1,22 5,-10 0,14-7,6 5,1-4,8-1,-16 6,1-4,-21 3,31 2,-30 0,19 0,-25 0,33 0,-19 0,20 0,4 7,-17-6,9 6,-17-1,11-4,-18 11,9-11,-10 11,-8-11,4 11,-18-12,5 6,-13-1,-2-4,-6 4,-59 1,18-5,-51 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0:56.334"/>
    </inkml:context>
    <inkml:brush xml:id="br0">
      <inkml:brushProperty name="width" value="0.1" units="cm"/>
      <inkml:brushProperty name="height" value="0.2" units="cm"/>
      <inkml:brushProperty name="color" value="#B2181E"/>
      <inkml:brushProperty name="tip" value="rectangle"/>
      <inkml:brushProperty name="rasterOp" value="maskPen"/>
    </inkml:brush>
  </inkml:definitions>
  <inkml:trace contextRef="#ctx0" brushRef="#br0">1 730,'19'-9,"-1"-5,-12 4,-4-4,14-1,-12-6,8 0,-8 0,6 6,-4-1,4-13,2 10,-2-8,-2 2,-2 8,0-12,2 5,2 0,-6-6,2 4,4-3,-8-9,14-1,-14-1,4 4,4 10,-8 3,5 8,-7-1,0 1,0 6,0 2,0 0,8 6,-6-6,6 0,-8 5,8-5,-6 7,14 7,-6 2,8 6,0 1,0-6,0 1,0-1,0 5,-4 3,4 2,-8-2,13 2,-7-2,8-3,-4 2,-2 4,0-4,0 4,0-2,0 2,0-4,0 3,-1-2,1-3,0 1,0-1,0 1,0-1,-6 1,0-1,-8-6,4-2,-8 0,0-6,0 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1:49.495"/>
    </inkml:context>
    <inkml:brush xml:id="br0">
      <inkml:brushProperty name="width" value="0.1" units="cm"/>
      <inkml:brushProperty name="height" value="0.2" units="cm"/>
      <inkml:brushProperty name="color" value="#B2181E"/>
      <inkml:brushProperty name="tip" value="rectangle"/>
      <inkml:brushProperty name="rasterOp" value="maskPen"/>
    </inkml:brush>
  </inkml:definitions>
  <inkml:trace contextRef="#ctx0" brushRef="#br0">72 5291,'18'9,"-8"-2,6 0,-6-6,0 6,6-7,-14-7,14 6,-6-13,0 5,6-6,-6-1,8 4,0-3,-6 8,-1-9,-7 4,12 0,-4-3,-4 3,8-11,-6 1,8 4,-6-9,0 6,-8 7,12-1,-4-1,-2 6,2-6,-6 4,6-3,-6-1,6 1,-6-2,5-4,-5 4,6-4,-6 2,6-2,-6 4,6-4,-6-1,6 1,0-13,6 8,-2-12,-4 7,4 7,-14-5,14 4,-4-6,-4 0,8 7,-12-5,7 3,-7 2,2-2,4 7,-8-17,14 17,-12-17,8 10,-8 3,6-4,-4 6,-4-13,12 8,-8-10,2 8,-2 2,-4 7,8-14,-4 8,-4-3,4 7,-2 4,2-4,-4-3,8 0,-4-7,-4 5,4 0,-4 7,0-5,4 4,-4-5,4-6,-2 6,2-1,-4 7,6-17,-6 6,3-6,-3 5,4 10,-4 1,-2-11,0 10,0-17,0 7,2 5,4-5,-4 10,6-8,-8-2,0-2,0-10,0 7,0 5,0 5,0-7,0 6,0-4,0-4,0 2,0-3,0-3,0-1,0 0,0 8,0 6,0 5,0-5,0 0,0-12,0-3,-8 10,6-5,-4 10,2-7,0 0,-2 4,1 7,5-4,0 7,-8-11,6-1,-8 4,4-4,4 8,-4-2,2 4,0-5,-2-2,-6 4,6-2,-2 1,2-6,4 5,-4 0,-4 0,0-12,0 10,4-3,-2 9,2-4,-2 2,2-4,-6 3,4-1,-2 0,4 0,-4-9,-7-1,5-3,0 13,0-9,-6-1,0 2,8 1,-6 2,4 0,-4-5,-2-1,0-2,0 8,6-4,0 9,0 2,-5-2,5 7,0-1,0-4,-6-7,0 3,0-3,6 10,0 1,0-3,-4 1,4-2,-4 5,4-2,2 2,-1-2,-1 4,-6-12,0 8,0-10,6 10,0-5,0 7,-6-3,6 5,0-4,0 4,2 1,-6 1,14 6,-6-5,0 6,4-8,-8 1,9 6,-7-5,4 4,4-4,-6-1,0-8,-2-1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1:50.539"/>
    </inkml:context>
    <inkml:brush xml:id="br0">
      <inkml:brushProperty name="width" value="0.1" units="cm"/>
      <inkml:brushProperty name="height" value="0.2" units="cm"/>
      <inkml:brushProperty name="color" value="#B2181E"/>
      <inkml:brushProperty name="tip" value="rectangle"/>
      <inkml:brushProperty name="rasterOp" value="maskPen"/>
    </inkml:brush>
  </inkml:definitions>
  <inkml:trace contextRef="#ctx0" brushRef="#br0">1 1397,'10'8,"-2"-1,-8-7,0-14,0 4,0-19,0 1,0-6,0 8,0-10,8 18,-6-18,4 0,2 5,-2 0,-1 10,1-8,0 3,0-10,-4 3,2-5,2 0,0 5,-6-11,0 11,0-12,0 12,8-11,-6 4,6 0,-8-5,0 13,0-5,0 12,2-3,4 7,-4 1,6-3,-8-1,0-7,0 0,0 7,0-5,0 4,0-6,0 14,0-4,0 13,0-15,0 13,0-11,0 20,0-6,0 0,0 5,8-5,-2 7,12 0,-12 0,18 0,-14 2,8 3,0 5,6-1,-1 1,7 1,-6 4,8 3,-2 2,4-3,2 13,-1-4,1-2,0 2,0 1,0 3,2-1,1-2,3-1,0 0,-6 5,-2-2,-4-3,3 4,-13-13,4 4,-4-4,-2-2,0 1,0-8,0 6,0-5,-8 0,-2-3,-8-6,0-13,-16-12,-4-14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2:49.0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1273 32,'10'-9,"-2"2,-8 7,0-7,-8 5,6-4,-14 6,6 0,0 6,-6-4,14 5,-6-7,0 0,-2 7,0-5,-6 5,14-7,-14 6,6 3,-1 1,-1 1,6-6,-6 5,8-6,-4 3,0-7,-2 7,0 1,-6 3,4-1,4 0,-8-1,14-2,-14 7,6-11,0 18,-6-13,6 8,-2-6,1 0,5-4,-6 4,0-7,0 11,0-3,0 2,2-4,2 5,0-11,-4 8,4-1,-8-1,6 4,-2-4,0 6,8-6,-4 5,0-11,-4 8,2-1,-2 6,7-6,-7 0,0 1,2-3,0 6,4-4,2-1,-8 1,0 1,2 4,-6-6,6 5,0-6,-6 8,12-1,-8 1,0-8,-6 11,0-3,9 3,-7-4,14 1,-14-4,4 3,2-8,-2 9,8-11,-6 9,4-4,-4 4,0 1,0-4,4-1,2-5,-8 6,6-6,-6 5,8-6,-6 9,4-2,4 3,-14-6,14 6,-8-11,4 8,-3 6,-9 0,6 6,0-8,0 1,0-1,0 1,8-8,-6 6,4-4,4 4,-14 2,6-1,0 8,-6-13,14 11,-14-13,14 8,-14-1,14 1,-6-1,0 1,6-1,-5-6,5 5,-4-4,4 4,-6 2,0-8,6 6,-6-12,8 5,0-1,0-4,0 12,0 1,-8 3,-2 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2:51.1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0,'0'18,"0"-5,0-6,0-5,0 12,0-6,0 1,0-2,8 0,-6 1,6 1,-6 5,4-4,-4-3,8 7,-4-4,-4 4,6-5,-6 4,3-2,5 3,0-6,0 6,-4-4,-2 1,8 4,-8-3,12 11,-6-13,8 0,0 1,-8 4,6-6,-6 0,8-4,0-4,0 13,-1-5,1-1,0 6,0-12,0 12,0-11,0 8,-6-6,0 5,0-5,6 6,0-8,0 11,-9-6,7 3,-4-1,4-6,2 9,0-4,8 0,-6 4,-2-11,-2 7,-4-4,4-3,-2 10,3-7,-11 0,18 2,-20-4,8 8,0-8,6 11,-4-11,4 8,-12-8,18 4,-20-5,8 3,0-2,6 8,-8-8,6 6,-5-4,5-3,2 12,0-13,0 6,0 0,0-3,0 6,0-7,-8 4,12-5,-4 3,3-3,-3 5,0 0,0-6,8 13,-10-12,8 3,-16 4,24-8,-18 11,16-6,-16-1,9 2,-13-6,16 11,4-6,-12-1,8 0,-8 0,0 7,8-10,-8 12,-1-11,1 8,8-8,2 11,6-11,-4 8,-4-8,-2 6,-1-4,1-3,0 6,0-3,-4-3,-2 3,-4-3,4 5,0-5,0 3,-8 3,16-4,-9 6,-3-6,10 1,-8 3,10-6,-12 10,4-7,-8 2,14-2,-8-3,10 7,-9-4,9-3,-6 11,6-11,-2 7,0-4,0-3,0 6,0-2,-1-5,-13 6,6-7,-6 7,8-5,0 5,0-7,0 0,-8 0,14 0,-12 0,16 0,-4 0,-13 0,13 7,-14-6,10 6,4-7,-4 0,6 0,-8 0,-8 0,-2 0,-22-7,-4-3,-12-11,2-3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2:52.2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1040 23,'18'-9,"-8"2,-2 7,-8-7,-16 19,4-12,-12 21,4-7,0 8,-4-6,4 4,-6 3,1 1,3-3,-8 5,0-1,-6 6,0 1,0-1,9 0,-7 5,4 0,-4-2,-2 1,0 1,9-3,-7 5,6-7,-2 0,0 0,0 0,2 0,-4 0,7 0,-3 0,6-5,-2 0,2-2,-2 2,4 1,-4-6,4 0,3-6,7 1,-6-8,14-1,-6-7,16-13,2-5,8-13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2:53.3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1542 0,'-36'0,"8"0,-6 0,14 0,-8 2,4 3,5-3,-15 12,14-6,-4 8,4-7,8 4,0-2,0 2,-6 3,8-1,-4 8,8 3,-8-4,12 1,-5-1,5-5,-4 4,4 3,-6-5,8 7,0-7,0 3,0-6,-2-1,-4 1,4 6,-6-5,0 13,-2-13,-2 5,0-6,6-1,-6 1,0-4,-6 4,6-10,0 10,-8-4,8 4,-12-6,13 0,-5-5,-2 6,-8-1,12 0,-6-1,-2-2,12-2,-14 2,14-5,-8 6,0-2,0-5,1 6,-1-7,-8 7,14-5,-12 5,14 0,-8-6,6 13,0-4,0-3,2 7,-6-12,6 19,-8-4,9 14,-7-7,6 5,0-12,-4 13,8-4,-8-4,4 7,-8-4,0 6,0-7,8-2,-6-6,4-1,-4 1,-2-1,7 1,-1-1,-6 1,-6-1,-8 1,12-8,-6-1,6-2,-4 1,4-1,-1-7,3-3,10 1,-8-8,6-5,4-5,6-2,0-13,0 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2:54.0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1327 0,'20'0,"-4"7,-16-5,0 5,0 0,0 8,-8 3,-4 2,-4 3,-2-3,0 8,0-11,0 6,0-1,0 2,-2 2,-4 0,3 0,-7 3,2-3,-4 3,6-3,-8 5,4 4,0 1,-5 2,3-2,-4-3,6 11,-6-9,4 6,-4-4,-1 2,-1-1,0 5,0-1,0 1,0-2,-1 4,-3-4,-2 4,0 2,-2-1,11-4,-9-1,14-7,-8 3,10-5,-2-2,2-4,2-4,7-7,-1 1,8 0,-6-8,14-1,-6-7,22-14,4-6,4-15,-5-5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2:55.1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1649 31,'10'-8,"-2"1,-16 0,6 5,-6-5,0 7,-2 0,-8 0,-5 7,-1 4,0 2,6-4,6 5,0-4,-2 4,-2 7,-2-1,0 3,0-3,6 5,0 6,1-7,-7 5,0-1,0 3,6 1,0-11,0 14,-4-10,4 12,-4-11,12-4,-8-7,8 1,-6-1,4 1,2 0,-8-1,6 1,-6-1,1 1,-7 6,0 4,0-4,0 1,0-8,0 1,0-1,-8 1,6-1,-6-6,9 5,7-13,-14 6,18-5,-12 3,4-3,-4 7,0-4,0-4,0 6,8 0,-6-5,6 12,-8-6,0 1,1 0,-1-4,8-4,-6 6,14-7,-14 7,6-5,0 12,-12-6,4 8,-4-7,10 4,0-2,8-4,-12 6,4-2,3 3,-3 1,-2 1,4-6,-2 0,8 1,-12 4,4 2,-4 4,6-4,-6 6,4-8,4 1,-8-1,4 1,-4-1,-2 1,1 6,-1-10,0 4,0-4,0 3,8-6,-6-2,14 0,-14-6,14 6,-14-7,6 0,-8-7,4 4,-4-7,12 6,-17-4,11 2,4 5,-8-13,6-2,-8-8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4T16:42:57.02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1900 0,'20'0,"-4"0,-16 0,0 7,0 2,-8 0,6-3,-14 1,6 2,-10 12,-4-1,10 1,-3-5,3-1,-6 1,-4-1,4 2,-4 2,4 2,-4 0,0-6,-2 6,3 0,1 4,-8-4,0 7,0-9,2 5,2-2,-6 4,3-5,1 5,-2-6,6 6,-6-5,8 0,-10-4,8 2,3 1,1 1,0-5,-2-1,-2 1,2-1,2 1,2-1,-2 1,-2-1,-2 1,1-1,5 1,0-1,0 1,0-1,-6 3,0 2,0-9,4 13,-4-14,5 13,-5-8,4 2,8 1,0-3,0-5,-6 1,0-1,0 6,0-1,0 1,0-1,8 1,-11-1,3 1,-2-1,6-4,2-1,0 0,-6 6,4-1,-4 1,4-1,-12 1,14-6,0 0,0 1,-5 4,-7 1,0-1,0 1,12-6,-2 1,-6 1,10 1,-14-4,14 5,-8-6,0 8,1-6,-1 1,8-8,-6 11,14-12,-8 6,4-3,4-3,-6 5,24-21,-4-3,14-14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27D82-41A5-8349-8018-0239B0B9D17C}" type="datetimeFigureOut">
              <a:rPr lang="pt-PT" smtClean="0"/>
              <a:t>01-05-2018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3F507-E24E-7E41-AF4C-ADE3242703E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905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6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6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2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5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9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9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6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je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2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5" Type="http://schemas.openxmlformats.org/officeDocument/2006/relationships/image" Target="../media/image2.jpg"/><Relationship Id="rId10" Type="http://schemas.openxmlformats.org/officeDocument/2006/relationships/image" Target="../media/image39.png"/><Relationship Id="rId4" Type="http://schemas.openxmlformats.org/officeDocument/2006/relationships/image" Target="../media/image1.jpg"/><Relationship Id="rId9" Type="http://schemas.openxmlformats.org/officeDocument/2006/relationships/customXml" Target="../ink/ink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customXml" Target="../ink/ink38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.xml"/><Relationship Id="rId21" Type="http://schemas.openxmlformats.org/officeDocument/2006/relationships/image" Target="../media/image59.png"/><Relationship Id="rId42" Type="http://schemas.openxmlformats.org/officeDocument/2006/relationships/customXml" Target="../ink/ink62.xml"/><Relationship Id="rId47" Type="http://schemas.openxmlformats.org/officeDocument/2006/relationships/image" Target="../media/image72.png"/><Relationship Id="rId63" Type="http://schemas.openxmlformats.org/officeDocument/2006/relationships/image" Target="../media/image80.png"/><Relationship Id="rId68" Type="http://schemas.openxmlformats.org/officeDocument/2006/relationships/customXml" Target="../ink/ink75.xml"/><Relationship Id="rId16" Type="http://schemas.openxmlformats.org/officeDocument/2006/relationships/customXml" Target="../ink/ink49.xml"/><Relationship Id="rId11" Type="http://schemas.openxmlformats.org/officeDocument/2006/relationships/image" Target="../media/image54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67.png"/><Relationship Id="rId40" Type="http://schemas.openxmlformats.org/officeDocument/2006/relationships/customXml" Target="../ink/ink61.xml"/><Relationship Id="rId45" Type="http://schemas.openxmlformats.org/officeDocument/2006/relationships/image" Target="../media/image71.png"/><Relationship Id="rId53" Type="http://schemas.openxmlformats.org/officeDocument/2006/relationships/image" Target="../media/image75.png"/><Relationship Id="rId58" Type="http://schemas.openxmlformats.org/officeDocument/2006/relationships/customXml" Target="../ink/ink70.xml"/><Relationship Id="rId66" Type="http://schemas.openxmlformats.org/officeDocument/2006/relationships/customXml" Target="../ink/ink74.xml"/><Relationship Id="rId74" Type="http://schemas.openxmlformats.org/officeDocument/2006/relationships/image" Target="../media/image41.jpg"/><Relationship Id="rId5" Type="http://schemas.openxmlformats.org/officeDocument/2006/relationships/image" Target="../media/image51.png"/><Relationship Id="rId61" Type="http://schemas.openxmlformats.org/officeDocument/2006/relationships/image" Target="../media/image79.png"/><Relationship Id="rId19" Type="http://schemas.openxmlformats.org/officeDocument/2006/relationships/image" Target="../media/image58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62.png"/><Relationship Id="rId30" Type="http://schemas.openxmlformats.org/officeDocument/2006/relationships/customXml" Target="../ink/ink56.xml"/><Relationship Id="rId35" Type="http://schemas.openxmlformats.org/officeDocument/2006/relationships/image" Target="../media/image66.png"/><Relationship Id="rId43" Type="http://schemas.openxmlformats.org/officeDocument/2006/relationships/image" Target="../media/image70.png"/><Relationship Id="rId48" Type="http://schemas.openxmlformats.org/officeDocument/2006/relationships/customXml" Target="../ink/ink65.xml"/><Relationship Id="rId56" Type="http://schemas.openxmlformats.org/officeDocument/2006/relationships/customXml" Target="../ink/ink69.xml"/><Relationship Id="rId64" Type="http://schemas.openxmlformats.org/officeDocument/2006/relationships/customXml" Target="../ink/ink73.xml"/><Relationship Id="rId69" Type="http://schemas.openxmlformats.org/officeDocument/2006/relationships/image" Target="../media/image83.png"/><Relationship Id="rId77" Type="http://schemas.openxmlformats.org/officeDocument/2006/relationships/customXml" Target="../ink/ink79.xml"/><Relationship Id="rId8" Type="http://schemas.openxmlformats.org/officeDocument/2006/relationships/customXml" Target="../ink/ink45.xml"/><Relationship Id="rId51" Type="http://schemas.openxmlformats.org/officeDocument/2006/relationships/image" Target="../media/image74.png"/><Relationship Id="rId72" Type="http://schemas.openxmlformats.org/officeDocument/2006/relationships/customXml" Target="../ink/ink77.xml"/><Relationship Id="rId3" Type="http://schemas.openxmlformats.org/officeDocument/2006/relationships/image" Target="../media/image42.emf"/><Relationship Id="rId12" Type="http://schemas.openxmlformats.org/officeDocument/2006/relationships/customXml" Target="../ink/ink47.xml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33" Type="http://schemas.openxmlformats.org/officeDocument/2006/relationships/image" Target="../media/image65.png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59" Type="http://schemas.openxmlformats.org/officeDocument/2006/relationships/image" Target="../media/image78.png"/><Relationship Id="rId67" Type="http://schemas.openxmlformats.org/officeDocument/2006/relationships/image" Target="../media/image82.png"/><Relationship Id="rId20" Type="http://schemas.openxmlformats.org/officeDocument/2006/relationships/customXml" Target="../ink/ink51.xml"/><Relationship Id="rId41" Type="http://schemas.openxmlformats.org/officeDocument/2006/relationships/image" Target="../media/image69.png"/><Relationship Id="rId54" Type="http://schemas.openxmlformats.org/officeDocument/2006/relationships/customXml" Target="../ink/ink68.xml"/><Relationship Id="rId62" Type="http://schemas.openxmlformats.org/officeDocument/2006/relationships/customXml" Target="../ink/ink72.xml"/><Relationship Id="rId70" Type="http://schemas.openxmlformats.org/officeDocument/2006/relationships/customXml" Target="../ink/ink76.xml"/><Relationship Id="rId75" Type="http://schemas.openxmlformats.org/officeDocument/2006/relationships/customXml" Target="../ink/ink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73.png"/><Relationship Id="rId57" Type="http://schemas.openxmlformats.org/officeDocument/2006/relationships/image" Target="../media/image77.png"/><Relationship Id="rId10" Type="http://schemas.openxmlformats.org/officeDocument/2006/relationships/customXml" Target="../ink/ink46.xml"/><Relationship Id="rId31" Type="http://schemas.openxmlformats.org/officeDocument/2006/relationships/image" Target="../media/image64.png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60" Type="http://schemas.openxmlformats.org/officeDocument/2006/relationships/customXml" Target="../ink/ink71.xml"/><Relationship Id="rId65" Type="http://schemas.openxmlformats.org/officeDocument/2006/relationships/image" Target="../media/image81.png"/><Relationship Id="rId73" Type="http://schemas.openxmlformats.org/officeDocument/2006/relationships/image" Target="../media/image85.png"/><Relationship Id="rId78" Type="http://schemas.openxmlformats.org/officeDocument/2006/relationships/image" Target="../media/image87.png"/><Relationship Id="rId4" Type="http://schemas.openxmlformats.org/officeDocument/2006/relationships/customXml" Target="../ink/ink43.xml"/><Relationship Id="rId9" Type="http://schemas.openxmlformats.org/officeDocument/2006/relationships/image" Target="../media/image53.png"/><Relationship Id="rId13" Type="http://schemas.openxmlformats.org/officeDocument/2006/relationships/image" Target="../media/image55.png"/><Relationship Id="rId18" Type="http://schemas.openxmlformats.org/officeDocument/2006/relationships/customXml" Target="../ink/ink50.xml"/><Relationship Id="rId39" Type="http://schemas.openxmlformats.org/officeDocument/2006/relationships/image" Target="../media/image68.png"/><Relationship Id="rId34" Type="http://schemas.openxmlformats.org/officeDocument/2006/relationships/customXml" Target="../ink/ink58.xml"/><Relationship Id="rId50" Type="http://schemas.openxmlformats.org/officeDocument/2006/relationships/customXml" Target="../ink/ink66.xml"/><Relationship Id="rId55" Type="http://schemas.openxmlformats.org/officeDocument/2006/relationships/image" Target="../media/image76.png"/><Relationship Id="rId76" Type="http://schemas.openxmlformats.org/officeDocument/2006/relationships/image" Target="../media/image86.png"/><Relationship Id="rId7" Type="http://schemas.openxmlformats.org/officeDocument/2006/relationships/image" Target="../media/image52.png"/><Relationship Id="rId71" Type="http://schemas.openxmlformats.org/officeDocument/2006/relationships/image" Target="../media/image84.png"/><Relationship Id="rId2" Type="http://schemas.openxmlformats.org/officeDocument/2006/relationships/customXml" Target="../ink/ink42.xml"/><Relationship Id="rId2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2.xml"/><Relationship Id="rId21" Type="http://schemas.openxmlformats.org/officeDocument/2006/relationships/image" Target="../media/image98.png"/><Relationship Id="rId42" Type="http://schemas.openxmlformats.org/officeDocument/2006/relationships/customXml" Target="../ink/ink100.xml"/><Relationship Id="rId47" Type="http://schemas.openxmlformats.org/officeDocument/2006/relationships/image" Target="../media/image111.png"/><Relationship Id="rId63" Type="http://schemas.openxmlformats.org/officeDocument/2006/relationships/image" Target="../media/image119.png"/><Relationship Id="rId68" Type="http://schemas.openxmlformats.org/officeDocument/2006/relationships/customXml" Target="../ink/ink113.xml"/><Relationship Id="rId2" Type="http://schemas.openxmlformats.org/officeDocument/2006/relationships/customXml" Target="../ink/ink80.xml"/><Relationship Id="rId16" Type="http://schemas.openxmlformats.org/officeDocument/2006/relationships/customXml" Target="../ink/ink87.xml"/><Relationship Id="rId29" Type="http://schemas.openxmlformats.org/officeDocument/2006/relationships/image" Target="../media/image102.png"/><Relationship Id="rId11" Type="http://schemas.openxmlformats.org/officeDocument/2006/relationships/image" Target="../media/image46.png"/><Relationship Id="rId24" Type="http://schemas.openxmlformats.org/officeDocument/2006/relationships/customXml" Target="../ink/ink91.xml"/><Relationship Id="rId32" Type="http://schemas.openxmlformats.org/officeDocument/2006/relationships/customXml" Target="../ink/ink95.xml"/><Relationship Id="rId37" Type="http://schemas.openxmlformats.org/officeDocument/2006/relationships/image" Target="../media/image106.png"/><Relationship Id="rId40" Type="http://schemas.openxmlformats.org/officeDocument/2006/relationships/customXml" Target="../ink/ink99.xml"/><Relationship Id="rId45" Type="http://schemas.openxmlformats.org/officeDocument/2006/relationships/image" Target="../media/image110.png"/><Relationship Id="rId53" Type="http://schemas.openxmlformats.org/officeDocument/2006/relationships/image" Target="../media/image114.png"/><Relationship Id="rId58" Type="http://schemas.openxmlformats.org/officeDocument/2006/relationships/customXml" Target="../ink/ink108.xml"/><Relationship Id="rId66" Type="http://schemas.openxmlformats.org/officeDocument/2006/relationships/customXml" Target="../ink/ink112.xml"/><Relationship Id="rId74" Type="http://schemas.openxmlformats.org/officeDocument/2006/relationships/customXml" Target="../ink/ink116.xml"/><Relationship Id="rId5" Type="http://schemas.openxmlformats.org/officeDocument/2006/relationships/image" Target="../media/image90.png"/><Relationship Id="rId61" Type="http://schemas.openxmlformats.org/officeDocument/2006/relationships/image" Target="../media/image118.png"/><Relationship Id="rId19" Type="http://schemas.openxmlformats.org/officeDocument/2006/relationships/image" Target="../media/image97.png"/><Relationship Id="rId14" Type="http://schemas.openxmlformats.org/officeDocument/2006/relationships/customXml" Target="../ink/ink86.xml"/><Relationship Id="rId22" Type="http://schemas.openxmlformats.org/officeDocument/2006/relationships/customXml" Target="../ink/ink90.xml"/><Relationship Id="rId27" Type="http://schemas.openxmlformats.org/officeDocument/2006/relationships/image" Target="../media/image101.png"/><Relationship Id="rId30" Type="http://schemas.openxmlformats.org/officeDocument/2006/relationships/customXml" Target="../ink/ink94.xml"/><Relationship Id="rId35" Type="http://schemas.openxmlformats.org/officeDocument/2006/relationships/image" Target="../media/image105.png"/><Relationship Id="rId43" Type="http://schemas.openxmlformats.org/officeDocument/2006/relationships/image" Target="../media/image109.png"/><Relationship Id="rId48" Type="http://schemas.openxmlformats.org/officeDocument/2006/relationships/customXml" Target="../ink/ink103.xml"/><Relationship Id="rId56" Type="http://schemas.openxmlformats.org/officeDocument/2006/relationships/customXml" Target="../ink/ink107.xml"/><Relationship Id="rId64" Type="http://schemas.openxmlformats.org/officeDocument/2006/relationships/customXml" Target="../ink/ink111.xml"/><Relationship Id="rId69" Type="http://schemas.openxmlformats.org/officeDocument/2006/relationships/image" Target="../media/image122.png"/><Relationship Id="rId8" Type="http://schemas.openxmlformats.org/officeDocument/2006/relationships/customXml" Target="../ink/ink83.xml"/><Relationship Id="rId51" Type="http://schemas.openxmlformats.org/officeDocument/2006/relationships/image" Target="../media/image113.png"/><Relationship Id="rId72" Type="http://schemas.openxmlformats.org/officeDocument/2006/relationships/customXml" Target="../ink/ink115.xml"/><Relationship Id="rId3" Type="http://schemas.openxmlformats.org/officeDocument/2006/relationships/image" Target="../media/image45.png"/><Relationship Id="rId12" Type="http://schemas.openxmlformats.org/officeDocument/2006/relationships/customXml" Target="../ink/ink85.xml"/><Relationship Id="rId17" Type="http://schemas.openxmlformats.org/officeDocument/2006/relationships/image" Target="../media/image96.png"/><Relationship Id="rId25" Type="http://schemas.openxmlformats.org/officeDocument/2006/relationships/image" Target="../media/image100.png"/><Relationship Id="rId33" Type="http://schemas.openxmlformats.org/officeDocument/2006/relationships/image" Target="../media/image104.png"/><Relationship Id="rId38" Type="http://schemas.openxmlformats.org/officeDocument/2006/relationships/customXml" Target="../ink/ink98.xml"/><Relationship Id="rId46" Type="http://schemas.openxmlformats.org/officeDocument/2006/relationships/customXml" Target="../ink/ink102.xml"/><Relationship Id="rId59" Type="http://schemas.openxmlformats.org/officeDocument/2006/relationships/image" Target="../media/image117.png"/><Relationship Id="rId67" Type="http://schemas.openxmlformats.org/officeDocument/2006/relationships/image" Target="../media/image121.png"/><Relationship Id="rId20" Type="http://schemas.openxmlformats.org/officeDocument/2006/relationships/customXml" Target="../ink/ink89.xml"/><Relationship Id="rId41" Type="http://schemas.openxmlformats.org/officeDocument/2006/relationships/image" Target="../media/image108.png"/><Relationship Id="rId54" Type="http://schemas.openxmlformats.org/officeDocument/2006/relationships/customXml" Target="../ink/ink106.xml"/><Relationship Id="rId62" Type="http://schemas.openxmlformats.org/officeDocument/2006/relationships/customXml" Target="../ink/ink110.xml"/><Relationship Id="rId70" Type="http://schemas.openxmlformats.org/officeDocument/2006/relationships/customXml" Target="../ink/ink114.xml"/><Relationship Id="rId75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2.xml"/><Relationship Id="rId15" Type="http://schemas.openxmlformats.org/officeDocument/2006/relationships/image" Target="../media/image95.png"/><Relationship Id="rId23" Type="http://schemas.openxmlformats.org/officeDocument/2006/relationships/image" Target="../media/image99.png"/><Relationship Id="rId28" Type="http://schemas.openxmlformats.org/officeDocument/2006/relationships/customXml" Target="../ink/ink93.xml"/><Relationship Id="rId36" Type="http://schemas.openxmlformats.org/officeDocument/2006/relationships/customXml" Target="../ink/ink97.xml"/><Relationship Id="rId49" Type="http://schemas.openxmlformats.org/officeDocument/2006/relationships/image" Target="../media/image112.png"/><Relationship Id="rId57" Type="http://schemas.openxmlformats.org/officeDocument/2006/relationships/image" Target="../media/image116.png"/><Relationship Id="rId10" Type="http://schemas.openxmlformats.org/officeDocument/2006/relationships/customXml" Target="../ink/ink84.xml"/><Relationship Id="rId31" Type="http://schemas.openxmlformats.org/officeDocument/2006/relationships/image" Target="../media/image103.png"/><Relationship Id="rId44" Type="http://schemas.openxmlformats.org/officeDocument/2006/relationships/customXml" Target="../ink/ink101.xml"/><Relationship Id="rId52" Type="http://schemas.openxmlformats.org/officeDocument/2006/relationships/customXml" Target="../ink/ink105.xml"/><Relationship Id="rId60" Type="http://schemas.openxmlformats.org/officeDocument/2006/relationships/customXml" Target="../ink/ink109.xml"/><Relationship Id="rId65" Type="http://schemas.openxmlformats.org/officeDocument/2006/relationships/image" Target="../media/image120.png"/><Relationship Id="rId73" Type="http://schemas.openxmlformats.org/officeDocument/2006/relationships/image" Target="../media/image124.png"/><Relationship Id="rId4" Type="http://schemas.openxmlformats.org/officeDocument/2006/relationships/customXml" Target="../ink/ink81.xml"/><Relationship Id="rId9" Type="http://schemas.openxmlformats.org/officeDocument/2006/relationships/image" Target="../media/image92.png"/><Relationship Id="rId13" Type="http://schemas.openxmlformats.org/officeDocument/2006/relationships/image" Target="../media/image94.png"/><Relationship Id="rId18" Type="http://schemas.openxmlformats.org/officeDocument/2006/relationships/customXml" Target="../ink/ink88.xml"/><Relationship Id="rId39" Type="http://schemas.openxmlformats.org/officeDocument/2006/relationships/image" Target="../media/image107.png"/><Relationship Id="rId34" Type="http://schemas.openxmlformats.org/officeDocument/2006/relationships/customXml" Target="../ink/ink96.xml"/><Relationship Id="rId50" Type="http://schemas.openxmlformats.org/officeDocument/2006/relationships/customXml" Target="../ink/ink104.xml"/><Relationship Id="rId55" Type="http://schemas.openxmlformats.org/officeDocument/2006/relationships/image" Target="../media/image115.png"/><Relationship Id="rId7" Type="http://schemas.openxmlformats.org/officeDocument/2006/relationships/image" Target="../media/image91.png"/><Relationship Id="rId71" Type="http://schemas.openxmlformats.org/officeDocument/2006/relationships/image" Target="../media/image1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626" y="180411"/>
            <a:ext cx="9144000" cy="2472796"/>
          </a:xfrm>
        </p:spPr>
        <p:txBody>
          <a:bodyPr anchor="ctr">
            <a:normAutofit/>
          </a:bodyPr>
          <a:lstStyle/>
          <a:p>
            <a:r>
              <a:rPr lang="pt-PT" dirty="0"/>
              <a:t/>
            </a:r>
            <a:br>
              <a:rPr lang="pt-PT" dirty="0"/>
            </a:br>
            <a:r>
              <a:rPr lang="pt-PT" b="1" dirty="0" smtClean="0"/>
              <a:t>Quando há</a:t>
            </a:r>
            <a:r>
              <a:rPr lang="pt-PT" sz="4800" b="1" dirty="0" smtClean="0"/>
              <a:t> falta </a:t>
            </a:r>
            <a:r>
              <a:rPr lang="pt-PT" sz="4800" b="1" dirty="0"/>
              <a:t>de </a:t>
            </a:r>
            <a:r>
              <a:rPr lang="pt-PT" sz="4800" b="1" dirty="0" smtClean="0"/>
              <a:t>Água…</a:t>
            </a:r>
            <a:endParaRPr lang="pt-P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endParaRPr lang="pt-PT" dirty="0"/>
          </a:p>
          <a:p>
            <a:r>
              <a:rPr lang="pt-PT" dirty="0"/>
              <a:t>Trabalho de Francisco Vieira e costa</a:t>
            </a:r>
          </a:p>
          <a:p>
            <a:r>
              <a:rPr lang="pt-PT" dirty="0"/>
              <a:t>4º A – </a:t>
            </a:r>
            <a:r>
              <a:rPr lang="pt-PT" dirty="0" smtClean="0"/>
              <a:t>EB1 </a:t>
            </a:r>
            <a:r>
              <a:rPr lang="pt-PT" dirty="0"/>
              <a:t>/ </a:t>
            </a:r>
            <a:r>
              <a:rPr lang="pt-PT" dirty="0" smtClean="0"/>
              <a:t>JI da </a:t>
            </a:r>
            <a:r>
              <a:rPr lang="pt-PT" dirty="0"/>
              <a:t>P</a:t>
            </a:r>
            <a:r>
              <a:rPr lang="pt-PT" dirty="0" smtClean="0"/>
              <a:t>ícua</a:t>
            </a:r>
            <a:endParaRPr lang="pt-P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5" name="Tinta Digital 85">
                <a:extLst>
                  <a:ext uri="{FF2B5EF4-FFF2-40B4-BE49-F238E27FC236}">
                    <a16:creationId xmlns:a16="http://schemas.microsoft.com/office/drawing/2014/main" id="{B7A8FECB-0C3F-C940-AC28-2EBFE9DB7E19}"/>
                  </a:ext>
                </a:extLst>
              </p14:cNvPr>
              <p14:cNvContentPartPr/>
              <p14:nvPr/>
            </p14:nvContentPartPr>
            <p14:xfrm>
              <a:off x="3277453" y="905767"/>
              <a:ext cx="360" cy="360"/>
            </p14:xfrm>
          </p:contentPart>
        </mc:Choice>
        <mc:Fallback xmlns="">
          <p:pic>
            <p:nvPicPr>
              <p:cNvPr id="85" name="Tinta Digital 85">
                <a:extLst>
                  <a:ext uri="{FF2B5EF4-FFF2-40B4-BE49-F238E27FC236}">
                    <a16:creationId xmlns:a16="http://schemas.microsoft.com/office/drawing/2014/main" id="{B7A8FECB-0C3F-C940-AC28-2EBFE9DB7E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1973" y="890647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7" name="Tinta Digital 117">
                <a:extLst>
                  <a:ext uri="{FF2B5EF4-FFF2-40B4-BE49-F238E27FC236}">
                    <a16:creationId xmlns:a16="http://schemas.microsoft.com/office/drawing/2014/main" id="{6D01399C-2EB9-524C-A517-9CA05B564200}"/>
                  </a:ext>
                </a:extLst>
              </p14:cNvPr>
              <p14:cNvContentPartPr/>
              <p14:nvPr/>
            </p14:nvContentPartPr>
            <p14:xfrm>
              <a:off x="185053" y="2889007"/>
              <a:ext cx="12012480" cy="3403080"/>
            </p14:xfrm>
          </p:contentPart>
        </mc:Choice>
        <mc:Fallback xmlns="">
          <p:pic>
            <p:nvPicPr>
              <p:cNvPr id="117" name="Tinta Digital 117">
                <a:extLst>
                  <a:ext uri="{FF2B5EF4-FFF2-40B4-BE49-F238E27FC236}">
                    <a16:creationId xmlns:a16="http://schemas.microsoft.com/office/drawing/2014/main" id="{6D01399C-2EB9-524C-A517-9CA05B5642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33" y="2873887"/>
                <a:ext cx="12043080" cy="34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9" name="Tinta Digital 118">
                <a:extLst>
                  <a:ext uri="{FF2B5EF4-FFF2-40B4-BE49-F238E27FC236}">
                    <a16:creationId xmlns:a16="http://schemas.microsoft.com/office/drawing/2014/main" id="{E6350DC4-5153-2C4B-BDB6-96CC8C690797}"/>
                  </a:ext>
                </a:extLst>
              </p14:cNvPr>
              <p14:cNvContentPartPr/>
              <p14:nvPr/>
            </p14:nvContentPartPr>
            <p14:xfrm>
              <a:off x="1193773" y="438847"/>
              <a:ext cx="9371880" cy="3593520"/>
            </p14:xfrm>
          </p:contentPart>
        </mc:Choice>
        <mc:Fallback xmlns="">
          <p:pic>
            <p:nvPicPr>
              <p:cNvPr id="119" name="Tinta Digital 118">
                <a:extLst>
                  <a:ext uri="{FF2B5EF4-FFF2-40B4-BE49-F238E27FC236}">
                    <a16:creationId xmlns:a16="http://schemas.microsoft.com/office/drawing/2014/main" id="{E6350DC4-5153-2C4B-BDB6-96CC8C6907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773" y="331207"/>
                <a:ext cx="9479520" cy="38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0" name="Tinta Digital 119">
                <a:extLst>
                  <a:ext uri="{FF2B5EF4-FFF2-40B4-BE49-F238E27FC236}">
                    <a16:creationId xmlns:a16="http://schemas.microsoft.com/office/drawing/2014/main" id="{530FD6BA-AFEC-994A-974D-461A4D84B5FF}"/>
                  </a:ext>
                </a:extLst>
              </p14:cNvPr>
              <p14:cNvContentPartPr/>
              <p14:nvPr/>
            </p14:nvContentPartPr>
            <p14:xfrm>
              <a:off x="10448653" y="772567"/>
              <a:ext cx="741240" cy="1111680"/>
            </p14:xfrm>
          </p:contentPart>
        </mc:Choice>
        <mc:Fallback xmlns="">
          <p:pic>
            <p:nvPicPr>
              <p:cNvPr id="120" name="Tinta Digital 119">
                <a:extLst>
                  <a:ext uri="{FF2B5EF4-FFF2-40B4-BE49-F238E27FC236}">
                    <a16:creationId xmlns:a16="http://schemas.microsoft.com/office/drawing/2014/main" id="{530FD6BA-AFEC-994A-974D-461A4D84B5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95013" y="664567"/>
                <a:ext cx="848880" cy="13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1" name="Tinta Digital 120">
                <a:extLst>
                  <a:ext uri="{FF2B5EF4-FFF2-40B4-BE49-F238E27FC236}">
                    <a16:creationId xmlns:a16="http://schemas.microsoft.com/office/drawing/2014/main" id="{C2856BF5-385F-7F42-B1BC-D838B895C23C}"/>
                  </a:ext>
                </a:extLst>
              </p14:cNvPr>
              <p14:cNvContentPartPr/>
              <p14:nvPr/>
            </p14:nvContentPartPr>
            <p14:xfrm>
              <a:off x="9983173" y="359647"/>
              <a:ext cx="693720" cy="1053360"/>
            </p14:xfrm>
          </p:contentPart>
        </mc:Choice>
        <mc:Fallback xmlns="">
          <p:pic>
            <p:nvPicPr>
              <p:cNvPr id="121" name="Tinta Digital 120">
                <a:extLst>
                  <a:ext uri="{FF2B5EF4-FFF2-40B4-BE49-F238E27FC236}">
                    <a16:creationId xmlns:a16="http://schemas.microsoft.com/office/drawing/2014/main" id="{C2856BF5-385F-7F42-B1BC-D838B895C2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29173" y="252007"/>
                <a:ext cx="801360" cy="12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" name="Tinta Digital 121">
                <a:extLst>
                  <a:ext uri="{FF2B5EF4-FFF2-40B4-BE49-F238E27FC236}">
                    <a16:creationId xmlns:a16="http://schemas.microsoft.com/office/drawing/2014/main" id="{BD222A6A-0671-8F47-9F59-674A15DCDF9D}"/>
                  </a:ext>
                </a:extLst>
              </p14:cNvPr>
              <p14:cNvContentPartPr/>
              <p14:nvPr/>
            </p14:nvContentPartPr>
            <p14:xfrm>
              <a:off x="10612813" y="1841407"/>
              <a:ext cx="1069200" cy="688320"/>
            </p14:xfrm>
          </p:contentPart>
        </mc:Choice>
        <mc:Fallback xmlns="">
          <p:pic>
            <p:nvPicPr>
              <p:cNvPr id="122" name="Tinta Digital 121">
                <a:extLst>
                  <a:ext uri="{FF2B5EF4-FFF2-40B4-BE49-F238E27FC236}">
                    <a16:creationId xmlns:a16="http://schemas.microsoft.com/office/drawing/2014/main" id="{BD222A6A-0671-8F47-9F59-674A15DCDF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58813" y="1733407"/>
                <a:ext cx="1176840" cy="9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" name="Tinta Digital 122">
                <a:extLst>
                  <a:ext uri="{FF2B5EF4-FFF2-40B4-BE49-F238E27FC236}">
                    <a16:creationId xmlns:a16="http://schemas.microsoft.com/office/drawing/2014/main" id="{7D782623-007D-374D-BCE5-74477623B7A7}"/>
                  </a:ext>
                </a:extLst>
              </p14:cNvPr>
              <p14:cNvContentPartPr/>
              <p14:nvPr/>
            </p14:nvContentPartPr>
            <p14:xfrm>
              <a:off x="10671133" y="1301407"/>
              <a:ext cx="831240" cy="921240"/>
            </p14:xfrm>
          </p:contentPart>
        </mc:Choice>
        <mc:Fallback xmlns="">
          <p:pic>
            <p:nvPicPr>
              <p:cNvPr id="123" name="Tinta Digital 122">
                <a:extLst>
                  <a:ext uri="{FF2B5EF4-FFF2-40B4-BE49-F238E27FC236}">
                    <a16:creationId xmlns:a16="http://schemas.microsoft.com/office/drawing/2014/main" id="{7D782623-007D-374D-BCE5-74477623B7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17133" y="1193767"/>
                <a:ext cx="938880" cy="11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4" name="Tinta Digital 123">
                <a:extLst>
                  <a:ext uri="{FF2B5EF4-FFF2-40B4-BE49-F238E27FC236}">
                    <a16:creationId xmlns:a16="http://schemas.microsoft.com/office/drawing/2014/main" id="{84675F90-ADD6-7241-AE10-035FF55FE285}"/>
                  </a:ext>
                </a:extLst>
              </p14:cNvPr>
              <p14:cNvContentPartPr/>
              <p14:nvPr/>
            </p14:nvContentPartPr>
            <p14:xfrm>
              <a:off x="10612813" y="2280607"/>
              <a:ext cx="1127520" cy="555840"/>
            </p14:xfrm>
          </p:contentPart>
        </mc:Choice>
        <mc:Fallback xmlns="">
          <p:pic>
            <p:nvPicPr>
              <p:cNvPr id="124" name="Tinta Digital 123">
                <a:extLst>
                  <a:ext uri="{FF2B5EF4-FFF2-40B4-BE49-F238E27FC236}">
                    <a16:creationId xmlns:a16="http://schemas.microsoft.com/office/drawing/2014/main" id="{84675F90-ADD6-7241-AE10-035FF55FE28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58813" y="2172607"/>
                <a:ext cx="123516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5" name="Tinta Digital 124">
                <a:extLst>
                  <a:ext uri="{FF2B5EF4-FFF2-40B4-BE49-F238E27FC236}">
                    <a16:creationId xmlns:a16="http://schemas.microsoft.com/office/drawing/2014/main" id="{EECD6F43-0DAF-9740-A779-D0FF3447FC91}"/>
                  </a:ext>
                </a:extLst>
              </p14:cNvPr>
              <p14:cNvContentPartPr/>
              <p14:nvPr/>
            </p14:nvContentPartPr>
            <p14:xfrm>
              <a:off x="10634053" y="3037327"/>
              <a:ext cx="1286280" cy="58680"/>
            </p14:xfrm>
          </p:contentPart>
        </mc:Choice>
        <mc:Fallback xmlns="">
          <p:pic>
            <p:nvPicPr>
              <p:cNvPr id="125" name="Tinta Digital 124">
                <a:extLst>
                  <a:ext uri="{FF2B5EF4-FFF2-40B4-BE49-F238E27FC236}">
                    <a16:creationId xmlns:a16="http://schemas.microsoft.com/office/drawing/2014/main" id="{EECD6F43-0DAF-9740-A779-D0FF3447FC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580053" y="2929327"/>
                <a:ext cx="1393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6" name="Tinta Digital 125">
                <a:extLst>
                  <a:ext uri="{FF2B5EF4-FFF2-40B4-BE49-F238E27FC236}">
                    <a16:creationId xmlns:a16="http://schemas.microsoft.com/office/drawing/2014/main" id="{E1225D41-A607-D840-A06B-DA76B5F0BA9E}"/>
                  </a:ext>
                </a:extLst>
              </p14:cNvPr>
              <p14:cNvContentPartPr/>
              <p14:nvPr/>
            </p14:nvContentPartPr>
            <p14:xfrm>
              <a:off x="10575733" y="3381127"/>
              <a:ext cx="1153800" cy="153720"/>
            </p14:xfrm>
          </p:contentPart>
        </mc:Choice>
        <mc:Fallback xmlns="">
          <p:pic>
            <p:nvPicPr>
              <p:cNvPr id="126" name="Tinta Digital 125">
                <a:extLst>
                  <a:ext uri="{FF2B5EF4-FFF2-40B4-BE49-F238E27FC236}">
                    <a16:creationId xmlns:a16="http://schemas.microsoft.com/office/drawing/2014/main" id="{E1225D41-A607-D840-A06B-DA76B5F0BA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22093" y="3273487"/>
                <a:ext cx="12614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7" name="Tinta Digital 126">
                <a:extLst>
                  <a:ext uri="{FF2B5EF4-FFF2-40B4-BE49-F238E27FC236}">
                    <a16:creationId xmlns:a16="http://schemas.microsoft.com/office/drawing/2014/main" id="{8C8DFDAA-370C-5846-8EFF-7747C85AA333}"/>
                  </a:ext>
                </a:extLst>
              </p14:cNvPr>
              <p14:cNvContentPartPr/>
              <p14:nvPr/>
            </p14:nvContentPartPr>
            <p14:xfrm>
              <a:off x="10517413" y="3799087"/>
              <a:ext cx="1328400" cy="413280"/>
            </p14:xfrm>
          </p:contentPart>
        </mc:Choice>
        <mc:Fallback xmlns="">
          <p:pic>
            <p:nvPicPr>
              <p:cNvPr id="127" name="Tinta Digital 126">
                <a:extLst>
                  <a:ext uri="{FF2B5EF4-FFF2-40B4-BE49-F238E27FC236}">
                    <a16:creationId xmlns:a16="http://schemas.microsoft.com/office/drawing/2014/main" id="{8C8DFDAA-370C-5846-8EFF-7747C85AA33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63773" y="3691447"/>
                <a:ext cx="14360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8" name="Tinta Digital 127">
                <a:extLst>
                  <a:ext uri="{FF2B5EF4-FFF2-40B4-BE49-F238E27FC236}">
                    <a16:creationId xmlns:a16="http://schemas.microsoft.com/office/drawing/2014/main" id="{7805C607-03B4-C041-85C9-0E88B5ECCB08}"/>
                  </a:ext>
                </a:extLst>
              </p14:cNvPr>
              <p14:cNvContentPartPr/>
              <p14:nvPr/>
            </p14:nvContentPartPr>
            <p14:xfrm>
              <a:off x="9528133" y="264247"/>
              <a:ext cx="413280" cy="783360"/>
            </p14:xfrm>
          </p:contentPart>
        </mc:Choice>
        <mc:Fallback xmlns="">
          <p:pic>
            <p:nvPicPr>
              <p:cNvPr id="128" name="Tinta Digital 127">
                <a:extLst>
                  <a:ext uri="{FF2B5EF4-FFF2-40B4-BE49-F238E27FC236}">
                    <a16:creationId xmlns:a16="http://schemas.microsoft.com/office/drawing/2014/main" id="{7805C607-03B4-C041-85C9-0E88B5ECCB0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474133" y="156607"/>
                <a:ext cx="520920" cy="9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" name="Tinta Digital 128">
                <a:extLst>
                  <a:ext uri="{FF2B5EF4-FFF2-40B4-BE49-F238E27FC236}">
                    <a16:creationId xmlns:a16="http://schemas.microsoft.com/office/drawing/2014/main" id="{36CF5498-FB82-4844-B783-A03D95DF45D9}"/>
                  </a:ext>
                </a:extLst>
              </p14:cNvPr>
              <p14:cNvContentPartPr/>
              <p14:nvPr/>
            </p14:nvContentPartPr>
            <p14:xfrm>
              <a:off x="9120613" y="116287"/>
              <a:ext cx="249120" cy="730440"/>
            </p14:xfrm>
          </p:contentPart>
        </mc:Choice>
        <mc:Fallback xmlns="">
          <p:pic>
            <p:nvPicPr>
              <p:cNvPr id="129" name="Tinta Digital 128">
                <a:extLst>
                  <a:ext uri="{FF2B5EF4-FFF2-40B4-BE49-F238E27FC236}">
                    <a16:creationId xmlns:a16="http://schemas.microsoft.com/office/drawing/2014/main" id="{36CF5498-FB82-4844-B783-A03D95DF45D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66613" y="8287"/>
                <a:ext cx="35676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0" name="Tinta Digital 129">
                <a:extLst>
                  <a:ext uri="{FF2B5EF4-FFF2-40B4-BE49-F238E27FC236}">
                    <a16:creationId xmlns:a16="http://schemas.microsoft.com/office/drawing/2014/main" id="{A15CA6B0-74C0-9C40-937C-FDC2B6FFAA55}"/>
                  </a:ext>
                </a:extLst>
              </p14:cNvPr>
              <p14:cNvContentPartPr/>
              <p14:nvPr/>
            </p14:nvContentPartPr>
            <p14:xfrm>
              <a:off x="8406013" y="-4673"/>
              <a:ext cx="162000" cy="637560"/>
            </p14:xfrm>
          </p:contentPart>
        </mc:Choice>
        <mc:Fallback xmlns="">
          <p:pic>
            <p:nvPicPr>
              <p:cNvPr id="130" name="Tinta Digital 129">
                <a:extLst>
                  <a:ext uri="{FF2B5EF4-FFF2-40B4-BE49-F238E27FC236}">
                    <a16:creationId xmlns:a16="http://schemas.microsoft.com/office/drawing/2014/main" id="{A15CA6B0-74C0-9C40-937C-FDC2B6FFAA5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52373" y="-112313"/>
                <a:ext cx="26964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" name="Tinta Digital 130">
                <a:extLst>
                  <a:ext uri="{FF2B5EF4-FFF2-40B4-BE49-F238E27FC236}">
                    <a16:creationId xmlns:a16="http://schemas.microsoft.com/office/drawing/2014/main" id="{33F9778F-D5D5-A646-B3C0-80C7662B6CFB}"/>
                  </a:ext>
                </a:extLst>
              </p14:cNvPr>
              <p14:cNvContentPartPr/>
              <p14:nvPr/>
            </p14:nvContentPartPr>
            <p14:xfrm>
              <a:off x="8046373" y="34567"/>
              <a:ext cx="132480" cy="477360"/>
            </p14:xfrm>
          </p:contentPart>
        </mc:Choice>
        <mc:Fallback xmlns="">
          <p:pic>
            <p:nvPicPr>
              <p:cNvPr id="131" name="Tinta Digital 130">
                <a:extLst>
                  <a:ext uri="{FF2B5EF4-FFF2-40B4-BE49-F238E27FC236}">
                    <a16:creationId xmlns:a16="http://schemas.microsoft.com/office/drawing/2014/main" id="{33F9778F-D5D5-A646-B3C0-80C7662B6C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92373" y="-73073"/>
                <a:ext cx="24012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2" name="Tinta Digital 131">
                <a:extLst>
                  <a:ext uri="{FF2B5EF4-FFF2-40B4-BE49-F238E27FC236}">
                    <a16:creationId xmlns:a16="http://schemas.microsoft.com/office/drawing/2014/main" id="{F29CCFF1-4582-1645-A467-5DAF0F6B69A7}"/>
                  </a:ext>
                </a:extLst>
              </p14:cNvPr>
              <p14:cNvContentPartPr/>
              <p14:nvPr/>
            </p14:nvContentPartPr>
            <p14:xfrm>
              <a:off x="7623013" y="-17993"/>
              <a:ext cx="26640" cy="502920"/>
            </p14:xfrm>
          </p:contentPart>
        </mc:Choice>
        <mc:Fallback xmlns="">
          <p:pic>
            <p:nvPicPr>
              <p:cNvPr id="132" name="Tinta Digital 131">
                <a:extLst>
                  <a:ext uri="{FF2B5EF4-FFF2-40B4-BE49-F238E27FC236}">
                    <a16:creationId xmlns:a16="http://schemas.microsoft.com/office/drawing/2014/main" id="{F29CCFF1-4582-1645-A467-5DAF0F6B69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69013" y="-125993"/>
                <a:ext cx="13428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Tinta Digital 132">
                <a:extLst>
                  <a:ext uri="{FF2B5EF4-FFF2-40B4-BE49-F238E27FC236}">
                    <a16:creationId xmlns:a16="http://schemas.microsoft.com/office/drawing/2014/main" id="{DFD86231-914F-1E44-980E-7EAB92D36A93}"/>
                  </a:ext>
                </a:extLst>
              </p14:cNvPr>
              <p14:cNvContentPartPr/>
              <p14:nvPr/>
            </p14:nvContentPartPr>
            <p14:xfrm>
              <a:off x="7115053" y="84607"/>
              <a:ext cx="185400" cy="381240"/>
            </p14:xfrm>
          </p:contentPart>
        </mc:Choice>
        <mc:Fallback xmlns="">
          <p:pic>
            <p:nvPicPr>
              <p:cNvPr id="133" name="Tinta Digital 132">
                <a:extLst>
                  <a:ext uri="{FF2B5EF4-FFF2-40B4-BE49-F238E27FC236}">
                    <a16:creationId xmlns:a16="http://schemas.microsoft.com/office/drawing/2014/main" id="{DFD86231-914F-1E44-980E-7EAB92D36A9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61053" y="-23393"/>
                <a:ext cx="29304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4" name="Tinta Digital 133">
                <a:extLst>
                  <a:ext uri="{FF2B5EF4-FFF2-40B4-BE49-F238E27FC236}">
                    <a16:creationId xmlns:a16="http://schemas.microsoft.com/office/drawing/2014/main" id="{45D14587-E375-3F4A-853F-94F13DFDA7EF}"/>
                  </a:ext>
                </a:extLst>
              </p14:cNvPr>
              <p14:cNvContentPartPr/>
              <p14:nvPr/>
            </p14:nvContentPartPr>
            <p14:xfrm>
              <a:off x="6622933" y="121687"/>
              <a:ext cx="148680" cy="323280"/>
            </p14:xfrm>
          </p:contentPart>
        </mc:Choice>
        <mc:Fallback xmlns="">
          <p:pic>
            <p:nvPicPr>
              <p:cNvPr id="134" name="Tinta Digital 133">
                <a:extLst>
                  <a:ext uri="{FF2B5EF4-FFF2-40B4-BE49-F238E27FC236}">
                    <a16:creationId xmlns:a16="http://schemas.microsoft.com/office/drawing/2014/main" id="{45D14587-E375-3F4A-853F-94F13DFDA7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68933" y="13687"/>
                <a:ext cx="25632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Tinta Digital 134">
                <a:extLst>
                  <a:ext uri="{FF2B5EF4-FFF2-40B4-BE49-F238E27FC236}">
                    <a16:creationId xmlns:a16="http://schemas.microsoft.com/office/drawing/2014/main" id="{FA90A877-CB4F-284E-A323-1F56EE8B5C1A}"/>
                  </a:ext>
                </a:extLst>
              </p14:cNvPr>
              <p14:cNvContentPartPr/>
              <p14:nvPr/>
            </p14:nvContentPartPr>
            <p14:xfrm>
              <a:off x="6157093" y="47527"/>
              <a:ext cx="275400" cy="381240"/>
            </p14:xfrm>
          </p:contentPart>
        </mc:Choice>
        <mc:Fallback xmlns="">
          <p:pic>
            <p:nvPicPr>
              <p:cNvPr id="135" name="Tinta Digital 134">
                <a:extLst>
                  <a:ext uri="{FF2B5EF4-FFF2-40B4-BE49-F238E27FC236}">
                    <a16:creationId xmlns:a16="http://schemas.microsoft.com/office/drawing/2014/main" id="{FA90A877-CB4F-284E-A323-1F56EE8B5C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03453" y="-60473"/>
                <a:ext cx="38304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6" name="Tinta Digital 135">
                <a:extLst>
                  <a:ext uri="{FF2B5EF4-FFF2-40B4-BE49-F238E27FC236}">
                    <a16:creationId xmlns:a16="http://schemas.microsoft.com/office/drawing/2014/main" id="{7592CB18-6FFB-E54E-95A6-096905AD49BB}"/>
                  </a:ext>
                </a:extLst>
              </p14:cNvPr>
              <p14:cNvContentPartPr/>
              <p14:nvPr/>
            </p14:nvContentPartPr>
            <p14:xfrm>
              <a:off x="5834533" y="73807"/>
              <a:ext cx="79560" cy="323280"/>
            </p14:xfrm>
          </p:contentPart>
        </mc:Choice>
        <mc:Fallback xmlns="">
          <p:pic>
            <p:nvPicPr>
              <p:cNvPr id="136" name="Tinta Digital 135">
                <a:extLst>
                  <a:ext uri="{FF2B5EF4-FFF2-40B4-BE49-F238E27FC236}">
                    <a16:creationId xmlns:a16="http://schemas.microsoft.com/office/drawing/2014/main" id="{7592CB18-6FFB-E54E-95A6-096905AD49B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80533" y="-33833"/>
                <a:ext cx="1872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Tinta Digital 136">
                <a:extLst>
                  <a:ext uri="{FF2B5EF4-FFF2-40B4-BE49-F238E27FC236}">
                    <a16:creationId xmlns:a16="http://schemas.microsoft.com/office/drawing/2014/main" id="{01C2E77E-B3DE-CB49-80B5-B4BFB59A278B}"/>
                  </a:ext>
                </a:extLst>
              </p14:cNvPr>
              <p14:cNvContentPartPr/>
              <p14:nvPr/>
            </p14:nvContentPartPr>
            <p14:xfrm>
              <a:off x="5178253" y="-37073"/>
              <a:ext cx="302040" cy="381240"/>
            </p14:xfrm>
          </p:contentPart>
        </mc:Choice>
        <mc:Fallback xmlns="">
          <p:pic>
            <p:nvPicPr>
              <p:cNvPr id="137" name="Tinta Digital 136">
                <a:extLst>
                  <a:ext uri="{FF2B5EF4-FFF2-40B4-BE49-F238E27FC236}">
                    <a16:creationId xmlns:a16="http://schemas.microsoft.com/office/drawing/2014/main" id="{01C2E77E-B3DE-CB49-80B5-B4BFB59A278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24253" y="-145073"/>
                <a:ext cx="40968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8" name="Tinta Digital 137">
                <a:extLst>
                  <a:ext uri="{FF2B5EF4-FFF2-40B4-BE49-F238E27FC236}">
                    <a16:creationId xmlns:a16="http://schemas.microsoft.com/office/drawing/2014/main" id="{531ED440-38C6-DB4D-BF3D-A769DD3F17C3}"/>
                  </a:ext>
                </a:extLst>
              </p14:cNvPr>
              <p14:cNvContentPartPr/>
              <p14:nvPr/>
            </p14:nvContentPartPr>
            <p14:xfrm>
              <a:off x="4844893" y="54727"/>
              <a:ext cx="159120" cy="410040"/>
            </p14:xfrm>
          </p:contentPart>
        </mc:Choice>
        <mc:Fallback xmlns="">
          <p:pic>
            <p:nvPicPr>
              <p:cNvPr id="138" name="Tinta Digital 137">
                <a:extLst>
                  <a:ext uri="{FF2B5EF4-FFF2-40B4-BE49-F238E27FC236}">
                    <a16:creationId xmlns:a16="http://schemas.microsoft.com/office/drawing/2014/main" id="{531ED440-38C6-DB4D-BF3D-A769DD3F17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90893" y="-53273"/>
                <a:ext cx="26676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9" name="Tinta Digital 138">
                <a:extLst>
                  <a:ext uri="{FF2B5EF4-FFF2-40B4-BE49-F238E27FC236}">
                    <a16:creationId xmlns:a16="http://schemas.microsoft.com/office/drawing/2014/main" id="{A0B7C5CD-25BF-F04A-909C-1E34B68C53F8}"/>
                  </a:ext>
                </a:extLst>
              </p14:cNvPr>
              <p14:cNvContentPartPr/>
              <p14:nvPr/>
            </p14:nvContentPartPr>
            <p14:xfrm>
              <a:off x="4204453" y="72727"/>
              <a:ext cx="386640" cy="376200"/>
            </p14:xfrm>
          </p:contentPart>
        </mc:Choice>
        <mc:Fallback xmlns="">
          <p:pic>
            <p:nvPicPr>
              <p:cNvPr id="139" name="Tinta Digital 138">
                <a:extLst>
                  <a:ext uri="{FF2B5EF4-FFF2-40B4-BE49-F238E27FC236}">
                    <a16:creationId xmlns:a16="http://schemas.microsoft.com/office/drawing/2014/main" id="{A0B7C5CD-25BF-F04A-909C-1E34B68C53F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50813" y="-34913"/>
                <a:ext cx="4942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0" name="Tinta Digital 139">
                <a:extLst>
                  <a:ext uri="{FF2B5EF4-FFF2-40B4-BE49-F238E27FC236}">
                    <a16:creationId xmlns:a16="http://schemas.microsoft.com/office/drawing/2014/main" id="{9D50120F-151F-3642-B9F9-D6DE0A114C56}"/>
                  </a:ext>
                </a:extLst>
              </p14:cNvPr>
              <p14:cNvContentPartPr/>
              <p14:nvPr/>
            </p14:nvContentPartPr>
            <p14:xfrm>
              <a:off x="3934813" y="199807"/>
              <a:ext cx="217440" cy="386640"/>
            </p14:xfrm>
          </p:contentPart>
        </mc:Choice>
        <mc:Fallback xmlns="">
          <p:pic>
            <p:nvPicPr>
              <p:cNvPr id="140" name="Tinta Digital 139">
                <a:extLst>
                  <a:ext uri="{FF2B5EF4-FFF2-40B4-BE49-F238E27FC236}">
                    <a16:creationId xmlns:a16="http://schemas.microsoft.com/office/drawing/2014/main" id="{9D50120F-151F-3642-B9F9-D6DE0A114C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80813" y="92167"/>
                <a:ext cx="32508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1" name="Tinta Digital 140">
                <a:extLst>
                  <a:ext uri="{FF2B5EF4-FFF2-40B4-BE49-F238E27FC236}">
                    <a16:creationId xmlns:a16="http://schemas.microsoft.com/office/drawing/2014/main" id="{C8C68E6E-55DA-2545-A589-2745CBF7EEFA}"/>
                  </a:ext>
                </a:extLst>
              </p14:cNvPr>
              <p14:cNvContentPartPr/>
              <p14:nvPr/>
            </p14:nvContentPartPr>
            <p14:xfrm>
              <a:off x="2987653" y="146887"/>
              <a:ext cx="746640" cy="492480"/>
            </p14:xfrm>
          </p:contentPart>
        </mc:Choice>
        <mc:Fallback xmlns="">
          <p:pic>
            <p:nvPicPr>
              <p:cNvPr id="141" name="Tinta Digital 140">
                <a:extLst>
                  <a:ext uri="{FF2B5EF4-FFF2-40B4-BE49-F238E27FC236}">
                    <a16:creationId xmlns:a16="http://schemas.microsoft.com/office/drawing/2014/main" id="{C8C68E6E-55DA-2545-A589-2745CBF7EEF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33653" y="39247"/>
                <a:ext cx="85428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2" name="Tinta Digital 141">
                <a:extLst>
                  <a:ext uri="{FF2B5EF4-FFF2-40B4-BE49-F238E27FC236}">
                    <a16:creationId xmlns:a16="http://schemas.microsoft.com/office/drawing/2014/main" id="{8B5B79B1-635A-634E-AB3B-C1B9E156B72F}"/>
                  </a:ext>
                </a:extLst>
              </p14:cNvPr>
              <p14:cNvContentPartPr/>
              <p14:nvPr/>
            </p14:nvContentPartPr>
            <p14:xfrm>
              <a:off x="2582293" y="197647"/>
              <a:ext cx="664920" cy="722520"/>
            </p14:xfrm>
          </p:contentPart>
        </mc:Choice>
        <mc:Fallback xmlns="">
          <p:pic>
            <p:nvPicPr>
              <p:cNvPr id="142" name="Tinta Digital 141">
                <a:extLst>
                  <a:ext uri="{FF2B5EF4-FFF2-40B4-BE49-F238E27FC236}">
                    <a16:creationId xmlns:a16="http://schemas.microsoft.com/office/drawing/2014/main" id="{8B5B79B1-635A-634E-AB3B-C1B9E156B72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28653" y="89647"/>
                <a:ext cx="77256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3" name="Tinta Digital 142">
                <a:extLst>
                  <a:ext uri="{FF2B5EF4-FFF2-40B4-BE49-F238E27FC236}">
                    <a16:creationId xmlns:a16="http://schemas.microsoft.com/office/drawing/2014/main" id="{35941E66-3521-CE42-AC57-64B08E871B0E}"/>
                  </a:ext>
                </a:extLst>
              </p14:cNvPr>
              <p14:cNvContentPartPr/>
              <p14:nvPr/>
            </p14:nvContentPartPr>
            <p14:xfrm>
              <a:off x="1855093" y="369007"/>
              <a:ext cx="799560" cy="714600"/>
            </p14:xfrm>
          </p:contentPart>
        </mc:Choice>
        <mc:Fallback xmlns="">
          <p:pic>
            <p:nvPicPr>
              <p:cNvPr id="143" name="Tinta Digital 142">
                <a:extLst>
                  <a:ext uri="{FF2B5EF4-FFF2-40B4-BE49-F238E27FC236}">
                    <a16:creationId xmlns:a16="http://schemas.microsoft.com/office/drawing/2014/main" id="{35941E66-3521-CE42-AC57-64B08E871B0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01093" y="261367"/>
                <a:ext cx="907200" cy="9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4" name="Tinta Digital 143">
                <a:extLst>
                  <a:ext uri="{FF2B5EF4-FFF2-40B4-BE49-F238E27FC236}">
                    <a16:creationId xmlns:a16="http://schemas.microsoft.com/office/drawing/2014/main" id="{14551ACA-244D-D949-9C7E-9E8A1DC11065}"/>
                  </a:ext>
                </a:extLst>
              </p14:cNvPr>
              <p14:cNvContentPartPr/>
              <p14:nvPr/>
            </p14:nvContentPartPr>
            <p14:xfrm>
              <a:off x="1680493" y="464407"/>
              <a:ext cx="677520" cy="794160"/>
            </p14:xfrm>
          </p:contentPart>
        </mc:Choice>
        <mc:Fallback xmlns="">
          <p:pic>
            <p:nvPicPr>
              <p:cNvPr id="144" name="Tinta Digital 143">
                <a:extLst>
                  <a:ext uri="{FF2B5EF4-FFF2-40B4-BE49-F238E27FC236}">
                    <a16:creationId xmlns:a16="http://schemas.microsoft.com/office/drawing/2014/main" id="{14551ACA-244D-D949-9C7E-9E8A1DC110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26493" y="356767"/>
                <a:ext cx="78516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5" name="Tinta Digital 144">
                <a:extLst>
                  <a:ext uri="{FF2B5EF4-FFF2-40B4-BE49-F238E27FC236}">
                    <a16:creationId xmlns:a16="http://schemas.microsoft.com/office/drawing/2014/main" id="{8174530F-7DF3-BD4F-BA94-E76EDD0E1C08}"/>
                  </a:ext>
                </a:extLst>
              </p14:cNvPr>
              <p14:cNvContentPartPr/>
              <p14:nvPr/>
            </p14:nvContentPartPr>
            <p14:xfrm>
              <a:off x="1193773" y="771487"/>
              <a:ext cx="868320" cy="794160"/>
            </p14:xfrm>
          </p:contentPart>
        </mc:Choice>
        <mc:Fallback xmlns="">
          <p:pic>
            <p:nvPicPr>
              <p:cNvPr id="145" name="Tinta Digital 144">
                <a:extLst>
                  <a:ext uri="{FF2B5EF4-FFF2-40B4-BE49-F238E27FC236}">
                    <a16:creationId xmlns:a16="http://schemas.microsoft.com/office/drawing/2014/main" id="{8174530F-7DF3-BD4F-BA94-E76EDD0E1C0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39773" y="663487"/>
                <a:ext cx="97596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6" name="Tinta Digital 145">
                <a:extLst>
                  <a:ext uri="{FF2B5EF4-FFF2-40B4-BE49-F238E27FC236}">
                    <a16:creationId xmlns:a16="http://schemas.microsoft.com/office/drawing/2014/main" id="{F086FDE0-D062-9F4B-AD74-3455A10142B3}"/>
                  </a:ext>
                </a:extLst>
              </p14:cNvPr>
              <p14:cNvContentPartPr/>
              <p14:nvPr/>
            </p14:nvContentPartPr>
            <p14:xfrm>
              <a:off x="889213" y="1138687"/>
              <a:ext cx="961200" cy="606600"/>
            </p14:xfrm>
          </p:contentPart>
        </mc:Choice>
        <mc:Fallback xmlns="">
          <p:pic>
            <p:nvPicPr>
              <p:cNvPr id="146" name="Tinta Digital 145">
                <a:extLst>
                  <a:ext uri="{FF2B5EF4-FFF2-40B4-BE49-F238E27FC236}">
                    <a16:creationId xmlns:a16="http://schemas.microsoft.com/office/drawing/2014/main" id="{F086FDE0-D062-9F4B-AD74-3455A10142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5213" y="1031047"/>
                <a:ext cx="106884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7" name="Tinta Digital 146">
                <a:extLst>
                  <a:ext uri="{FF2B5EF4-FFF2-40B4-BE49-F238E27FC236}">
                    <a16:creationId xmlns:a16="http://schemas.microsoft.com/office/drawing/2014/main" id="{0379412C-2C8C-AD4F-BE53-BC2E2F9F4798}"/>
                  </a:ext>
                </a:extLst>
              </p14:cNvPr>
              <p14:cNvContentPartPr/>
              <p14:nvPr/>
            </p14:nvContentPartPr>
            <p14:xfrm>
              <a:off x="431653" y="1549087"/>
              <a:ext cx="1169640" cy="466200"/>
            </p14:xfrm>
          </p:contentPart>
        </mc:Choice>
        <mc:Fallback xmlns="">
          <p:pic>
            <p:nvPicPr>
              <p:cNvPr id="147" name="Tinta Digital 146">
                <a:extLst>
                  <a:ext uri="{FF2B5EF4-FFF2-40B4-BE49-F238E27FC236}">
                    <a16:creationId xmlns:a16="http://schemas.microsoft.com/office/drawing/2014/main" id="{0379412C-2C8C-AD4F-BE53-BC2E2F9F479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7653" y="1441447"/>
                <a:ext cx="127728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8" name="Tinta Digital 147">
                <a:extLst>
                  <a:ext uri="{FF2B5EF4-FFF2-40B4-BE49-F238E27FC236}">
                    <a16:creationId xmlns:a16="http://schemas.microsoft.com/office/drawing/2014/main" id="{8FFE6C71-FF67-7345-89E7-3CBA8E27E61E}"/>
                  </a:ext>
                </a:extLst>
              </p14:cNvPr>
              <p14:cNvContentPartPr/>
              <p14:nvPr/>
            </p14:nvContentPartPr>
            <p14:xfrm>
              <a:off x="373333" y="2179087"/>
              <a:ext cx="979200" cy="307440"/>
            </p14:xfrm>
          </p:contentPart>
        </mc:Choice>
        <mc:Fallback xmlns="">
          <p:pic>
            <p:nvPicPr>
              <p:cNvPr id="148" name="Tinta Digital 147">
                <a:extLst>
                  <a:ext uri="{FF2B5EF4-FFF2-40B4-BE49-F238E27FC236}">
                    <a16:creationId xmlns:a16="http://schemas.microsoft.com/office/drawing/2014/main" id="{8FFE6C71-FF67-7345-89E7-3CBA8E27E61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9693" y="2071087"/>
                <a:ext cx="108684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9" name="Tinta Digital 148">
                <a:extLst>
                  <a:ext uri="{FF2B5EF4-FFF2-40B4-BE49-F238E27FC236}">
                    <a16:creationId xmlns:a16="http://schemas.microsoft.com/office/drawing/2014/main" id="{C2C0BC63-E1F9-0A40-9C2E-3528DC7B132A}"/>
                  </a:ext>
                </a:extLst>
              </p14:cNvPr>
              <p14:cNvContentPartPr/>
              <p14:nvPr/>
            </p14:nvContentPartPr>
            <p14:xfrm>
              <a:off x="135373" y="2634127"/>
              <a:ext cx="1217520" cy="227880"/>
            </p14:xfrm>
          </p:contentPart>
        </mc:Choice>
        <mc:Fallback xmlns="">
          <p:pic>
            <p:nvPicPr>
              <p:cNvPr id="149" name="Tinta Digital 148">
                <a:extLst>
                  <a:ext uri="{FF2B5EF4-FFF2-40B4-BE49-F238E27FC236}">
                    <a16:creationId xmlns:a16="http://schemas.microsoft.com/office/drawing/2014/main" id="{C2C0BC63-E1F9-0A40-9C2E-3528DC7B132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373" y="2526127"/>
                <a:ext cx="1325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2" name="Tinta Digital 151">
                <a:extLst>
                  <a:ext uri="{FF2B5EF4-FFF2-40B4-BE49-F238E27FC236}">
                    <a16:creationId xmlns:a16="http://schemas.microsoft.com/office/drawing/2014/main" id="{B7D2B4F9-AD84-774B-9C4C-1E1F89EA45F4}"/>
                  </a:ext>
                </a:extLst>
              </p14:cNvPr>
              <p14:cNvContentPartPr/>
              <p14:nvPr/>
            </p14:nvContentPartPr>
            <p14:xfrm>
              <a:off x="177493" y="3083767"/>
              <a:ext cx="1005840" cy="153720"/>
            </p14:xfrm>
          </p:contentPart>
        </mc:Choice>
        <mc:Fallback xmlns="">
          <p:pic>
            <p:nvPicPr>
              <p:cNvPr id="152" name="Tinta Digital 151">
                <a:extLst>
                  <a:ext uri="{FF2B5EF4-FFF2-40B4-BE49-F238E27FC236}">
                    <a16:creationId xmlns:a16="http://schemas.microsoft.com/office/drawing/2014/main" id="{B7D2B4F9-AD84-774B-9C4C-1E1F89EA45F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23853" y="2976127"/>
                <a:ext cx="1113480" cy="3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0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052" y="1616765"/>
            <a:ext cx="7646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Espero que tenham gostado!</a:t>
            </a:r>
          </a:p>
          <a:p>
            <a:endParaRPr lang="pt-PT" sz="2800" dirty="0"/>
          </a:p>
          <a:p>
            <a:r>
              <a:rPr lang="pt-PT" sz="2800" dirty="0"/>
              <a:t>Obrigado!</a:t>
            </a:r>
          </a:p>
          <a:p>
            <a:endParaRPr lang="pt-PT" sz="2800" dirty="0"/>
          </a:p>
          <a:p>
            <a:r>
              <a:rPr lang="pt-PT" sz="2800" dirty="0"/>
              <a:t>Francisco Vieira e </a:t>
            </a:r>
            <a:r>
              <a:rPr lang="pt-PT" sz="2800" dirty="0" smtClean="0"/>
              <a:t>Costa – 4ºA/ E.B.1/ J.I. da Pícua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81782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3"/>
          <a:stretch/>
        </p:blipFill>
        <p:spPr>
          <a:xfrm>
            <a:off x="525260" y="301418"/>
            <a:ext cx="4315533" cy="2388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21" y="2721801"/>
            <a:ext cx="7328452" cy="4136199"/>
          </a:xfrm>
          <a:prstGeom prst="rect">
            <a:avLst/>
          </a:prstGeom>
        </p:spPr>
      </p:pic>
      <p:pic>
        <p:nvPicPr>
          <p:cNvPr id="4" name="rio_riacho_selva_2012031616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244" y="3554894"/>
            <a:ext cx="8128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7374" y="742122"/>
            <a:ext cx="5102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 principal fonte de água para nosso uso é dos rios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Tinta Digital 23">
                <a:extLst>
                  <a:ext uri="{FF2B5EF4-FFF2-40B4-BE49-F238E27FC236}">
                    <a16:creationId xmlns:a16="http://schemas.microsoft.com/office/drawing/2014/main" id="{D0AF4A79-E6AD-0E40-9743-670FF03F588D}"/>
                  </a:ext>
                </a:extLst>
              </p14:cNvPr>
              <p14:cNvContentPartPr/>
              <p14:nvPr/>
            </p14:nvContentPartPr>
            <p14:xfrm>
              <a:off x="5127493" y="195487"/>
              <a:ext cx="6477480" cy="2117160"/>
            </p14:xfrm>
          </p:contentPart>
        </mc:Choice>
        <mc:Fallback xmlns="">
          <p:pic>
            <p:nvPicPr>
              <p:cNvPr id="23" name="Tinta Digital 23">
                <a:extLst>
                  <a:ext uri="{FF2B5EF4-FFF2-40B4-BE49-F238E27FC236}">
                    <a16:creationId xmlns:a16="http://schemas.microsoft.com/office/drawing/2014/main" id="{D0AF4A79-E6AD-0E40-9743-670FF03F58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2373" y="180367"/>
                <a:ext cx="6507720" cy="21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" name="Tinta Digital 122">
                <a:extLst>
                  <a:ext uri="{FF2B5EF4-FFF2-40B4-BE49-F238E27FC236}">
                    <a16:creationId xmlns:a16="http://schemas.microsoft.com/office/drawing/2014/main" id="{91C2CFBB-EAEA-AA49-9B70-A358800959C0}"/>
                  </a:ext>
                </a:extLst>
              </p14:cNvPr>
              <p14:cNvContentPartPr/>
              <p14:nvPr/>
            </p14:nvContentPartPr>
            <p14:xfrm>
              <a:off x="1433893" y="4053247"/>
              <a:ext cx="2413440" cy="2302200"/>
            </p14:xfrm>
          </p:contentPart>
        </mc:Choice>
        <mc:Fallback xmlns="">
          <p:pic>
            <p:nvPicPr>
              <p:cNvPr id="122" name="Tinta Digital 122">
                <a:extLst>
                  <a:ext uri="{FF2B5EF4-FFF2-40B4-BE49-F238E27FC236}">
                    <a16:creationId xmlns:a16="http://schemas.microsoft.com/office/drawing/2014/main" id="{91C2CFBB-EAEA-AA49-9B70-A358800959C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8773" y="4038127"/>
                <a:ext cx="2443680" cy="23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583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r="8515"/>
          <a:stretch/>
        </p:blipFill>
        <p:spPr>
          <a:xfrm>
            <a:off x="6682095" y="3577711"/>
            <a:ext cx="5427944" cy="287314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07600" y="155968"/>
            <a:ext cx="7187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Quando </a:t>
            </a:r>
            <a:r>
              <a:rPr lang="pt-PT" sz="3200" dirty="0"/>
              <a:t>o</a:t>
            </a:r>
            <a:r>
              <a:rPr lang="pt-PT" sz="3200" dirty="0" smtClean="0"/>
              <a:t>s </a:t>
            </a:r>
            <a:r>
              <a:rPr lang="pt-PT" sz="3200" dirty="0"/>
              <a:t>dias </a:t>
            </a:r>
            <a:r>
              <a:rPr lang="pt-PT" sz="3200" dirty="0" smtClean="0"/>
              <a:t>são  </a:t>
            </a:r>
            <a:r>
              <a:rPr lang="pt-PT" sz="3200" dirty="0"/>
              <a:t>predominantemente de </a:t>
            </a:r>
            <a:r>
              <a:rPr lang="pt-PT" sz="3200" dirty="0" smtClean="0"/>
              <a:t>SOL e parece </a:t>
            </a:r>
            <a:r>
              <a:rPr lang="pt-PT" sz="3200" dirty="0"/>
              <a:t>que estamos no verão...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7" name="Tinta Digital 117">
                <a:extLst>
                  <a:ext uri="{FF2B5EF4-FFF2-40B4-BE49-F238E27FC236}">
                    <a16:creationId xmlns:a16="http://schemas.microsoft.com/office/drawing/2014/main" id="{69102CE7-91D2-F04F-8CDF-9D0EB1AE8F1C}"/>
                  </a:ext>
                </a:extLst>
              </p14:cNvPr>
              <p14:cNvContentPartPr/>
              <p14:nvPr/>
            </p14:nvContentPartPr>
            <p14:xfrm>
              <a:off x="1391413" y="2396887"/>
              <a:ext cx="4582800" cy="3000600"/>
            </p14:xfrm>
          </p:contentPart>
        </mc:Choice>
        <mc:Fallback xmlns="">
          <p:pic>
            <p:nvPicPr>
              <p:cNvPr id="117" name="Tinta Digital 117">
                <a:extLst>
                  <a:ext uri="{FF2B5EF4-FFF2-40B4-BE49-F238E27FC236}">
                    <a16:creationId xmlns:a16="http://schemas.microsoft.com/office/drawing/2014/main" id="{69102CE7-91D2-F04F-8CDF-9D0EB1AE8F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6293" y="2381767"/>
                <a:ext cx="4613400" cy="30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9" name="Tinta Digital 118">
                <a:extLst>
                  <a:ext uri="{FF2B5EF4-FFF2-40B4-BE49-F238E27FC236}">
                    <a16:creationId xmlns:a16="http://schemas.microsoft.com/office/drawing/2014/main" id="{63DCA86E-CC93-9741-880A-A81B7FCC08BC}"/>
                  </a:ext>
                </a:extLst>
              </p14:cNvPr>
              <p14:cNvContentPartPr/>
              <p14:nvPr/>
            </p14:nvContentPartPr>
            <p14:xfrm>
              <a:off x="1730173" y="1545127"/>
              <a:ext cx="42840" cy="16200"/>
            </p14:xfrm>
          </p:contentPart>
        </mc:Choice>
        <mc:Fallback xmlns="">
          <p:pic>
            <p:nvPicPr>
              <p:cNvPr id="119" name="Tinta Digital 118">
                <a:extLst>
                  <a:ext uri="{FF2B5EF4-FFF2-40B4-BE49-F238E27FC236}">
                    <a16:creationId xmlns:a16="http://schemas.microsoft.com/office/drawing/2014/main" id="{63DCA86E-CC93-9741-880A-A81B7FCC08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6533" y="1437127"/>
                <a:ext cx="1504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0" name="Tinta Digital 119">
                <a:extLst>
                  <a:ext uri="{FF2B5EF4-FFF2-40B4-BE49-F238E27FC236}">
                    <a16:creationId xmlns:a16="http://schemas.microsoft.com/office/drawing/2014/main" id="{82FB69F3-F606-DE43-8750-F7D710C67BA6}"/>
                  </a:ext>
                </a:extLst>
              </p14:cNvPr>
              <p14:cNvContentPartPr/>
              <p14:nvPr/>
            </p14:nvContentPartPr>
            <p14:xfrm>
              <a:off x="2111053" y="2090167"/>
              <a:ext cx="3503520" cy="3170160"/>
            </p14:xfrm>
          </p:contentPart>
        </mc:Choice>
        <mc:Fallback xmlns="">
          <p:pic>
            <p:nvPicPr>
              <p:cNvPr id="120" name="Tinta Digital 119">
                <a:extLst>
                  <a:ext uri="{FF2B5EF4-FFF2-40B4-BE49-F238E27FC236}">
                    <a16:creationId xmlns:a16="http://schemas.microsoft.com/office/drawing/2014/main" id="{82FB69F3-F606-DE43-8750-F7D710C67B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7413" y="1982167"/>
                <a:ext cx="3611160" cy="33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1" name="Tinta Digital 120">
                <a:extLst>
                  <a:ext uri="{FF2B5EF4-FFF2-40B4-BE49-F238E27FC236}">
                    <a16:creationId xmlns:a16="http://schemas.microsoft.com/office/drawing/2014/main" id="{AEFE5387-44DE-DC4B-BD79-6E2545096184}"/>
                  </a:ext>
                </a:extLst>
              </p14:cNvPr>
              <p14:cNvContentPartPr/>
              <p14:nvPr/>
            </p14:nvContentPartPr>
            <p14:xfrm>
              <a:off x="1444333" y="1793527"/>
              <a:ext cx="4683600" cy="3403080"/>
            </p14:xfrm>
          </p:contentPart>
        </mc:Choice>
        <mc:Fallback xmlns="">
          <p:pic>
            <p:nvPicPr>
              <p:cNvPr id="121" name="Tinta Digital 120">
                <a:extLst>
                  <a:ext uri="{FF2B5EF4-FFF2-40B4-BE49-F238E27FC236}">
                    <a16:creationId xmlns:a16="http://schemas.microsoft.com/office/drawing/2014/main" id="{AEFE5387-44DE-DC4B-BD79-6E25450961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90693" y="1685887"/>
                <a:ext cx="4791240" cy="36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16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r="18594"/>
          <a:stretch/>
        </p:blipFill>
        <p:spPr>
          <a:xfrm>
            <a:off x="1113852" y="1054249"/>
            <a:ext cx="4901713" cy="4676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r="24631" b="-2"/>
          <a:stretch/>
        </p:blipFill>
        <p:spPr>
          <a:xfrm>
            <a:off x="6176433" y="1054249"/>
            <a:ext cx="4898684" cy="467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" y="901988"/>
            <a:ext cx="6643134" cy="4334645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779026" y="1608666"/>
            <a:ext cx="4077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/>
              <a:t>…faz-nos sentir falta de MUITA </a:t>
            </a:r>
            <a:r>
              <a:rPr lang="pt-PT" sz="3600" dirty="0"/>
              <a:t>chuva!</a:t>
            </a:r>
          </a:p>
        </p:txBody>
      </p:sp>
    </p:spTree>
    <p:extLst>
      <p:ext uri="{BB962C8B-B14F-4D97-AF65-F5344CB8AC3E}">
        <p14:creationId xmlns:p14="http://schemas.microsoft.com/office/powerpoint/2010/main" val="58132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722" y="1268435"/>
            <a:ext cx="94885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/>
              <a:t>Quando não chove durante algum tempo</a:t>
            </a:r>
          </a:p>
          <a:p>
            <a:r>
              <a:rPr lang="pt-PT" sz="4000" dirty="0" smtClean="0"/>
              <a:t>é que nos lembramos…</a:t>
            </a:r>
          </a:p>
          <a:p>
            <a:r>
              <a:rPr lang="pt-PT" sz="4000" dirty="0" smtClean="0"/>
              <a:t>Há que </a:t>
            </a:r>
            <a:r>
              <a:rPr lang="pt-PT" sz="4000" dirty="0"/>
              <a:t>tomar medidas para POUPAR ÁGUA!</a:t>
            </a:r>
          </a:p>
          <a:p>
            <a:r>
              <a:rPr lang="pt-PT" sz="4000" dirty="0" smtClean="0"/>
              <a:t>Está </a:t>
            </a:r>
            <a:r>
              <a:rPr lang="pt-PT" sz="4000" dirty="0"/>
              <a:t>nas nossas mãos minimizar os </a:t>
            </a:r>
            <a:r>
              <a:rPr lang="pt-PT" sz="4000" dirty="0" smtClean="0"/>
              <a:t>efeitos</a:t>
            </a:r>
          </a:p>
          <a:p>
            <a:r>
              <a:rPr lang="pt-PT" sz="4000" dirty="0" smtClean="0"/>
              <a:t>da </a:t>
            </a:r>
            <a:r>
              <a:rPr lang="pt-PT" sz="4000" dirty="0"/>
              <a:t>SECA...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9" name="Tinta Digital 169">
                <a:extLst>
                  <a:ext uri="{FF2B5EF4-FFF2-40B4-BE49-F238E27FC236}">
                    <a16:creationId xmlns:a16="http://schemas.microsoft.com/office/drawing/2014/main" id="{02440F97-5B5D-184A-83EC-A67B158968AE}"/>
                  </a:ext>
                </a:extLst>
              </p14:cNvPr>
              <p14:cNvContentPartPr/>
              <p14:nvPr/>
            </p14:nvContentPartPr>
            <p14:xfrm>
              <a:off x="624972" y="402486"/>
              <a:ext cx="12329028" cy="5327753"/>
            </p14:xfrm>
          </p:contentPart>
        </mc:Choice>
        <mc:Fallback xmlns="">
          <p:pic>
            <p:nvPicPr>
              <p:cNvPr id="169" name="Tinta Digital 169">
                <a:extLst>
                  <a:ext uri="{FF2B5EF4-FFF2-40B4-BE49-F238E27FC236}">
                    <a16:creationId xmlns:a16="http://schemas.microsoft.com/office/drawing/2014/main" id="{02440F97-5B5D-184A-83EC-A67B158968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932" y="390966"/>
                <a:ext cx="12353148" cy="53536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3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2164"/>
            <a:ext cx="11938000" cy="6573672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46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36" y="2319116"/>
            <a:ext cx="8931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/>
              <a:t>Se formos conscientes e seguirmos as medidas </a:t>
            </a:r>
            <a:r>
              <a:rPr lang="pt-PT" sz="4400" dirty="0" smtClean="0"/>
              <a:t>aconselhadas, diariamente, </a:t>
            </a:r>
            <a:r>
              <a:rPr lang="pt-PT" sz="4400" dirty="0"/>
              <a:t>o nosso planeta será muito mais FELIZ!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Tinta Digital 21">
                <a:extLst>
                  <a:ext uri="{FF2B5EF4-FFF2-40B4-BE49-F238E27FC236}">
                    <a16:creationId xmlns:a16="http://schemas.microsoft.com/office/drawing/2014/main" id="{64C20495-7042-AF4D-8C07-FC4E8FF0E3F4}"/>
                  </a:ext>
                </a:extLst>
              </p14:cNvPr>
              <p14:cNvContentPartPr/>
              <p14:nvPr/>
            </p14:nvContentPartPr>
            <p14:xfrm>
              <a:off x="131952" y="385920"/>
              <a:ext cx="10368407" cy="6472080"/>
            </p14:xfrm>
          </p:contentPart>
        </mc:Choice>
        <mc:Fallback xmlns="">
          <p:pic>
            <p:nvPicPr>
              <p:cNvPr id="21" name="Tinta Digital 21">
                <a:extLst>
                  <a:ext uri="{FF2B5EF4-FFF2-40B4-BE49-F238E27FC236}">
                    <a16:creationId xmlns:a16="http://schemas.microsoft.com/office/drawing/2014/main" id="{64C20495-7042-AF4D-8C07-FC4E8FF0E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032" y="372240"/>
                <a:ext cx="10397567" cy="64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Tinta Digital 40">
                <a:extLst>
                  <a:ext uri="{FF2B5EF4-FFF2-40B4-BE49-F238E27FC236}">
                    <a16:creationId xmlns:a16="http://schemas.microsoft.com/office/drawing/2014/main" id="{AC93FB22-27B1-434F-BC95-0BE77E97C980}"/>
                  </a:ext>
                </a:extLst>
              </p14:cNvPr>
              <p14:cNvContentPartPr/>
              <p14:nvPr/>
            </p14:nvContentPartPr>
            <p14:xfrm>
              <a:off x="5868373" y="708847"/>
              <a:ext cx="264960" cy="534960"/>
            </p14:xfrm>
          </p:contentPart>
        </mc:Choice>
        <mc:Fallback xmlns="">
          <p:pic>
            <p:nvPicPr>
              <p:cNvPr id="41" name="Tinta Digital 40">
                <a:extLst>
                  <a:ext uri="{FF2B5EF4-FFF2-40B4-BE49-F238E27FC236}">
                    <a16:creationId xmlns:a16="http://schemas.microsoft.com/office/drawing/2014/main" id="{AC93FB22-27B1-434F-BC95-0BE77E97C9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0373" y="673207"/>
                <a:ext cx="30060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Tinta Digital 41">
                <a:extLst>
                  <a:ext uri="{FF2B5EF4-FFF2-40B4-BE49-F238E27FC236}">
                    <a16:creationId xmlns:a16="http://schemas.microsoft.com/office/drawing/2014/main" id="{0E82E852-5A02-A942-8B2D-74984B84371E}"/>
                  </a:ext>
                </a:extLst>
              </p14:cNvPr>
              <p14:cNvContentPartPr/>
              <p14:nvPr/>
            </p14:nvContentPartPr>
            <p14:xfrm>
              <a:off x="5852533" y="1476367"/>
              <a:ext cx="217440" cy="476640"/>
            </p14:xfrm>
          </p:contentPart>
        </mc:Choice>
        <mc:Fallback xmlns="">
          <p:pic>
            <p:nvPicPr>
              <p:cNvPr id="42" name="Tinta Digital 41">
                <a:extLst>
                  <a:ext uri="{FF2B5EF4-FFF2-40B4-BE49-F238E27FC236}">
                    <a16:creationId xmlns:a16="http://schemas.microsoft.com/office/drawing/2014/main" id="{0E82E852-5A02-A942-8B2D-74984B8437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4533" y="1440367"/>
                <a:ext cx="2530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Tinta Digital 42">
                <a:extLst>
                  <a:ext uri="{FF2B5EF4-FFF2-40B4-BE49-F238E27FC236}">
                    <a16:creationId xmlns:a16="http://schemas.microsoft.com/office/drawing/2014/main" id="{893E2735-53B7-D047-8BEC-6C1E2EBE05FC}"/>
                  </a:ext>
                </a:extLst>
              </p14:cNvPr>
              <p14:cNvContentPartPr/>
              <p14:nvPr/>
            </p14:nvContentPartPr>
            <p14:xfrm>
              <a:off x="4259533" y="745927"/>
              <a:ext cx="143280" cy="323280"/>
            </p14:xfrm>
          </p:contentPart>
        </mc:Choice>
        <mc:Fallback xmlns="">
          <p:pic>
            <p:nvPicPr>
              <p:cNvPr id="43" name="Tinta Digital 42">
                <a:extLst>
                  <a:ext uri="{FF2B5EF4-FFF2-40B4-BE49-F238E27FC236}">
                    <a16:creationId xmlns:a16="http://schemas.microsoft.com/office/drawing/2014/main" id="{893E2735-53B7-D047-8BEC-6C1E2EBE05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1893" y="710287"/>
                <a:ext cx="1789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Tinta Digital 43">
                <a:extLst>
                  <a:ext uri="{FF2B5EF4-FFF2-40B4-BE49-F238E27FC236}">
                    <a16:creationId xmlns:a16="http://schemas.microsoft.com/office/drawing/2014/main" id="{8341A3CD-7FFA-824F-9826-A4552C3E8657}"/>
                  </a:ext>
                </a:extLst>
              </p14:cNvPr>
              <p14:cNvContentPartPr/>
              <p14:nvPr/>
            </p14:nvContentPartPr>
            <p14:xfrm>
              <a:off x="3508213" y="594727"/>
              <a:ext cx="201600" cy="410760"/>
            </p14:xfrm>
          </p:contentPart>
        </mc:Choice>
        <mc:Fallback xmlns="">
          <p:pic>
            <p:nvPicPr>
              <p:cNvPr id="44" name="Tinta Digital 43">
                <a:extLst>
                  <a:ext uri="{FF2B5EF4-FFF2-40B4-BE49-F238E27FC236}">
                    <a16:creationId xmlns:a16="http://schemas.microsoft.com/office/drawing/2014/main" id="{8341A3CD-7FFA-824F-9826-A4552C3E86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0213" y="559087"/>
                <a:ext cx="2372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Tinta Digital 44">
                <a:extLst>
                  <a:ext uri="{FF2B5EF4-FFF2-40B4-BE49-F238E27FC236}">
                    <a16:creationId xmlns:a16="http://schemas.microsoft.com/office/drawing/2014/main" id="{BF2F1614-29F9-EB4F-B387-6585F9FD2161}"/>
                  </a:ext>
                </a:extLst>
              </p14:cNvPr>
              <p14:cNvContentPartPr/>
              <p14:nvPr/>
            </p14:nvContentPartPr>
            <p14:xfrm>
              <a:off x="1920613" y="1785607"/>
              <a:ext cx="148680" cy="400320"/>
            </p14:xfrm>
          </p:contentPart>
        </mc:Choice>
        <mc:Fallback xmlns="">
          <p:pic>
            <p:nvPicPr>
              <p:cNvPr id="45" name="Tinta Digital 44">
                <a:extLst>
                  <a:ext uri="{FF2B5EF4-FFF2-40B4-BE49-F238E27FC236}">
                    <a16:creationId xmlns:a16="http://schemas.microsoft.com/office/drawing/2014/main" id="{BF2F1614-29F9-EB4F-B387-6585F9FD21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02973" y="1749607"/>
                <a:ext cx="18432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Tinta Digital 45">
                <a:extLst>
                  <a:ext uri="{FF2B5EF4-FFF2-40B4-BE49-F238E27FC236}">
                    <a16:creationId xmlns:a16="http://schemas.microsoft.com/office/drawing/2014/main" id="{4843F7A1-DA92-4F49-9B02-2B73239A3634}"/>
                  </a:ext>
                </a:extLst>
              </p14:cNvPr>
              <p14:cNvContentPartPr/>
              <p14:nvPr/>
            </p14:nvContentPartPr>
            <p14:xfrm>
              <a:off x="1973533" y="2666887"/>
              <a:ext cx="95760" cy="339120"/>
            </p14:xfrm>
          </p:contentPart>
        </mc:Choice>
        <mc:Fallback xmlns="">
          <p:pic>
            <p:nvPicPr>
              <p:cNvPr id="46" name="Tinta Digital 45">
                <a:extLst>
                  <a:ext uri="{FF2B5EF4-FFF2-40B4-BE49-F238E27FC236}">
                    <a16:creationId xmlns:a16="http://schemas.microsoft.com/office/drawing/2014/main" id="{4843F7A1-DA92-4F49-9B02-2B73239A36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55893" y="2630887"/>
                <a:ext cx="1314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Tinta Digital 46">
                <a:extLst>
                  <a:ext uri="{FF2B5EF4-FFF2-40B4-BE49-F238E27FC236}">
                    <a16:creationId xmlns:a16="http://schemas.microsoft.com/office/drawing/2014/main" id="{922AACDD-7069-A444-8476-C22868A2D3F0}"/>
                  </a:ext>
                </a:extLst>
              </p14:cNvPr>
              <p14:cNvContentPartPr/>
              <p14:nvPr/>
            </p14:nvContentPartPr>
            <p14:xfrm>
              <a:off x="4307413" y="2645647"/>
              <a:ext cx="137880" cy="270360"/>
            </p14:xfrm>
          </p:contentPart>
        </mc:Choice>
        <mc:Fallback xmlns="">
          <p:pic>
            <p:nvPicPr>
              <p:cNvPr id="47" name="Tinta Digital 46">
                <a:extLst>
                  <a:ext uri="{FF2B5EF4-FFF2-40B4-BE49-F238E27FC236}">
                    <a16:creationId xmlns:a16="http://schemas.microsoft.com/office/drawing/2014/main" id="{922AACDD-7069-A444-8476-C22868A2D3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9413" y="2610007"/>
                <a:ext cx="1735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Tinta Digital 47">
                <a:extLst>
                  <a:ext uri="{FF2B5EF4-FFF2-40B4-BE49-F238E27FC236}">
                    <a16:creationId xmlns:a16="http://schemas.microsoft.com/office/drawing/2014/main" id="{1BB3EC47-D564-4146-B06E-4952BC39DEC0}"/>
                  </a:ext>
                </a:extLst>
              </p14:cNvPr>
              <p14:cNvContentPartPr/>
              <p14:nvPr/>
            </p14:nvContentPartPr>
            <p14:xfrm>
              <a:off x="9006133" y="2746087"/>
              <a:ext cx="169560" cy="370800"/>
            </p14:xfrm>
          </p:contentPart>
        </mc:Choice>
        <mc:Fallback xmlns="">
          <p:pic>
            <p:nvPicPr>
              <p:cNvPr id="48" name="Tinta Digital 47">
                <a:extLst>
                  <a:ext uri="{FF2B5EF4-FFF2-40B4-BE49-F238E27FC236}">
                    <a16:creationId xmlns:a16="http://schemas.microsoft.com/office/drawing/2014/main" id="{1BB3EC47-D564-4146-B06E-4952BC39DE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88493" y="2710447"/>
                <a:ext cx="20520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Tinta Digital 48">
                <a:extLst>
                  <a:ext uri="{FF2B5EF4-FFF2-40B4-BE49-F238E27FC236}">
                    <a16:creationId xmlns:a16="http://schemas.microsoft.com/office/drawing/2014/main" id="{72BE6244-0C79-A449-96C5-0BEFBC016083}"/>
                  </a:ext>
                </a:extLst>
              </p14:cNvPr>
              <p14:cNvContentPartPr/>
              <p14:nvPr/>
            </p14:nvContentPartPr>
            <p14:xfrm>
              <a:off x="9651973" y="2719807"/>
              <a:ext cx="132480" cy="397080"/>
            </p14:xfrm>
          </p:contentPart>
        </mc:Choice>
        <mc:Fallback xmlns="">
          <p:pic>
            <p:nvPicPr>
              <p:cNvPr id="49" name="Tinta Digital 48">
                <a:extLst>
                  <a:ext uri="{FF2B5EF4-FFF2-40B4-BE49-F238E27FC236}">
                    <a16:creationId xmlns:a16="http://schemas.microsoft.com/office/drawing/2014/main" id="{72BE6244-0C79-A449-96C5-0BEFBC01608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33973" y="2683807"/>
                <a:ext cx="16812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Tinta Digital 49">
                <a:extLst>
                  <a:ext uri="{FF2B5EF4-FFF2-40B4-BE49-F238E27FC236}">
                    <a16:creationId xmlns:a16="http://schemas.microsoft.com/office/drawing/2014/main" id="{7C65CB0B-1D47-0442-97E5-0598C72DF564}"/>
                  </a:ext>
                </a:extLst>
              </p14:cNvPr>
              <p14:cNvContentPartPr/>
              <p14:nvPr/>
            </p14:nvContentPartPr>
            <p14:xfrm>
              <a:off x="10149133" y="2703967"/>
              <a:ext cx="122040" cy="413280"/>
            </p14:xfrm>
          </p:contentPart>
        </mc:Choice>
        <mc:Fallback xmlns="">
          <p:pic>
            <p:nvPicPr>
              <p:cNvPr id="50" name="Tinta Digital 49">
                <a:extLst>
                  <a:ext uri="{FF2B5EF4-FFF2-40B4-BE49-F238E27FC236}">
                    <a16:creationId xmlns:a16="http://schemas.microsoft.com/office/drawing/2014/main" id="{7C65CB0B-1D47-0442-97E5-0598C72DF5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31493" y="2667967"/>
                <a:ext cx="1576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Tinta Digital 50">
                <a:extLst>
                  <a:ext uri="{FF2B5EF4-FFF2-40B4-BE49-F238E27FC236}">
                    <a16:creationId xmlns:a16="http://schemas.microsoft.com/office/drawing/2014/main" id="{0207368B-B711-044A-89FB-0ACEC6D3C465}"/>
                  </a:ext>
                </a:extLst>
              </p14:cNvPr>
              <p14:cNvContentPartPr/>
              <p14:nvPr/>
            </p14:nvContentPartPr>
            <p14:xfrm>
              <a:off x="9201973" y="1640167"/>
              <a:ext cx="116640" cy="439560"/>
            </p14:xfrm>
          </p:contentPart>
        </mc:Choice>
        <mc:Fallback xmlns="">
          <p:pic>
            <p:nvPicPr>
              <p:cNvPr id="51" name="Tinta Digital 50">
                <a:extLst>
                  <a:ext uri="{FF2B5EF4-FFF2-40B4-BE49-F238E27FC236}">
                    <a16:creationId xmlns:a16="http://schemas.microsoft.com/office/drawing/2014/main" id="{0207368B-B711-044A-89FB-0ACEC6D3C4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84333" y="1604527"/>
                <a:ext cx="1522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Tinta Digital 51">
                <a:extLst>
                  <a:ext uri="{FF2B5EF4-FFF2-40B4-BE49-F238E27FC236}">
                    <a16:creationId xmlns:a16="http://schemas.microsoft.com/office/drawing/2014/main" id="{7435114B-9115-7C4C-9485-A8F4AD252C58}"/>
                  </a:ext>
                </a:extLst>
              </p14:cNvPr>
              <p14:cNvContentPartPr/>
              <p14:nvPr/>
            </p14:nvContentPartPr>
            <p14:xfrm>
              <a:off x="7503493" y="809287"/>
              <a:ext cx="174960" cy="344160"/>
            </p14:xfrm>
          </p:contentPart>
        </mc:Choice>
        <mc:Fallback xmlns="">
          <p:pic>
            <p:nvPicPr>
              <p:cNvPr id="52" name="Tinta Digital 51">
                <a:extLst>
                  <a:ext uri="{FF2B5EF4-FFF2-40B4-BE49-F238E27FC236}">
                    <a16:creationId xmlns:a16="http://schemas.microsoft.com/office/drawing/2014/main" id="{7435114B-9115-7C4C-9485-A8F4AD252C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85493" y="773647"/>
                <a:ext cx="2106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Tinta Digital 52">
                <a:extLst>
                  <a:ext uri="{FF2B5EF4-FFF2-40B4-BE49-F238E27FC236}">
                    <a16:creationId xmlns:a16="http://schemas.microsoft.com/office/drawing/2014/main" id="{687FDBD2-1FE4-894D-8A3B-4D57E2E17ACE}"/>
                  </a:ext>
                </a:extLst>
              </p14:cNvPr>
              <p14:cNvContentPartPr/>
              <p14:nvPr/>
            </p14:nvContentPartPr>
            <p14:xfrm>
              <a:off x="6556333" y="740527"/>
              <a:ext cx="122040" cy="402480"/>
            </p14:xfrm>
          </p:contentPart>
        </mc:Choice>
        <mc:Fallback xmlns="">
          <p:pic>
            <p:nvPicPr>
              <p:cNvPr id="53" name="Tinta Digital 52">
                <a:extLst>
                  <a:ext uri="{FF2B5EF4-FFF2-40B4-BE49-F238E27FC236}">
                    <a16:creationId xmlns:a16="http://schemas.microsoft.com/office/drawing/2014/main" id="{687FDBD2-1FE4-894D-8A3B-4D57E2E17A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38333" y="704887"/>
                <a:ext cx="15768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Tinta Digital 53">
                <a:extLst>
                  <a:ext uri="{FF2B5EF4-FFF2-40B4-BE49-F238E27FC236}">
                    <a16:creationId xmlns:a16="http://schemas.microsoft.com/office/drawing/2014/main" id="{4360162E-D96A-8C49-BEAC-EA3680B7E384}"/>
                  </a:ext>
                </a:extLst>
              </p14:cNvPr>
              <p14:cNvContentPartPr/>
              <p14:nvPr/>
            </p14:nvContentPartPr>
            <p14:xfrm>
              <a:off x="6318013" y="1439287"/>
              <a:ext cx="201600" cy="455400"/>
            </p14:xfrm>
          </p:contentPart>
        </mc:Choice>
        <mc:Fallback xmlns="">
          <p:pic>
            <p:nvPicPr>
              <p:cNvPr id="54" name="Tinta Digital 53">
                <a:extLst>
                  <a:ext uri="{FF2B5EF4-FFF2-40B4-BE49-F238E27FC236}">
                    <a16:creationId xmlns:a16="http://schemas.microsoft.com/office/drawing/2014/main" id="{4360162E-D96A-8C49-BEAC-EA3680B7E3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00373" y="1403287"/>
                <a:ext cx="23724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Tinta Digital 54">
                <a:extLst>
                  <a:ext uri="{FF2B5EF4-FFF2-40B4-BE49-F238E27FC236}">
                    <a16:creationId xmlns:a16="http://schemas.microsoft.com/office/drawing/2014/main" id="{683D7C65-F313-2241-96B2-38C77F998337}"/>
                  </a:ext>
                </a:extLst>
              </p14:cNvPr>
              <p14:cNvContentPartPr/>
              <p14:nvPr/>
            </p14:nvContentPartPr>
            <p14:xfrm>
              <a:off x="6757213" y="1867687"/>
              <a:ext cx="164520" cy="429120"/>
            </p14:xfrm>
          </p:contentPart>
        </mc:Choice>
        <mc:Fallback xmlns="">
          <p:pic>
            <p:nvPicPr>
              <p:cNvPr id="55" name="Tinta Digital 54">
                <a:extLst>
                  <a:ext uri="{FF2B5EF4-FFF2-40B4-BE49-F238E27FC236}">
                    <a16:creationId xmlns:a16="http://schemas.microsoft.com/office/drawing/2014/main" id="{683D7C65-F313-2241-96B2-38C77F99833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39573" y="1832047"/>
                <a:ext cx="2001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Tinta Digital 55">
                <a:extLst>
                  <a:ext uri="{FF2B5EF4-FFF2-40B4-BE49-F238E27FC236}">
                    <a16:creationId xmlns:a16="http://schemas.microsoft.com/office/drawing/2014/main" id="{A187B4B0-7025-FE4F-A07D-2593B705C70B}"/>
                  </a:ext>
                </a:extLst>
              </p14:cNvPr>
              <p14:cNvContentPartPr/>
              <p14:nvPr/>
            </p14:nvContentPartPr>
            <p14:xfrm>
              <a:off x="8635693" y="3947407"/>
              <a:ext cx="169560" cy="439560"/>
            </p14:xfrm>
          </p:contentPart>
        </mc:Choice>
        <mc:Fallback xmlns="">
          <p:pic>
            <p:nvPicPr>
              <p:cNvPr id="56" name="Tinta Digital 55">
                <a:extLst>
                  <a:ext uri="{FF2B5EF4-FFF2-40B4-BE49-F238E27FC236}">
                    <a16:creationId xmlns:a16="http://schemas.microsoft.com/office/drawing/2014/main" id="{A187B4B0-7025-FE4F-A07D-2593B705C7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18053" y="3911407"/>
                <a:ext cx="2052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Tinta Digital 56">
                <a:extLst>
                  <a:ext uri="{FF2B5EF4-FFF2-40B4-BE49-F238E27FC236}">
                    <a16:creationId xmlns:a16="http://schemas.microsoft.com/office/drawing/2014/main" id="{105F8B56-033F-C34C-833B-7A7562BE2672}"/>
                  </a:ext>
                </a:extLst>
              </p14:cNvPr>
              <p14:cNvContentPartPr/>
              <p14:nvPr/>
            </p14:nvContentPartPr>
            <p14:xfrm>
              <a:off x="7963933" y="4169527"/>
              <a:ext cx="222480" cy="434160"/>
            </p14:xfrm>
          </p:contentPart>
        </mc:Choice>
        <mc:Fallback xmlns="">
          <p:pic>
            <p:nvPicPr>
              <p:cNvPr id="57" name="Tinta Digital 56">
                <a:extLst>
                  <a:ext uri="{FF2B5EF4-FFF2-40B4-BE49-F238E27FC236}">
                    <a16:creationId xmlns:a16="http://schemas.microsoft.com/office/drawing/2014/main" id="{105F8B56-033F-C34C-833B-7A7562BE267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45933" y="4133887"/>
                <a:ext cx="2581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8" name="Tinta Digital 57">
                <a:extLst>
                  <a:ext uri="{FF2B5EF4-FFF2-40B4-BE49-F238E27FC236}">
                    <a16:creationId xmlns:a16="http://schemas.microsoft.com/office/drawing/2014/main" id="{149F4A3D-EA10-D748-A015-BFBBF25ED269}"/>
                  </a:ext>
                </a:extLst>
              </p14:cNvPr>
              <p14:cNvContentPartPr/>
              <p14:nvPr/>
            </p14:nvContentPartPr>
            <p14:xfrm>
              <a:off x="7111813" y="4005727"/>
              <a:ext cx="169560" cy="349560"/>
            </p14:xfrm>
          </p:contentPart>
        </mc:Choice>
        <mc:Fallback xmlns="">
          <p:pic>
            <p:nvPicPr>
              <p:cNvPr id="58" name="Tinta Digital 57">
                <a:extLst>
                  <a:ext uri="{FF2B5EF4-FFF2-40B4-BE49-F238E27FC236}">
                    <a16:creationId xmlns:a16="http://schemas.microsoft.com/office/drawing/2014/main" id="{149F4A3D-EA10-D748-A015-BFBBF25ED26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94173" y="3969727"/>
                <a:ext cx="2052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Tinta Digital 58">
                <a:extLst>
                  <a:ext uri="{FF2B5EF4-FFF2-40B4-BE49-F238E27FC236}">
                    <a16:creationId xmlns:a16="http://schemas.microsoft.com/office/drawing/2014/main" id="{C68F64BE-5221-1443-8ECB-329BD934C799}"/>
                  </a:ext>
                </a:extLst>
              </p14:cNvPr>
              <p14:cNvContentPartPr/>
              <p14:nvPr/>
            </p14:nvContentPartPr>
            <p14:xfrm>
              <a:off x="3063613" y="4275367"/>
              <a:ext cx="196200" cy="540000"/>
            </p14:xfrm>
          </p:contentPart>
        </mc:Choice>
        <mc:Fallback xmlns="">
          <p:pic>
            <p:nvPicPr>
              <p:cNvPr id="59" name="Tinta Digital 58">
                <a:extLst>
                  <a:ext uri="{FF2B5EF4-FFF2-40B4-BE49-F238E27FC236}">
                    <a16:creationId xmlns:a16="http://schemas.microsoft.com/office/drawing/2014/main" id="{C68F64BE-5221-1443-8ECB-329BD934C79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45973" y="4239727"/>
                <a:ext cx="23184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0" name="Tinta Digital 59">
                <a:extLst>
                  <a:ext uri="{FF2B5EF4-FFF2-40B4-BE49-F238E27FC236}">
                    <a16:creationId xmlns:a16="http://schemas.microsoft.com/office/drawing/2014/main" id="{5AA5F03C-91B9-1A44-82F6-E81665601ABA}"/>
                  </a:ext>
                </a:extLst>
              </p14:cNvPr>
              <p14:cNvContentPartPr/>
              <p14:nvPr/>
            </p14:nvContentPartPr>
            <p14:xfrm>
              <a:off x="3682813" y="4021567"/>
              <a:ext cx="185400" cy="497880"/>
            </p14:xfrm>
          </p:contentPart>
        </mc:Choice>
        <mc:Fallback xmlns="">
          <p:pic>
            <p:nvPicPr>
              <p:cNvPr id="60" name="Tinta Digital 59">
                <a:extLst>
                  <a:ext uri="{FF2B5EF4-FFF2-40B4-BE49-F238E27FC236}">
                    <a16:creationId xmlns:a16="http://schemas.microsoft.com/office/drawing/2014/main" id="{5AA5F03C-91B9-1A44-82F6-E81665601AB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65173" y="3985567"/>
                <a:ext cx="22104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1" name="Tinta Digital 60">
                <a:extLst>
                  <a:ext uri="{FF2B5EF4-FFF2-40B4-BE49-F238E27FC236}">
                    <a16:creationId xmlns:a16="http://schemas.microsoft.com/office/drawing/2014/main" id="{B1A41BA7-C01D-804F-8831-1598FBBC1B1B}"/>
                  </a:ext>
                </a:extLst>
              </p14:cNvPr>
              <p14:cNvContentPartPr/>
              <p14:nvPr/>
            </p14:nvContentPartPr>
            <p14:xfrm>
              <a:off x="2079373" y="4238287"/>
              <a:ext cx="233280" cy="545400"/>
            </p14:xfrm>
          </p:contentPart>
        </mc:Choice>
        <mc:Fallback xmlns="">
          <p:pic>
            <p:nvPicPr>
              <p:cNvPr id="61" name="Tinta Digital 60">
                <a:extLst>
                  <a:ext uri="{FF2B5EF4-FFF2-40B4-BE49-F238E27FC236}">
                    <a16:creationId xmlns:a16="http://schemas.microsoft.com/office/drawing/2014/main" id="{B1A41BA7-C01D-804F-8831-1598FBBC1B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61733" y="4202647"/>
                <a:ext cx="26892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Tinta Digital 61">
                <a:extLst>
                  <a:ext uri="{FF2B5EF4-FFF2-40B4-BE49-F238E27FC236}">
                    <a16:creationId xmlns:a16="http://schemas.microsoft.com/office/drawing/2014/main" id="{33809F55-6BDC-8C48-9839-B2E326A9CDF8}"/>
                  </a:ext>
                </a:extLst>
              </p14:cNvPr>
              <p14:cNvContentPartPr/>
              <p14:nvPr/>
            </p14:nvContentPartPr>
            <p14:xfrm>
              <a:off x="1465573" y="4190767"/>
              <a:ext cx="212040" cy="502920"/>
            </p14:xfrm>
          </p:contentPart>
        </mc:Choice>
        <mc:Fallback xmlns="">
          <p:pic>
            <p:nvPicPr>
              <p:cNvPr id="62" name="Tinta Digital 61">
                <a:extLst>
                  <a:ext uri="{FF2B5EF4-FFF2-40B4-BE49-F238E27FC236}">
                    <a16:creationId xmlns:a16="http://schemas.microsoft.com/office/drawing/2014/main" id="{33809F55-6BDC-8C48-9839-B2E326A9CDF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47933" y="4155127"/>
                <a:ext cx="2476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Tinta Digital 62">
                <a:extLst>
                  <a:ext uri="{FF2B5EF4-FFF2-40B4-BE49-F238E27FC236}">
                    <a16:creationId xmlns:a16="http://schemas.microsoft.com/office/drawing/2014/main" id="{2E7EB5B7-C938-5144-8B02-C949894E4255}"/>
                  </a:ext>
                </a:extLst>
              </p14:cNvPr>
              <p14:cNvContentPartPr/>
              <p14:nvPr/>
            </p14:nvContentPartPr>
            <p14:xfrm>
              <a:off x="1079293" y="4196167"/>
              <a:ext cx="137880" cy="487080"/>
            </p14:xfrm>
          </p:contentPart>
        </mc:Choice>
        <mc:Fallback xmlns="">
          <p:pic>
            <p:nvPicPr>
              <p:cNvPr id="63" name="Tinta Digital 62">
                <a:extLst>
                  <a:ext uri="{FF2B5EF4-FFF2-40B4-BE49-F238E27FC236}">
                    <a16:creationId xmlns:a16="http://schemas.microsoft.com/office/drawing/2014/main" id="{2E7EB5B7-C938-5144-8B02-C949894E42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61653" y="4160167"/>
                <a:ext cx="17352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Tinta Digital 63">
                <a:extLst>
                  <a:ext uri="{FF2B5EF4-FFF2-40B4-BE49-F238E27FC236}">
                    <a16:creationId xmlns:a16="http://schemas.microsoft.com/office/drawing/2014/main" id="{7CCE0DBB-2BE8-8049-8A6A-AB5582DA6F4B}"/>
                  </a:ext>
                </a:extLst>
              </p14:cNvPr>
              <p14:cNvContentPartPr/>
              <p14:nvPr/>
            </p14:nvContentPartPr>
            <p14:xfrm>
              <a:off x="7789333" y="5836687"/>
              <a:ext cx="185400" cy="349560"/>
            </p14:xfrm>
          </p:contentPart>
        </mc:Choice>
        <mc:Fallback xmlns="">
          <p:pic>
            <p:nvPicPr>
              <p:cNvPr id="64" name="Tinta Digital 63">
                <a:extLst>
                  <a:ext uri="{FF2B5EF4-FFF2-40B4-BE49-F238E27FC236}">
                    <a16:creationId xmlns:a16="http://schemas.microsoft.com/office/drawing/2014/main" id="{7CCE0DBB-2BE8-8049-8A6A-AB5582DA6F4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71333" y="5800687"/>
                <a:ext cx="22104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Tinta Digital 64">
                <a:extLst>
                  <a:ext uri="{FF2B5EF4-FFF2-40B4-BE49-F238E27FC236}">
                    <a16:creationId xmlns:a16="http://schemas.microsoft.com/office/drawing/2014/main" id="{DDA6F4A4-D0BD-0744-9A35-5F7B7D075BAD}"/>
                  </a:ext>
                </a:extLst>
              </p14:cNvPr>
              <p14:cNvContentPartPr/>
              <p14:nvPr/>
            </p14:nvContentPartPr>
            <p14:xfrm>
              <a:off x="6794293" y="5788807"/>
              <a:ext cx="217440" cy="392040"/>
            </p14:xfrm>
          </p:contentPart>
        </mc:Choice>
        <mc:Fallback xmlns="">
          <p:pic>
            <p:nvPicPr>
              <p:cNvPr id="65" name="Tinta Digital 64">
                <a:extLst>
                  <a:ext uri="{FF2B5EF4-FFF2-40B4-BE49-F238E27FC236}">
                    <a16:creationId xmlns:a16="http://schemas.microsoft.com/office/drawing/2014/main" id="{DDA6F4A4-D0BD-0744-9A35-5F7B7D075BA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76653" y="5753167"/>
                <a:ext cx="25308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Tinta Digital 65">
                <a:extLst>
                  <a:ext uri="{FF2B5EF4-FFF2-40B4-BE49-F238E27FC236}">
                    <a16:creationId xmlns:a16="http://schemas.microsoft.com/office/drawing/2014/main" id="{5E768FFF-69E4-D348-9C6C-B6DD250AFF70}"/>
                  </a:ext>
                </a:extLst>
              </p14:cNvPr>
              <p14:cNvContentPartPr/>
              <p14:nvPr/>
            </p14:nvContentPartPr>
            <p14:xfrm>
              <a:off x="6090493" y="5862967"/>
              <a:ext cx="26640" cy="10800"/>
            </p14:xfrm>
          </p:contentPart>
        </mc:Choice>
        <mc:Fallback xmlns="">
          <p:pic>
            <p:nvPicPr>
              <p:cNvPr id="66" name="Tinta Digital 65">
                <a:extLst>
                  <a:ext uri="{FF2B5EF4-FFF2-40B4-BE49-F238E27FC236}">
                    <a16:creationId xmlns:a16="http://schemas.microsoft.com/office/drawing/2014/main" id="{5E768FFF-69E4-D348-9C6C-B6DD250AFF7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72853" y="5827327"/>
                <a:ext cx="62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Tinta Digital 66">
                <a:extLst>
                  <a:ext uri="{FF2B5EF4-FFF2-40B4-BE49-F238E27FC236}">
                    <a16:creationId xmlns:a16="http://schemas.microsoft.com/office/drawing/2014/main" id="{F008AA65-7363-FE4A-B4DD-8540E46ADDCD}"/>
                  </a:ext>
                </a:extLst>
              </p14:cNvPr>
              <p14:cNvContentPartPr/>
              <p14:nvPr/>
            </p14:nvContentPartPr>
            <p14:xfrm>
              <a:off x="5974213" y="5682967"/>
              <a:ext cx="185400" cy="423720"/>
            </p14:xfrm>
          </p:contentPart>
        </mc:Choice>
        <mc:Fallback xmlns="">
          <p:pic>
            <p:nvPicPr>
              <p:cNvPr id="67" name="Tinta Digital 66">
                <a:extLst>
                  <a:ext uri="{FF2B5EF4-FFF2-40B4-BE49-F238E27FC236}">
                    <a16:creationId xmlns:a16="http://schemas.microsoft.com/office/drawing/2014/main" id="{F008AA65-7363-FE4A-B4DD-8540E46ADDC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56213" y="5647327"/>
                <a:ext cx="2210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" name="Tinta Digital 67">
                <a:extLst>
                  <a:ext uri="{FF2B5EF4-FFF2-40B4-BE49-F238E27FC236}">
                    <a16:creationId xmlns:a16="http://schemas.microsoft.com/office/drawing/2014/main" id="{713D6CBC-226A-CE4C-98D4-E9F95D3E5225}"/>
                  </a:ext>
                </a:extLst>
              </p14:cNvPr>
              <p14:cNvContentPartPr/>
              <p14:nvPr/>
            </p14:nvContentPartPr>
            <p14:xfrm>
              <a:off x="5423773" y="5682967"/>
              <a:ext cx="217440" cy="386640"/>
            </p14:xfrm>
          </p:contentPart>
        </mc:Choice>
        <mc:Fallback xmlns="">
          <p:pic>
            <p:nvPicPr>
              <p:cNvPr id="68" name="Tinta Digital 67">
                <a:extLst>
                  <a:ext uri="{FF2B5EF4-FFF2-40B4-BE49-F238E27FC236}">
                    <a16:creationId xmlns:a16="http://schemas.microsoft.com/office/drawing/2014/main" id="{713D6CBC-226A-CE4C-98D4-E9F95D3E522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06133" y="5647327"/>
                <a:ext cx="2530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Tinta Digital 68">
                <a:extLst>
                  <a:ext uri="{FF2B5EF4-FFF2-40B4-BE49-F238E27FC236}">
                    <a16:creationId xmlns:a16="http://schemas.microsoft.com/office/drawing/2014/main" id="{F89CBA0D-B2F6-A643-980D-37BA4EC0F596}"/>
                  </a:ext>
                </a:extLst>
              </p14:cNvPr>
              <p14:cNvContentPartPr/>
              <p14:nvPr/>
            </p14:nvContentPartPr>
            <p14:xfrm>
              <a:off x="4910413" y="5717167"/>
              <a:ext cx="201600" cy="421200"/>
            </p14:xfrm>
          </p:contentPart>
        </mc:Choice>
        <mc:Fallback xmlns="">
          <p:pic>
            <p:nvPicPr>
              <p:cNvPr id="69" name="Tinta Digital 68">
                <a:extLst>
                  <a:ext uri="{FF2B5EF4-FFF2-40B4-BE49-F238E27FC236}">
                    <a16:creationId xmlns:a16="http://schemas.microsoft.com/office/drawing/2014/main" id="{F89CBA0D-B2F6-A643-980D-37BA4EC0F59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92773" y="5681527"/>
                <a:ext cx="2372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Tinta Digital 69">
                <a:extLst>
                  <a:ext uri="{FF2B5EF4-FFF2-40B4-BE49-F238E27FC236}">
                    <a16:creationId xmlns:a16="http://schemas.microsoft.com/office/drawing/2014/main" id="{F510DBC2-BA23-1148-9AE9-F3669E5246F0}"/>
                  </a:ext>
                </a:extLst>
              </p14:cNvPr>
              <p14:cNvContentPartPr/>
              <p14:nvPr/>
            </p14:nvContentPartPr>
            <p14:xfrm>
              <a:off x="3619453" y="5270407"/>
              <a:ext cx="190800" cy="402480"/>
            </p14:xfrm>
          </p:contentPart>
        </mc:Choice>
        <mc:Fallback xmlns="">
          <p:pic>
            <p:nvPicPr>
              <p:cNvPr id="70" name="Tinta Digital 69">
                <a:extLst>
                  <a:ext uri="{FF2B5EF4-FFF2-40B4-BE49-F238E27FC236}">
                    <a16:creationId xmlns:a16="http://schemas.microsoft.com/office/drawing/2014/main" id="{F510DBC2-BA23-1148-9AE9-F3669E5246F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01453" y="5234407"/>
                <a:ext cx="2264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Tinta Digital 70">
                <a:extLst>
                  <a:ext uri="{FF2B5EF4-FFF2-40B4-BE49-F238E27FC236}">
                    <a16:creationId xmlns:a16="http://schemas.microsoft.com/office/drawing/2014/main" id="{0EC6F097-4F84-F344-8D86-1D11F7D6D27F}"/>
                  </a:ext>
                </a:extLst>
              </p14:cNvPr>
              <p14:cNvContentPartPr/>
              <p14:nvPr/>
            </p14:nvContentPartPr>
            <p14:xfrm>
              <a:off x="2793973" y="5005807"/>
              <a:ext cx="212040" cy="437040"/>
            </p14:xfrm>
          </p:contentPart>
        </mc:Choice>
        <mc:Fallback xmlns="">
          <p:pic>
            <p:nvPicPr>
              <p:cNvPr id="71" name="Tinta Digital 70">
                <a:extLst>
                  <a:ext uri="{FF2B5EF4-FFF2-40B4-BE49-F238E27FC236}">
                    <a16:creationId xmlns:a16="http://schemas.microsoft.com/office/drawing/2014/main" id="{0EC6F097-4F84-F344-8D86-1D11F7D6D27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75973" y="4969807"/>
                <a:ext cx="24768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Tinta Digital 71">
                <a:extLst>
                  <a:ext uri="{FF2B5EF4-FFF2-40B4-BE49-F238E27FC236}">
                    <a16:creationId xmlns:a16="http://schemas.microsoft.com/office/drawing/2014/main" id="{8550D191-3A7A-BD4D-B5B2-AF5823BBAFFC}"/>
                  </a:ext>
                </a:extLst>
              </p14:cNvPr>
              <p14:cNvContentPartPr/>
              <p14:nvPr/>
            </p14:nvContentPartPr>
            <p14:xfrm>
              <a:off x="2132293" y="4926247"/>
              <a:ext cx="222480" cy="513720"/>
            </p14:xfrm>
          </p:contentPart>
        </mc:Choice>
        <mc:Fallback xmlns="">
          <p:pic>
            <p:nvPicPr>
              <p:cNvPr id="72" name="Tinta Digital 71">
                <a:extLst>
                  <a:ext uri="{FF2B5EF4-FFF2-40B4-BE49-F238E27FC236}">
                    <a16:creationId xmlns:a16="http://schemas.microsoft.com/office/drawing/2014/main" id="{8550D191-3A7A-BD4D-B5B2-AF5823BBAFF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14653" y="4890607"/>
                <a:ext cx="25812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Tinta Digital 72">
                <a:extLst>
                  <a:ext uri="{FF2B5EF4-FFF2-40B4-BE49-F238E27FC236}">
                    <a16:creationId xmlns:a16="http://schemas.microsoft.com/office/drawing/2014/main" id="{3C09D2C3-2B1E-6249-BA6E-BCE88011AFA8}"/>
                  </a:ext>
                </a:extLst>
              </p14:cNvPr>
              <p14:cNvContentPartPr/>
              <p14:nvPr/>
            </p14:nvContentPartPr>
            <p14:xfrm>
              <a:off x="1592653" y="4831207"/>
              <a:ext cx="174960" cy="471240"/>
            </p14:xfrm>
          </p:contentPart>
        </mc:Choice>
        <mc:Fallback xmlns="">
          <p:pic>
            <p:nvPicPr>
              <p:cNvPr id="73" name="Tinta Digital 72">
                <a:extLst>
                  <a:ext uri="{FF2B5EF4-FFF2-40B4-BE49-F238E27FC236}">
                    <a16:creationId xmlns:a16="http://schemas.microsoft.com/office/drawing/2014/main" id="{3C09D2C3-2B1E-6249-BA6E-BCE88011AFA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74653" y="4795207"/>
                <a:ext cx="21060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Tinta Digital 73">
                <a:extLst>
                  <a:ext uri="{FF2B5EF4-FFF2-40B4-BE49-F238E27FC236}">
                    <a16:creationId xmlns:a16="http://schemas.microsoft.com/office/drawing/2014/main" id="{A18D2895-4212-DE4E-BA6B-01BA3D6459BD}"/>
                  </a:ext>
                </a:extLst>
              </p14:cNvPr>
              <p14:cNvContentPartPr/>
              <p14:nvPr/>
            </p14:nvContentPartPr>
            <p14:xfrm>
              <a:off x="2825653" y="5852527"/>
              <a:ext cx="222480" cy="487080"/>
            </p14:xfrm>
          </p:contentPart>
        </mc:Choice>
        <mc:Fallback xmlns="">
          <p:pic>
            <p:nvPicPr>
              <p:cNvPr id="74" name="Tinta Digital 73">
                <a:extLst>
                  <a:ext uri="{FF2B5EF4-FFF2-40B4-BE49-F238E27FC236}">
                    <a16:creationId xmlns:a16="http://schemas.microsoft.com/office/drawing/2014/main" id="{A18D2895-4212-DE4E-BA6B-01BA3D6459B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07653" y="5816527"/>
                <a:ext cx="25812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Tinta Digital 74">
                <a:extLst>
                  <a:ext uri="{FF2B5EF4-FFF2-40B4-BE49-F238E27FC236}">
                    <a16:creationId xmlns:a16="http://schemas.microsoft.com/office/drawing/2014/main" id="{18388709-B079-2D48-B3DD-4F8DE84E0496}"/>
                  </a:ext>
                </a:extLst>
              </p14:cNvPr>
              <p14:cNvContentPartPr/>
              <p14:nvPr/>
            </p14:nvContentPartPr>
            <p14:xfrm>
              <a:off x="3831133" y="5884207"/>
              <a:ext cx="201600" cy="413280"/>
            </p14:xfrm>
          </p:contentPart>
        </mc:Choice>
        <mc:Fallback xmlns="">
          <p:pic>
            <p:nvPicPr>
              <p:cNvPr id="75" name="Tinta Digital 74">
                <a:extLst>
                  <a:ext uri="{FF2B5EF4-FFF2-40B4-BE49-F238E27FC236}">
                    <a16:creationId xmlns:a16="http://schemas.microsoft.com/office/drawing/2014/main" id="{18388709-B079-2D48-B3DD-4F8DE84E049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13133" y="5848207"/>
                <a:ext cx="237240" cy="484920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Picture 1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58" y="59763"/>
            <a:ext cx="1909748" cy="2368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Tinta Digital 75">
                <a:extLst>
                  <a:ext uri="{FF2B5EF4-FFF2-40B4-BE49-F238E27FC236}">
                    <a16:creationId xmlns:a16="http://schemas.microsoft.com/office/drawing/2014/main" id="{3CF73357-BF2E-DE46-8EF7-50C935826BAF}"/>
                  </a:ext>
                </a:extLst>
              </p14:cNvPr>
              <p14:cNvContentPartPr/>
              <p14:nvPr/>
            </p14:nvContentPartPr>
            <p14:xfrm>
              <a:off x="8551093" y="5656687"/>
              <a:ext cx="127440" cy="392040"/>
            </p14:xfrm>
          </p:contentPart>
        </mc:Choice>
        <mc:Fallback xmlns="">
          <p:pic>
            <p:nvPicPr>
              <p:cNvPr id="76" name="Tinta Digital 75">
                <a:extLst>
                  <a:ext uri="{FF2B5EF4-FFF2-40B4-BE49-F238E27FC236}">
                    <a16:creationId xmlns:a16="http://schemas.microsoft.com/office/drawing/2014/main" id="{3CF73357-BF2E-DE46-8EF7-50C935826BA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533453" y="5620687"/>
                <a:ext cx="16308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Tinta Digital 76">
                <a:extLst>
                  <a:ext uri="{FF2B5EF4-FFF2-40B4-BE49-F238E27FC236}">
                    <a16:creationId xmlns:a16="http://schemas.microsoft.com/office/drawing/2014/main" id="{1309AD8D-3126-F444-A55B-F506B391ADB4}"/>
                  </a:ext>
                </a:extLst>
              </p14:cNvPr>
              <p14:cNvContentPartPr/>
              <p14:nvPr/>
            </p14:nvContentPartPr>
            <p14:xfrm>
              <a:off x="5217493" y="724687"/>
              <a:ext cx="159120" cy="323280"/>
            </p14:xfrm>
          </p:contentPart>
        </mc:Choice>
        <mc:Fallback xmlns="">
          <p:pic>
            <p:nvPicPr>
              <p:cNvPr id="77" name="Tinta Digital 76">
                <a:extLst>
                  <a:ext uri="{FF2B5EF4-FFF2-40B4-BE49-F238E27FC236}">
                    <a16:creationId xmlns:a16="http://schemas.microsoft.com/office/drawing/2014/main" id="{1309AD8D-3126-F444-A55B-F506B391ADB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199493" y="689047"/>
                <a:ext cx="194760" cy="3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6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60" name="Tinta Digital 60">
                <a:extLst>
                  <a:ext uri="{FF2B5EF4-FFF2-40B4-BE49-F238E27FC236}">
                    <a16:creationId xmlns:a16="http://schemas.microsoft.com/office/drawing/2014/main" id="{6A010F7E-2D30-3944-B1A0-7823D0CFD793}"/>
                  </a:ext>
                </a:extLst>
              </p14:cNvPr>
              <p14:cNvContentPartPr/>
              <p14:nvPr/>
            </p14:nvContentPartPr>
            <p14:xfrm>
              <a:off x="1902852" y="1757233"/>
              <a:ext cx="3232203" cy="1519456"/>
            </p14:xfrm>
          </p:contentPart>
        </mc:Choice>
        <mc:Fallback>
          <p:pic>
            <p:nvPicPr>
              <p:cNvPr id="60" name="Tinta Digital 60">
                <a:extLst>
                  <a:ext uri="{FF2B5EF4-FFF2-40B4-BE49-F238E27FC236}">
                    <a16:creationId xmlns:a16="http://schemas.microsoft.com/office/drawing/2014/main" id="{6A010F7E-2D30-3944-B1A0-7823D0CFD7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7731" y="1741754"/>
                <a:ext cx="3262444" cy="1550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0" name="Tinta Digital 179">
                <a:extLst>
                  <a:ext uri="{FF2B5EF4-FFF2-40B4-BE49-F238E27FC236}">
                    <a16:creationId xmlns:a16="http://schemas.microsoft.com/office/drawing/2014/main" id="{9006604B-DFDC-F647-9DD3-6FAB628688F4}"/>
                  </a:ext>
                </a:extLst>
              </p14:cNvPr>
              <p14:cNvContentPartPr/>
              <p14:nvPr/>
            </p14:nvContentPartPr>
            <p14:xfrm>
              <a:off x="2419810" y="1287792"/>
              <a:ext cx="51965" cy="45719"/>
            </p14:xfrm>
          </p:contentPart>
        </mc:Choice>
        <mc:Fallback xmlns="">
          <p:pic>
            <p:nvPicPr>
              <p:cNvPr id="180" name="Tinta Digital 179">
                <a:extLst>
                  <a:ext uri="{FF2B5EF4-FFF2-40B4-BE49-F238E27FC236}">
                    <a16:creationId xmlns:a16="http://schemas.microsoft.com/office/drawing/2014/main" id="{9006604B-DFDC-F647-9DD3-6FAB628688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1767" y="1250008"/>
                <a:ext cx="87691" cy="120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1" name="Tinta Digital 180">
                <a:extLst>
                  <a:ext uri="{FF2B5EF4-FFF2-40B4-BE49-F238E27FC236}">
                    <a16:creationId xmlns:a16="http://schemas.microsoft.com/office/drawing/2014/main" id="{58D0523F-1A62-D846-BD0D-2A7635A623D6}"/>
                  </a:ext>
                </a:extLst>
              </p14:cNvPr>
              <p14:cNvContentPartPr/>
              <p14:nvPr/>
            </p14:nvContentPartPr>
            <p14:xfrm>
              <a:off x="2472936" y="1294273"/>
              <a:ext cx="335799" cy="687417"/>
            </p14:xfrm>
          </p:contentPart>
        </mc:Choice>
        <mc:Fallback xmlns="">
          <p:pic>
            <p:nvPicPr>
              <p:cNvPr id="181" name="Tinta Digital 180">
                <a:extLst>
                  <a:ext uri="{FF2B5EF4-FFF2-40B4-BE49-F238E27FC236}">
                    <a16:creationId xmlns:a16="http://schemas.microsoft.com/office/drawing/2014/main" id="{58D0523F-1A62-D846-BD0D-2A7635A623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4940" y="1258642"/>
                <a:ext cx="371430" cy="759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2" name="Tinta Digital 181">
                <a:extLst>
                  <a:ext uri="{FF2B5EF4-FFF2-40B4-BE49-F238E27FC236}">
                    <a16:creationId xmlns:a16="http://schemas.microsoft.com/office/drawing/2014/main" id="{EAFBE92F-1E68-DD49-87A0-1FF0DE767C26}"/>
                  </a:ext>
                </a:extLst>
              </p14:cNvPr>
              <p14:cNvContentPartPr/>
              <p14:nvPr/>
            </p14:nvContentPartPr>
            <p14:xfrm>
              <a:off x="2679858" y="1845073"/>
              <a:ext cx="239038" cy="329898"/>
            </p14:xfrm>
          </p:contentPart>
        </mc:Choice>
        <mc:Fallback xmlns="">
          <p:pic>
            <p:nvPicPr>
              <p:cNvPr id="182" name="Tinta Digital 181">
                <a:extLst>
                  <a:ext uri="{FF2B5EF4-FFF2-40B4-BE49-F238E27FC236}">
                    <a16:creationId xmlns:a16="http://schemas.microsoft.com/office/drawing/2014/main" id="{EAFBE92F-1E68-DD49-87A0-1FF0DE767C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1858" y="1809418"/>
                <a:ext cx="274678" cy="401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328" name="Tinta Digital 328">
                <a:extLst>
                  <a:ext uri="{FF2B5EF4-FFF2-40B4-BE49-F238E27FC236}">
                    <a16:creationId xmlns:a16="http://schemas.microsoft.com/office/drawing/2014/main" id="{12906E63-EC3F-0040-ACEC-AED567F00360}"/>
                  </a:ext>
                </a:extLst>
              </p14:cNvPr>
              <p14:cNvContentPartPr/>
              <p14:nvPr/>
            </p14:nvContentPartPr>
            <p14:xfrm>
              <a:off x="0" y="6556033"/>
              <a:ext cx="9933856" cy="301967"/>
            </p14:xfrm>
          </p:contentPart>
        </mc:Choice>
        <mc:Fallback>
          <p:pic>
            <p:nvPicPr>
              <p:cNvPr id="328" name="Tinta Digital 328">
                <a:extLst>
                  <a:ext uri="{FF2B5EF4-FFF2-40B4-BE49-F238E27FC236}">
                    <a16:creationId xmlns:a16="http://schemas.microsoft.com/office/drawing/2014/main" id="{12906E63-EC3F-0040-ACEC-AED567F003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5480" y="6540557"/>
                <a:ext cx="9964456" cy="3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0" name="Tinta Digital 329">
                <a:extLst>
                  <a:ext uri="{FF2B5EF4-FFF2-40B4-BE49-F238E27FC236}">
                    <a16:creationId xmlns:a16="http://schemas.microsoft.com/office/drawing/2014/main" id="{CB69AB62-0A70-3F42-A51D-09BB36597D7D}"/>
                  </a:ext>
                </a:extLst>
              </p14:cNvPr>
              <p14:cNvContentPartPr/>
              <p14:nvPr/>
            </p14:nvContentPartPr>
            <p14:xfrm>
              <a:off x="249884" y="5499793"/>
              <a:ext cx="2232331" cy="592451"/>
            </p14:xfrm>
          </p:contentPart>
        </mc:Choice>
        <mc:Fallback xmlns="">
          <p:pic>
            <p:nvPicPr>
              <p:cNvPr id="330" name="Tinta Digital 329">
                <a:extLst>
                  <a:ext uri="{FF2B5EF4-FFF2-40B4-BE49-F238E27FC236}">
                    <a16:creationId xmlns:a16="http://schemas.microsoft.com/office/drawing/2014/main" id="{CB69AB62-0A70-3F42-A51D-09BB36597D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244" y="5463800"/>
                <a:ext cx="2267971" cy="664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1" name="Tinta Digital 330">
                <a:extLst>
                  <a:ext uri="{FF2B5EF4-FFF2-40B4-BE49-F238E27FC236}">
                    <a16:creationId xmlns:a16="http://schemas.microsoft.com/office/drawing/2014/main" id="{A1CCA903-E238-D04B-8A56-DF9EA910BC7A}"/>
                  </a:ext>
                </a:extLst>
              </p14:cNvPr>
              <p14:cNvContentPartPr/>
              <p14:nvPr/>
            </p14:nvContentPartPr>
            <p14:xfrm>
              <a:off x="2321756" y="5979313"/>
              <a:ext cx="419660" cy="318726"/>
            </p14:xfrm>
          </p:contentPart>
        </mc:Choice>
        <mc:Fallback xmlns="">
          <p:pic>
            <p:nvPicPr>
              <p:cNvPr id="331" name="Tinta Digital 330">
                <a:extLst>
                  <a:ext uri="{FF2B5EF4-FFF2-40B4-BE49-F238E27FC236}">
                    <a16:creationId xmlns:a16="http://schemas.microsoft.com/office/drawing/2014/main" id="{A1CCA903-E238-D04B-8A56-DF9EA910BC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4120" y="5943299"/>
                <a:ext cx="455292" cy="390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2" name="Tinta Digital 331">
                <a:extLst>
                  <a:ext uri="{FF2B5EF4-FFF2-40B4-BE49-F238E27FC236}">
                    <a16:creationId xmlns:a16="http://schemas.microsoft.com/office/drawing/2014/main" id="{6E7FDF32-423B-E048-90BB-DB7D0FDF08DD}"/>
                  </a:ext>
                </a:extLst>
              </p14:cNvPr>
              <p14:cNvContentPartPr/>
              <p14:nvPr/>
            </p14:nvContentPartPr>
            <p14:xfrm>
              <a:off x="4082546" y="6349033"/>
              <a:ext cx="2652349" cy="162311"/>
            </p14:xfrm>
          </p:contentPart>
        </mc:Choice>
        <mc:Fallback xmlns="">
          <p:pic>
            <p:nvPicPr>
              <p:cNvPr id="332" name="Tinta Digital 331">
                <a:extLst>
                  <a:ext uri="{FF2B5EF4-FFF2-40B4-BE49-F238E27FC236}">
                    <a16:creationId xmlns:a16="http://schemas.microsoft.com/office/drawing/2014/main" id="{6E7FDF32-423B-E048-90BB-DB7D0FDF08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64544" y="6313044"/>
                <a:ext cx="2687992" cy="233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3" name="Tinta Digital 332">
                <a:extLst>
                  <a:ext uri="{FF2B5EF4-FFF2-40B4-BE49-F238E27FC236}">
                    <a16:creationId xmlns:a16="http://schemas.microsoft.com/office/drawing/2014/main" id="{66AD146E-5EEC-9647-820E-CBAAEEACF669}"/>
                  </a:ext>
                </a:extLst>
              </p14:cNvPr>
              <p14:cNvContentPartPr/>
              <p14:nvPr/>
            </p14:nvContentPartPr>
            <p14:xfrm>
              <a:off x="6632132" y="6199993"/>
              <a:ext cx="361603" cy="329898"/>
            </p14:xfrm>
          </p:contentPart>
        </mc:Choice>
        <mc:Fallback xmlns="">
          <p:pic>
            <p:nvPicPr>
              <p:cNvPr id="333" name="Tinta Digital 332">
                <a:extLst>
                  <a:ext uri="{FF2B5EF4-FFF2-40B4-BE49-F238E27FC236}">
                    <a16:creationId xmlns:a16="http://schemas.microsoft.com/office/drawing/2014/main" id="{66AD146E-5EEC-9647-820E-CBAAEEACF66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14484" y="6163978"/>
                <a:ext cx="397259" cy="401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3" name="Tinta Digital 342">
                <a:extLst>
                  <a:ext uri="{FF2B5EF4-FFF2-40B4-BE49-F238E27FC236}">
                    <a16:creationId xmlns:a16="http://schemas.microsoft.com/office/drawing/2014/main" id="{3C16069B-7E38-3745-81E1-C1E958910989}"/>
                  </a:ext>
                </a:extLst>
              </p14:cNvPr>
              <p14:cNvContentPartPr/>
              <p14:nvPr/>
            </p14:nvContentPartPr>
            <p14:xfrm>
              <a:off x="6798977" y="1593793"/>
              <a:ext cx="45719" cy="619762"/>
            </p14:xfrm>
          </p:contentPart>
        </mc:Choice>
        <mc:Fallback xmlns="">
          <p:pic>
            <p:nvPicPr>
              <p:cNvPr id="343" name="Tinta Digital 342">
                <a:extLst>
                  <a:ext uri="{FF2B5EF4-FFF2-40B4-BE49-F238E27FC236}">
                    <a16:creationId xmlns:a16="http://schemas.microsoft.com/office/drawing/2014/main" id="{3C16069B-7E38-3745-81E1-C1E9589109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81337" y="1557802"/>
                <a:ext cx="81358" cy="69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4" name="Tinta Digital 343">
                <a:extLst>
                  <a:ext uri="{FF2B5EF4-FFF2-40B4-BE49-F238E27FC236}">
                    <a16:creationId xmlns:a16="http://schemas.microsoft.com/office/drawing/2014/main" id="{818DCCE3-A384-944A-9118-DBD45CDAC7E1}"/>
                  </a:ext>
                </a:extLst>
              </p14:cNvPr>
              <p14:cNvContentPartPr/>
              <p14:nvPr/>
            </p14:nvContentPartPr>
            <p14:xfrm>
              <a:off x="6703062" y="1398673"/>
              <a:ext cx="284193" cy="262863"/>
            </p14:xfrm>
          </p:contentPart>
        </mc:Choice>
        <mc:Fallback xmlns="">
          <p:pic>
            <p:nvPicPr>
              <p:cNvPr id="344" name="Tinta Digital 343">
                <a:extLst>
                  <a:ext uri="{FF2B5EF4-FFF2-40B4-BE49-F238E27FC236}">
                    <a16:creationId xmlns:a16="http://schemas.microsoft.com/office/drawing/2014/main" id="{818DCCE3-A384-944A-9118-DBD45CDAC7E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85412" y="1362664"/>
                <a:ext cx="319852" cy="3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8" name="Tinta Digital 347">
                <a:extLst>
                  <a:ext uri="{FF2B5EF4-FFF2-40B4-BE49-F238E27FC236}">
                    <a16:creationId xmlns:a16="http://schemas.microsoft.com/office/drawing/2014/main" id="{7FBEB3C7-FE66-C647-8041-A6B261DCDC6A}"/>
                  </a:ext>
                </a:extLst>
              </p14:cNvPr>
              <p14:cNvContentPartPr/>
              <p14:nvPr/>
            </p14:nvContentPartPr>
            <p14:xfrm>
              <a:off x="11407446" y="2403073"/>
              <a:ext cx="342250" cy="1916389"/>
            </p14:xfrm>
          </p:contentPart>
        </mc:Choice>
        <mc:Fallback xmlns="">
          <p:pic>
            <p:nvPicPr>
              <p:cNvPr id="348" name="Tinta Digital 347">
                <a:extLst>
                  <a:ext uri="{FF2B5EF4-FFF2-40B4-BE49-F238E27FC236}">
                    <a16:creationId xmlns:a16="http://schemas.microsoft.com/office/drawing/2014/main" id="{7FBEB3C7-FE66-C647-8041-A6B261DCDC6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89812" y="2367071"/>
                <a:ext cx="377879" cy="1988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9" name="Tinta Digital 348">
                <a:extLst>
                  <a:ext uri="{FF2B5EF4-FFF2-40B4-BE49-F238E27FC236}">
                    <a16:creationId xmlns:a16="http://schemas.microsoft.com/office/drawing/2014/main" id="{5D59D52A-B45B-7141-90B7-B956222F0CFF}"/>
                  </a:ext>
                </a:extLst>
              </p14:cNvPr>
              <p14:cNvContentPartPr/>
              <p14:nvPr/>
            </p14:nvContentPartPr>
            <p14:xfrm>
              <a:off x="11252188" y="2098513"/>
              <a:ext cx="400307" cy="508658"/>
            </p14:xfrm>
          </p:contentPart>
        </mc:Choice>
        <mc:Fallback xmlns="">
          <p:pic>
            <p:nvPicPr>
              <p:cNvPr id="349" name="Tinta Digital 348">
                <a:extLst>
                  <a:ext uri="{FF2B5EF4-FFF2-40B4-BE49-F238E27FC236}">
                    <a16:creationId xmlns:a16="http://schemas.microsoft.com/office/drawing/2014/main" id="{5D59D52A-B45B-7141-90B7-B956222F0CF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234549" y="2062515"/>
                <a:ext cx="435946" cy="580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4" name="Tinta Digital 433">
                <a:extLst>
                  <a:ext uri="{FF2B5EF4-FFF2-40B4-BE49-F238E27FC236}">
                    <a16:creationId xmlns:a16="http://schemas.microsoft.com/office/drawing/2014/main" id="{EB946190-EFF5-774B-B96A-1684522F2161}"/>
                  </a:ext>
                </a:extLst>
              </p14:cNvPr>
              <p14:cNvContentPartPr/>
              <p14:nvPr/>
            </p14:nvContentPartPr>
            <p14:xfrm>
              <a:off x="11161760" y="5473"/>
              <a:ext cx="464815" cy="536589"/>
            </p14:xfrm>
          </p:contentPart>
        </mc:Choice>
        <mc:Fallback xmlns="">
          <p:pic>
            <p:nvPicPr>
              <p:cNvPr id="434" name="Tinta Digital 433">
                <a:extLst>
                  <a:ext uri="{FF2B5EF4-FFF2-40B4-BE49-F238E27FC236}">
                    <a16:creationId xmlns:a16="http://schemas.microsoft.com/office/drawing/2014/main" id="{EB946190-EFF5-774B-B96A-1684522F21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44118" y="-30156"/>
                <a:ext cx="500459" cy="60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5" name="Tinta Digital 434">
                <a:extLst>
                  <a:ext uri="{FF2B5EF4-FFF2-40B4-BE49-F238E27FC236}">
                    <a16:creationId xmlns:a16="http://schemas.microsoft.com/office/drawing/2014/main" id="{8FC75B5E-1CD3-A542-A7C8-61205D2BEE6F}"/>
                  </a:ext>
                </a:extLst>
              </p14:cNvPr>
              <p14:cNvContentPartPr/>
              <p14:nvPr/>
            </p14:nvContentPartPr>
            <p14:xfrm>
              <a:off x="11131872" y="990433"/>
              <a:ext cx="1019583" cy="430450"/>
            </p14:xfrm>
          </p:contentPart>
        </mc:Choice>
        <mc:Fallback xmlns="">
          <p:pic>
            <p:nvPicPr>
              <p:cNvPr id="435" name="Tinta Digital 434">
                <a:extLst>
                  <a:ext uri="{FF2B5EF4-FFF2-40B4-BE49-F238E27FC236}">
                    <a16:creationId xmlns:a16="http://schemas.microsoft.com/office/drawing/2014/main" id="{8FC75B5E-1CD3-A542-A7C8-61205D2BEE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14231" y="954442"/>
                <a:ext cx="1055225" cy="502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6" name="Tinta Digital 435">
                <a:extLst>
                  <a:ext uri="{FF2B5EF4-FFF2-40B4-BE49-F238E27FC236}">
                    <a16:creationId xmlns:a16="http://schemas.microsoft.com/office/drawing/2014/main" id="{0365FB8A-3A92-C14E-A525-EA0B1A610DC7}"/>
                  </a:ext>
                </a:extLst>
              </p14:cNvPr>
              <p14:cNvContentPartPr/>
              <p14:nvPr/>
            </p14:nvContentPartPr>
            <p14:xfrm>
              <a:off x="11550210" y="1473553"/>
              <a:ext cx="387406" cy="382657"/>
            </p14:xfrm>
          </p:contentPart>
        </mc:Choice>
        <mc:Fallback xmlns="">
          <p:pic>
            <p:nvPicPr>
              <p:cNvPr id="436" name="Tinta Digital 435">
                <a:extLst>
                  <a:ext uri="{FF2B5EF4-FFF2-40B4-BE49-F238E27FC236}">
                    <a16:creationId xmlns:a16="http://schemas.microsoft.com/office/drawing/2014/main" id="{0365FB8A-3A92-C14E-A525-EA0B1A610DC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532568" y="1437555"/>
                <a:ext cx="423050" cy="454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7" name="Tinta Digital 436">
                <a:extLst>
                  <a:ext uri="{FF2B5EF4-FFF2-40B4-BE49-F238E27FC236}">
                    <a16:creationId xmlns:a16="http://schemas.microsoft.com/office/drawing/2014/main" id="{09819CE6-C52C-8E45-9CF6-5E0981184B3F}"/>
                  </a:ext>
                </a:extLst>
              </p14:cNvPr>
              <p14:cNvContentPartPr/>
              <p14:nvPr/>
            </p14:nvContentPartPr>
            <p14:xfrm>
              <a:off x="11039050" y="1424593"/>
              <a:ext cx="555126" cy="491899"/>
            </p14:xfrm>
          </p:contentPart>
        </mc:Choice>
        <mc:Fallback xmlns="">
          <p:pic>
            <p:nvPicPr>
              <p:cNvPr id="437" name="Tinta Digital 436">
                <a:extLst>
                  <a:ext uri="{FF2B5EF4-FFF2-40B4-BE49-F238E27FC236}">
                    <a16:creationId xmlns:a16="http://schemas.microsoft.com/office/drawing/2014/main" id="{09819CE6-C52C-8E45-9CF6-5E0981184B3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21410" y="1388583"/>
                <a:ext cx="590766" cy="56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8" name="Tinta Digital 437">
                <a:extLst>
                  <a:ext uri="{FF2B5EF4-FFF2-40B4-BE49-F238E27FC236}">
                    <a16:creationId xmlns:a16="http://schemas.microsoft.com/office/drawing/2014/main" id="{5A0A964E-2928-3847-9249-D5BC880C9505}"/>
                  </a:ext>
                </a:extLst>
              </p14:cNvPr>
              <p14:cNvContentPartPr/>
              <p14:nvPr/>
            </p14:nvContentPartPr>
            <p14:xfrm>
              <a:off x="10844358" y="1217233"/>
              <a:ext cx="490618" cy="570106"/>
            </p14:xfrm>
          </p:contentPart>
        </mc:Choice>
        <mc:Fallback xmlns="">
          <p:pic>
            <p:nvPicPr>
              <p:cNvPr id="438" name="Tinta Digital 437">
                <a:extLst>
                  <a:ext uri="{FF2B5EF4-FFF2-40B4-BE49-F238E27FC236}">
                    <a16:creationId xmlns:a16="http://schemas.microsoft.com/office/drawing/2014/main" id="{5A0A964E-2928-3847-9249-D5BC880C950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26720" y="1181241"/>
                <a:ext cx="526253" cy="64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9" name="Tinta Digital 438">
                <a:extLst>
                  <a:ext uri="{FF2B5EF4-FFF2-40B4-BE49-F238E27FC236}">
                    <a16:creationId xmlns:a16="http://schemas.microsoft.com/office/drawing/2014/main" id="{632D1F01-590F-F54F-B703-306A481FE7C1}"/>
                  </a:ext>
                </a:extLst>
              </p14:cNvPr>
              <p14:cNvContentPartPr/>
              <p14:nvPr/>
            </p14:nvContentPartPr>
            <p14:xfrm>
              <a:off x="10579174" y="1171873"/>
              <a:ext cx="600282" cy="519830"/>
            </p14:xfrm>
          </p:contentPart>
        </mc:Choice>
        <mc:Fallback xmlns="">
          <p:pic>
            <p:nvPicPr>
              <p:cNvPr id="439" name="Tinta Digital 438">
                <a:extLst>
                  <a:ext uri="{FF2B5EF4-FFF2-40B4-BE49-F238E27FC236}">
                    <a16:creationId xmlns:a16="http://schemas.microsoft.com/office/drawing/2014/main" id="{632D1F01-590F-F54F-B703-306A481FE7C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61529" y="1135874"/>
                <a:ext cx="635932" cy="59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0" name="Tinta Digital 439">
                <a:extLst>
                  <a:ext uri="{FF2B5EF4-FFF2-40B4-BE49-F238E27FC236}">
                    <a16:creationId xmlns:a16="http://schemas.microsoft.com/office/drawing/2014/main" id="{F4C8A907-F191-3049-940B-7D4A0DED22BC}"/>
                  </a:ext>
                </a:extLst>
              </p14:cNvPr>
              <p14:cNvContentPartPr/>
              <p14:nvPr/>
            </p14:nvContentPartPr>
            <p14:xfrm>
              <a:off x="10462972" y="1029313"/>
              <a:ext cx="697044" cy="570106"/>
            </p14:xfrm>
          </p:contentPart>
        </mc:Choice>
        <mc:Fallback xmlns="">
          <p:pic>
            <p:nvPicPr>
              <p:cNvPr id="440" name="Tinta Digital 439">
                <a:extLst>
                  <a:ext uri="{FF2B5EF4-FFF2-40B4-BE49-F238E27FC236}">
                    <a16:creationId xmlns:a16="http://schemas.microsoft.com/office/drawing/2014/main" id="{F4C8A907-F191-3049-940B-7D4A0DED22B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445330" y="993321"/>
                <a:ext cx="732688" cy="64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1" name="Tinta Digital 440">
                <a:extLst>
                  <a:ext uri="{FF2B5EF4-FFF2-40B4-BE49-F238E27FC236}">
                    <a16:creationId xmlns:a16="http://schemas.microsoft.com/office/drawing/2014/main" id="{C6189777-9178-B144-8B41-723448EE857F}"/>
                  </a:ext>
                </a:extLst>
              </p14:cNvPr>
              <p14:cNvContentPartPr/>
              <p14:nvPr/>
            </p14:nvContentPartPr>
            <p14:xfrm>
              <a:off x="10779674" y="76753"/>
              <a:ext cx="516421" cy="218173"/>
            </p14:xfrm>
          </p:contentPart>
        </mc:Choice>
        <mc:Fallback xmlns="">
          <p:pic>
            <p:nvPicPr>
              <p:cNvPr id="441" name="Tinta Digital 440">
                <a:extLst>
                  <a:ext uri="{FF2B5EF4-FFF2-40B4-BE49-F238E27FC236}">
                    <a16:creationId xmlns:a16="http://schemas.microsoft.com/office/drawing/2014/main" id="{C6189777-9178-B144-8B41-723448EE857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762028" y="41111"/>
                <a:ext cx="552073" cy="289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2" name="Tinta Digital 441">
                <a:extLst>
                  <a:ext uri="{FF2B5EF4-FFF2-40B4-BE49-F238E27FC236}">
                    <a16:creationId xmlns:a16="http://schemas.microsoft.com/office/drawing/2014/main" id="{9422ED04-8876-7A44-993D-A075B331BB0C}"/>
                  </a:ext>
                </a:extLst>
              </p14:cNvPr>
              <p14:cNvContentPartPr/>
              <p14:nvPr/>
            </p14:nvContentPartPr>
            <p14:xfrm>
              <a:off x="10947908" y="76753"/>
              <a:ext cx="461948" cy="123208"/>
            </p14:xfrm>
          </p:contentPart>
        </mc:Choice>
        <mc:Fallback xmlns="">
          <p:pic>
            <p:nvPicPr>
              <p:cNvPr id="442" name="Tinta Digital 441">
                <a:extLst>
                  <a:ext uri="{FF2B5EF4-FFF2-40B4-BE49-F238E27FC236}">
                    <a16:creationId xmlns:a16="http://schemas.microsoft.com/office/drawing/2014/main" id="{9422ED04-8876-7A44-993D-A075B331BB0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30265" y="41088"/>
                <a:ext cx="497593" cy="1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3" name="Tinta Digital 442">
                <a:extLst>
                  <a:ext uri="{FF2B5EF4-FFF2-40B4-BE49-F238E27FC236}">
                    <a16:creationId xmlns:a16="http://schemas.microsoft.com/office/drawing/2014/main" id="{97820415-CFDE-D047-A8C7-3706ACA18D54}"/>
                  </a:ext>
                </a:extLst>
              </p14:cNvPr>
              <p14:cNvContentPartPr/>
              <p14:nvPr/>
            </p14:nvContentPartPr>
            <p14:xfrm>
              <a:off x="11064180" y="31393"/>
              <a:ext cx="380955" cy="50586"/>
            </p14:xfrm>
          </p:contentPart>
        </mc:Choice>
        <mc:Fallback xmlns="">
          <p:pic>
            <p:nvPicPr>
              <p:cNvPr id="443" name="Tinta Digital 442">
                <a:extLst>
                  <a:ext uri="{FF2B5EF4-FFF2-40B4-BE49-F238E27FC236}">
                    <a16:creationId xmlns:a16="http://schemas.microsoft.com/office/drawing/2014/main" id="{97820415-CFDE-D047-A8C7-3706ACA18D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046537" y="-4125"/>
                <a:ext cx="416602" cy="121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4" name="Tinta Digital 443">
                <a:extLst>
                  <a:ext uri="{FF2B5EF4-FFF2-40B4-BE49-F238E27FC236}">
                    <a16:creationId xmlns:a16="http://schemas.microsoft.com/office/drawing/2014/main" id="{DEF6F1F3-466C-9443-BC05-52731DD79F47}"/>
                  </a:ext>
                </a:extLst>
              </p14:cNvPr>
              <p14:cNvContentPartPr/>
              <p14:nvPr/>
            </p14:nvContentPartPr>
            <p14:xfrm>
              <a:off x="11266404" y="102673"/>
              <a:ext cx="677691" cy="1078454"/>
            </p14:xfrm>
          </p:contentPart>
        </mc:Choice>
        <mc:Fallback xmlns="">
          <p:pic>
            <p:nvPicPr>
              <p:cNvPr id="444" name="Tinta Digital 443">
                <a:extLst>
                  <a:ext uri="{FF2B5EF4-FFF2-40B4-BE49-F238E27FC236}">
                    <a16:creationId xmlns:a16="http://schemas.microsoft.com/office/drawing/2014/main" id="{DEF6F1F3-466C-9443-BC05-52731DD79F4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48760" y="67037"/>
                <a:ext cx="713340" cy="1150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5" name="Tinta Digital 444">
                <a:extLst>
                  <a:ext uri="{FF2B5EF4-FFF2-40B4-BE49-F238E27FC236}">
                    <a16:creationId xmlns:a16="http://schemas.microsoft.com/office/drawing/2014/main" id="{1C755EBB-6D91-CA46-AC9D-86436D27ECCE}"/>
                  </a:ext>
                </a:extLst>
              </p14:cNvPr>
              <p14:cNvContentPartPr/>
              <p14:nvPr/>
            </p14:nvContentPartPr>
            <p14:xfrm>
              <a:off x="11847560" y="1333873"/>
              <a:ext cx="226136" cy="50586"/>
            </p14:xfrm>
          </p:contentPart>
        </mc:Choice>
        <mc:Fallback xmlns="">
          <p:pic>
            <p:nvPicPr>
              <p:cNvPr id="445" name="Tinta Digital 444">
                <a:extLst>
                  <a:ext uri="{FF2B5EF4-FFF2-40B4-BE49-F238E27FC236}">
                    <a16:creationId xmlns:a16="http://schemas.microsoft.com/office/drawing/2014/main" id="{1C755EBB-6D91-CA46-AC9D-86436D27ECC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29916" y="1297996"/>
                <a:ext cx="261785" cy="121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6" name="Tinta Digital 445">
                <a:extLst>
                  <a:ext uri="{FF2B5EF4-FFF2-40B4-BE49-F238E27FC236}">
                    <a16:creationId xmlns:a16="http://schemas.microsoft.com/office/drawing/2014/main" id="{70B0D1A6-45E7-6247-AE27-4E58F727A2C4}"/>
                  </a:ext>
                </a:extLst>
              </p14:cNvPr>
              <p14:cNvContentPartPr/>
              <p14:nvPr/>
            </p14:nvContentPartPr>
            <p14:xfrm>
              <a:off x="11499070" y="1165393"/>
              <a:ext cx="542225" cy="212587"/>
            </p14:xfrm>
          </p:contentPart>
        </mc:Choice>
        <mc:Fallback xmlns="">
          <p:pic>
            <p:nvPicPr>
              <p:cNvPr id="446" name="Tinta Digital 445">
                <a:extLst>
                  <a:ext uri="{FF2B5EF4-FFF2-40B4-BE49-F238E27FC236}">
                    <a16:creationId xmlns:a16="http://schemas.microsoft.com/office/drawing/2014/main" id="{70B0D1A6-45E7-6247-AE27-4E58F727A2C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481428" y="1129422"/>
                <a:ext cx="577869" cy="284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7" name="Tinta Digital 446">
                <a:extLst>
                  <a:ext uri="{FF2B5EF4-FFF2-40B4-BE49-F238E27FC236}">
                    <a16:creationId xmlns:a16="http://schemas.microsoft.com/office/drawing/2014/main" id="{9D546B97-7B61-A041-89D4-D830DD813E00}"/>
                  </a:ext>
                </a:extLst>
              </p14:cNvPr>
              <p14:cNvContentPartPr/>
              <p14:nvPr/>
            </p14:nvContentPartPr>
            <p14:xfrm>
              <a:off x="11219350" y="783073"/>
              <a:ext cx="303545" cy="396933"/>
            </p14:xfrm>
          </p:contentPart>
        </mc:Choice>
        <mc:Fallback xmlns="">
          <p:pic>
            <p:nvPicPr>
              <p:cNvPr id="447" name="Tinta Digital 446">
                <a:extLst>
                  <a:ext uri="{FF2B5EF4-FFF2-40B4-BE49-F238E27FC236}">
                    <a16:creationId xmlns:a16="http://schemas.microsoft.com/office/drawing/2014/main" id="{9D546B97-7B61-A041-89D4-D830DD813E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201706" y="747086"/>
                <a:ext cx="339193" cy="4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8" name="Tinta Digital 447">
                <a:extLst>
                  <a:ext uri="{FF2B5EF4-FFF2-40B4-BE49-F238E27FC236}">
                    <a16:creationId xmlns:a16="http://schemas.microsoft.com/office/drawing/2014/main" id="{751449DA-23E6-6945-BB1B-484527DDF697}"/>
                  </a:ext>
                </a:extLst>
              </p14:cNvPr>
              <p14:cNvContentPartPr/>
              <p14:nvPr/>
            </p14:nvContentPartPr>
            <p14:xfrm>
              <a:off x="11219466" y="173953"/>
              <a:ext cx="329349" cy="748866"/>
            </p14:xfrm>
          </p:contentPart>
        </mc:Choice>
        <mc:Fallback xmlns="">
          <p:pic>
            <p:nvPicPr>
              <p:cNvPr id="448" name="Tinta Digital 447">
                <a:extLst>
                  <a:ext uri="{FF2B5EF4-FFF2-40B4-BE49-F238E27FC236}">
                    <a16:creationId xmlns:a16="http://schemas.microsoft.com/office/drawing/2014/main" id="{751449DA-23E6-6945-BB1B-484527DDF6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201829" y="138310"/>
                <a:ext cx="364983" cy="82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9" name="Tinta Digital 448">
                <a:extLst>
                  <a:ext uri="{FF2B5EF4-FFF2-40B4-BE49-F238E27FC236}">
                    <a16:creationId xmlns:a16="http://schemas.microsoft.com/office/drawing/2014/main" id="{EB1DE2DB-76BB-A446-8274-CD21567875BF}"/>
                  </a:ext>
                </a:extLst>
              </p14:cNvPr>
              <p14:cNvContentPartPr/>
              <p14:nvPr/>
            </p14:nvContentPartPr>
            <p14:xfrm>
              <a:off x="11185956" y="893233"/>
              <a:ext cx="84219" cy="207001"/>
            </p14:xfrm>
          </p:contentPart>
        </mc:Choice>
        <mc:Fallback xmlns="">
          <p:pic>
            <p:nvPicPr>
              <p:cNvPr id="449" name="Tinta Digital 448">
                <a:extLst>
                  <a:ext uri="{FF2B5EF4-FFF2-40B4-BE49-F238E27FC236}">
                    <a16:creationId xmlns:a16="http://schemas.microsoft.com/office/drawing/2014/main" id="{EB1DE2DB-76BB-A446-8274-CD21567875B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168320" y="857233"/>
                <a:ext cx="119850" cy="27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0" name="Tinta Digital 449">
                <a:extLst>
                  <a:ext uri="{FF2B5EF4-FFF2-40B4-BE49-F238E27FC236}">
                    <a16:creationId xmlns:a16="http://schemas.microsoft.com/office/drawing/2014/main" id="{3178A1FE-35EE-E249-A52C-1AC428B5AF44}"/>
                  </a:ext>
                </a:extLst>
              </p14:cNvPr>
              <p14:cNvContentPartPr/>
              <p14:nvPr/>
            </p14:nvContentPartPr>
            <p14:xfrm>
              <a:off x="11205542" y="484993"/>
              <a:ext cx="116473" cy="486313"/>
            </p14:xfrm>
          </p:contentPart>
        </mc:Choice>
        <mc:Fallback xmlns="">
          <p:pic>
            <p:nvPicPr>
              <p:cNvPr id="450" name="Tinta Digital 449">
                <a:extLst>
                  <a:ext uri="{FF2B5EF4-FFF2-40B4-BE49-F238E27FC236}">
                    <a16:creationId xmlns:a16="http://schemas.microsoft.com/office/drawing/2014/main" id="{3178A1FE-35EE-E249-A52C-1AC428B5AF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187927" y="448996"/>
                <a:ext cx="152062" cy="557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1" name="Tinta Digital 450">
                <a:extLst>
                  <a:ext uri="{FF2B5EF4-FFF2-40B4-BE49-F238E27FC236}">
                    <a16:creationId xmlns:a16="http://schemas.microsoft.com/office/drawing/2014/main" id="{D6938F3B-6025-5F4D-AD7A-D0873894136D}"/>
                  </a:ext>
                </a:extLst>
              </p14:cNvPr>
              <p14:cNvContentPartPr/>
              <p14:nvPr/>
            </p14:nvContentPartPr>
            <p14:xfrm>
              <a:off x="11231200" y="634033"/>
              <a:ext cx="58415" cy="268450"/>
            </p14:xfrm>
          </p:contentPart>
        </mc:Choice>
        <mc:Fallback xmlns="">
          <p:pic>
            <p:nvPicPr>
              <p:cNvPr id="451" name="Tinta Digital 450">
                <a:extLst>
                  <a:ext uri="{FF2B5EF4-FFF2-40B4-BE49-F238E27FC236}">
                    <a16:creationId xmlns:a16="http://schemas.microsoft.com/office/drawing/2014/main" id="{D6938F3B-6025-5F4D-AD7A-D0873894136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213531" y="598048"/>
                <a:ext cx="94113" cy="34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2" name="Tinta Digital 451">
                <a:extLst>
                  <a:ext uri="{FF2B5EF4-FFF2-40B4-BE49-F238E27FC236}">
                    <a16:creationId xmlns:a16="http://schemas.microsoft.com/office/drawing/2014/main" id="{B85C5141-F1D1-004F-9421-299AD1407D5D}"/>
                  </a:ext>
                </a:extLst>
              </p14:cNvPr>
              <p14:cNvContentPartPr/>
              <p14:nvPr/>
            </p14:nvContentPartPr>
            <p14:xfrm>
              <a:off x="11736377" y="776592"/>
              <a:ext cx="45719" cy="45719"/>
            </p14:xfrm>
          </p:contentPart>
        </mc:Choice>
        <mc:Fallback xmlns="">
          <p:pic>
            <p:nvPicPr>
              <p:cNvPr id="452" name="Tinta Digital 451">
                <a:extLst>
                  <a:ext uri="{FF2B5EF4-FFF2-40B4-BE49-F238E27FC236}">
                    <a16:creationId xmlns:a16="http://schemas.microsoft.com/office/drawing/2014/main" id="{B85C5141-F1D1-004F-9421-299AD1407D5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38296" y="-17511008"/>
                <a:ext cx="18287600" cy="365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53" name="Tinta Digital 452">
                <a:extLst>
                  <a:ext uri="{FF2B5EF4-FFF2-40B4-BE49-F238E27FC236}">
                    <a16:creationId xmlns:a16="http://schemas.microsoft.com/office/drawing/2014/main" id="{A70099F1-5EB4-124A-BBEA-7C0C3E507180}"/>
                  </a:ext>
                </a:extLst>
              </p14:cNvPr>
              <p14:cNvContentPartPr/>
              <p14:nvPr/>
            </p14:nvContentPartPr>
            <p14:xfrm>
              <a:off x="11725374" y="621073"/>
              <a:ext cx="432561" cy="640245"/>
            </p14:xfrm>
          </p:contentPart>
        </mc:Choice>
        <mc:Fallback xmlns="">
          <p:pic>
            <p:nvPicPr>
              <p:cNvPr id="453" name="Tinta Digital 452">
                <a:extLst>
                  <a:ext uri="{FF2B5EF4-FFF2-40B4-BE49-F238E27FC236}">
                    <a16:creationId xmlns:a16="http://schemas.microsoft.com/office/drawing/2014/main" id="{A70099F1-5EB4-124A-BBEA-7C0C3E50718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53701" y="477036"/>
                <a:ext cx="576268" cy="9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4" name="Tinta Digital 453">
                <a:extLst>
                  <a:ext uri="{FF2B5EF4-FFF2-40B4-BE49-F238E27FC236}">
                    <a16:creationId xmlns:a16="http://schemas.microsoft.com/office/drawing/2014/main" id="{940AE9FF-4815-194B-A579-9054CC253F01}"/>
                  </a:ext>
                </a:extLst>
              </p14:cNvPr>
              <p14:cNvContentPartPr/>
              <p14:nvPr/>
            </p14:nvContentPartPr>
            <p14:xfrm>
              <a:off x="11331994" y="24913"/>
              <a:ext cx="851862" cy="969212"/>
            </p14:xfrm>
          </p:contentPart>
        </mc:Choice>
        <mc:Fallback xmlns="">
          <p:pic>
            <p:nvPicPr>
              <p:cNvPr id="454" name="Tinta Digital 453">
                <a:extLst>
                  <a:ext uri="{FF2B5EF4-FFF2-40B4-BE49-F238E27FC236}">
                    <a16:creationId xmlns:a16="http://schemas.microsoft.com/office/drawing/2014/main" id="{940AE9FF-4815-194B-A579-9054CC253F0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260345" y="-118741"/>
                <a:ext cx="995519" cy="1256879"/>
              </a:xfrm>
              <a:prstGeom prst="rect">
                <a:avLst/>
              </a:prstGeom>
            </p:spPr>
          </p:pic>
        </mc:Fallback>
      </mc:AlternateContent>
      <p:sp>
        <p:nvSpPr>
          <p:cNvPr id="458" name="CaixaDeTexto 457">
            <a:extLst>
              <a:ext uri="{FF2B5EF4-FFF2-40B4-BE49-F238E27FC236}">
                <a16:creationId xmlns:a16="http://schemas.microsoft.com/office/drawing/2014/main" id="{5091F93D-7E7B-874E-992E-F9E495BFA9B4}"/>
              </a:ext>
            </a:extLst>
          </p:cNvPr>
          <p:cNvSpPr txBox="1"/>
          <p:nvPr/>
        </p:nvSpPr>
        <p:spPr>
          <a:xfrm>
            <a:off x="1431787" y="508967"/>
            <a:ext cx="178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Precipitação</a:t>
            </a:r>
            <a:r>
              <a:rPr lang="pt-PT" dirty="0"/>
              <a:t> </a:t>
            </a:r>
          </a:p>
        </p:txBody>
      </p:sp>
      <p:sp>
        <p:nvSpPr>
          <p:cNvPr id="459" name="CaixaDeTexto 458">
            <a:extLst>
              <a:ext uri="{FF2B5EF4-FFF2-40B4-BE49-F238E27FC236}">
                <a16:creationId xmlns:a16="http://schemas.microsoft.com/office/drawing/2014/main" id="{401B8FC0-86EA-6847-8C75-8A9168B4DBF6}"/>
              </a:ext>
            </a:extLst>
          </p:cNvPr>
          <p:cNvSpPr txBox="1"/>
          <p:nvPr/>
        </p:nvSpPr>
        <p:spPr>
          <a:xfrm>
            <a:off x="710080" y="6206473"/>
            <a:ext cx="182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Infiltração</a:t>
            </a:r>
            <a:r>
              <a:rPr lang="pt-PT" dirty="0"/>
              <a:t> </a:t>
            </a:r>
          </a:p>
        </p:txBody>
      </p:sp>
      <p:sp>
        <p:nvSpPr>
          <p:cNvPr id="460" name="CaixaDeTexto 459">
            <a:extLst>
              <a:ext uri="{FF2B5EF4-FFF2-40B4-BE49-F238E27FC236}">
                <a16:creationId xmlns:a16="http://schemas.microsoft.com/office/drawing/2014/main" id="{8AABC9A6-A2AE-2C4C-A5DA-4C16EBC9BF74}"/>
              </a:ext>
            </a:extLst>
          </p:cNvPr>
          <p:cNvSpPr txBox="1"/>
          <p:nvPr/>
        </p:nvSpPr>
        <p:spPr>
          <a:xfrm>
            <a:off x="4180317" y="5752684"/>
            <a:ext cx="2608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accent1"/>
                </a:solidFill>
              </a:rPr>
              <a:t>2 </a:t>
            </a:r>
            <a:r>
              <a:rPr lang="pt-PT" sz="2400" b="1" dirty="0"/>
              <a:t>Lençóis de água </a:t>
            </a:r>
          </a:p>
        </p:txBody>
      </p:sp>
      <p:sp>
        <p:nvSpPr>
          <p:cNvPr id="463" name="CaixaDeTexto 462">
            <a:extLst>
              <a:ext uri="{FF2B5EF4-FFF2-40B4-BE49-F238E27FC236}">
                <a16:creationId xmlns:a16="http://schemas.microsoft.com/office/drawing/2014/main" id="{280A3DBE-4F64-D84E-B52B-79EC5F118A7D}"/>
              </a:ext>
            </a:extLst>
          </p:cNvPr>
          <p:cNvSpPr txBox="1"/>
          <p:nvPr/>
        </p:nvSpPr>
        <p:spPr>
          <a:xfrm>
            <a:off x="9767914" y="4145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accent1"/>
                </a:solidFill>
              </a:rPr>
              <a:t>1 </a:t>
            </a:r>
            <a:r>
              <a:rPr lang="pt-PT" sz="2400" b="1" dirty="0"/>
              <a:t>Oceanos, lagos e rios</a:t>
            </a:r>
          </a:p>
        </p:txBody>
      </p:sp>
      <p:sp>
        <p:nvSpPr>
          <p:cNvPr id="464" name="CaixaDeTexto 463">
            <a:extLst>
              <a:ext uri="{FF2B5EF4-FFF2-40B4-BE49-F238E27FC236}">
                <a16:creationId xmlns:a16="http://schemas.microsoft.com/office/drawing/2014/main" id="{6E020A8C-6576-E74D-AC10-9F19BCDBC8DB}"/>
              </a:ext>
            </a:extLst>
          </p:cNvPr>
          <p:cNvSpPr txBox="1"/>
          <p:nvPr/>
        </p:nvSpPr>
        <p:spPr>
          <a:xfrm>
            <a:off x="9654769" y="25793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Evaporação </a:t>
            </a:r>
          </a:p>
        </p:txBody>
      </p:sp>
      <p:sp>
        <p:nvSpPr>
          <p:cNvPr id="465" name="CaixaDeTexto 464">
            <a:extLst>
              <a:ext uri="{FF2B5EF4-FFF2-40B4-BE49-F238E27FC236}">
                <a16:creationId xmlns:a16="http://schemas.microsoft.com/office/drawing/2014/main" id="{F4AFDC87-FA54-1644-9634-7B2F7D09DC0E}"/>
              </a:ext>
            </a:extLst>
          </p:cNvPr>
          <p:cNvSpPr txBox="1"/>
          <p:nvPr/>
        </p:nvSpPr>
        <p:spPr>
          <a:xfrm>
            <a:off x="7461875" y="161084"/>
            <a:ext cx="234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Condensação </a:t>
            </a:r>
          </a:p>
        </p:txBody>
      </p:sp>
      <p:sp>
        <p:nvSpPr>
          <p:cNvPr id="466" name="CaixaDeTexto 465">
            <a:extLst>
              <a:ext uri="{FF2B5EF4-FFF2-40B4-BE49-F238E27FC236}">
                <a16:creationId xmlns:a16="http://schemas.microsoft.com/office/drawing/2014/main" id="{5595AD7C-6F27-A245-9510-D5BC5919546B}"/>
              </a:ext>
            </a:extLst>
          </p:cNvPr>
          <p:cNvSpPr txBox="1"/>
          <p:nvPr/>
        </p:nvSpPr>
        <p:spPr>
          <a:xfrm>
            <a:off x="6164181" y="52150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accent1"/>
                </a:solidFill>
              </a:rPr>
              <a:t>4 </a:t>
            </a:r>
            <a:r>
              <a:rPr lang="pt-PT" sz="2400" b="1" dirty="0"/>
              <a:t>Nuvens</a:t>
            </a:r>
          </a:p>
        </p:txBody>
      </p:sp>
      <p:sp>
        <p:nvSpPr>
          <p:cNvPr id="467" name="CaixaDeTexto 466">
            <a:extLst>
              <a:ext uri="{FF2B5EF4-FFF2-40B4-BE49-F238E27FC236}">
                <a16:creationId xmlns:a16="http://schemas.microsoft.com/office/drawing/2014/main" id="{94577F63-9795-4B40-9402-FF7DAE1C88BE}"/>
              </a:ext>
            </a:extLst>
          </p:cNvPr>
          <p:cNvSpPr txBox="1"/>
          <p:nvPr/>
        </p:nvSpPr>
        <p:spPr>
          <a:xfrm>
            <a:off x="3241575" y="1242248"/>
            <a:ext cx="225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accent1"/>
                </a:solidFill>
              </a:rPr>
              <a:t>3 </a:t>
            </a:r>
            <a:r>
              <a:rPr lang="pt-PT" sz="2400" b="1" dirty="0"/>
              <a:t>Neve e gelo</a:t>
            </a:r>
          </a:p>
        </p:txBody>
      </p:sp>
      <p:sp>
        <p:nvSpPr>
          <p:cNvPr id="468" name="CaixaDeTexto 467">
            <a:extLst>
              <a:ext uri="{FF2B5EF4-FFF2-40B4-BE49-F238E27FC236}">
                <a16:creationId xmlns:a16="http://schemas.microsoft.com/office/drawing/2014/main" id="{F3661138-0915-894E-A234-1F4CEE3C0977}"/>
              </a:ext>
            </a:extLst>
          </p:cNvPr>
          <p:cNvSpPr txBox="1"/>
          <p:nvPr/>
        </p:nvSpPr>
        <p:spPr>
          <a:xfrm>
            <a:off x="1233900" y="4533808"/>
            <a:ext cx="589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7200" b="1" dirty="0">
                <a:solidFill>
                  <a:srgbClr val="3EC8C9"/>
                </a:solidFill>
              </a:rPr>
              <a:t>Ciclo da água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4" name="Tinta Digital 474">
                <a:extLst>
                  <a:ext uri="{FF2B5EF4-FFF2-40B4-BE49-F238E27FC236}">
                    <a16:creationId xmlns:a16="http://schemas.microsoft.com/office/drawing/2014/main" id="{8BA0EEE3-81D0-654E-8A63-AD8B584FE045}"/>
                  </a:ext>
                </a:extLst>
              </p14:cNvPr>
              <p14:cNvContentPartPr/>
              <p14:nvPr/>
            </p14:nvContentPartPr>
            <p14:xfrm>
              <a:off x="115930" y="50833"/>
              <a:ext cx="12162240" cy="5716440"/>
            </p14:xfrm>
          </p:contentPart>
        </mc:Choice>
        <mc:Fallback xmlns="">
          <p:pic>
            <p:nvPicPr>
              <p:cNvPr id="474" name="Tinta Digital 474">
                <a:extLst>
                  <a:ext uri="{FF2B5EF4-FFF2-40B4-BE49-F238E27FC236}">
                    <a16:creationId xmlns:a16="http://schemas.microsoft.com/office/drawing/2014/main" id="{8BA0EEE3-81D0-654E-8A63-AD8B584FE04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4970" y="35713"/>
                <a:ext cx="12207960" cy="57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6" name="Tinta Digital 475">
                <a:extLst>
                  <a:ext uri="{FF2B5EF4-FFF2-40B4-BE49-F238E27FC236}">
                    <a16:creationId xmlns:a16="http://schemas.microsoft.com/office/drawing/2014/main" id="{6CE1264F-6DFA-054D-9129-26903AD5B500}"/>
                  </a:ext>
                </a:extLst>
              </p14:cNvPr>
              <p14:cNvContentPartPr/>
              <p14:nvPr/>
            </p14:nvContentPartPr>
            <p14:xfrm>
              <a:off x="8118373" y="784087"/>
              <a:ext cx="990000" cy="143280"/>
            </p14:xfrm>
          </p:contentPart>
        </mc:Choice>
        <mc:Fallback xmlns="">
          <p:pic>
            <p:nvPicPr>
              <p:cNvPr id="476" name="Tinta Digital 475">
                <a:extLst>
                  <a:ext uri="{FF2B5EF4-FFF2-40B4-BE49-F238E27FC236}">
                    <a16:creationId xmlns:a16="http://schemas.microsoft.com/office/drawing/2014/main" id="{6CE1264F-6DFA-054D-9129-26903AD5B50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100373" y="748087"/>
                <a:ext cx="10256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7" name="Tinta Digital 476">
                <a:extLst>
                  <a:ext uri="{FF2B5EF4-FFF2-40B4-BE49-F238E27FC236}">
                    <a16:creationId xmlns:a16="http://schemas.microsoft.com/office/drawing/2014/main" id="{38F94521-F990-AB48-B5BC-F2D869EC654D}"/>
                  </a:ext>
                </a:extLst>
              </p14:cNvPr>
              <p14:cNvContentPartPr/>
              <p14:nvPr/>
            </p14:nvContentPartPr>
            <p14:xfrm>
              <a:off x="7948813" y="815767"/>
              <a:ext cx="342000" cy="296640"/>
            </p14:xfrm>
          </p:contentPart>
        </mc:Choice>
        <mc:Fallback xmlns="">
          <p:pic>
            <p:nvPicPr>
              <p:cNvPr id="477" name="Tinta Digital 476">
                <a:extLst>
                  <a:ext uri="{FF2B5EF4-FFF2-40B4-BE49-F238E27FC236}">
                    <a16:creationId xmlns:a16="http://schemas.microsoft.com/office/drawing/2014/main" id="{38F94521-F990-AB48-B5BC-F2D869EC654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31173" y="780127"/>
                <a:ext cx="377640" cy="3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409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217</TotalTime>
  <Words>138</Words>
  <Application>Microsoft Office PowerPoint</Application>
  <PresentationFormat>Ecrã Panorâmico</PresentationFormat>
  <Paragraphs>27</Paragraphs>
  <Slides>10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 Quando há falta de Água…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Água falta de Água no nosso país </dc:title>
  <dc:creator>Paulo Costa</dc:creator>
  <cp:lastModifiedBy>Utilizador</cp:lastModifiedBy>
  <cp:revision>11</cp:revision>
  <dcterms:created xsi:type="dcterms:W3CDTF">2017-12-03T13:14:24Z</dcterms:created>
  <dcterms:modified xsi:type="dcterms:W3CDTF">2018-05-01T21:00:50Z</dcterms:modified>
</cp:coreProperties>
</file>