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leite" initials="gl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8" autoAdjust="0"/>
    <p:restoredTop sz="94660"/>
  </p:normalViewPr>
  <p:slideViewPr>
    <p:cSldViewPr snapToGrid="0">
      <p:cViewPr>
        <p:scale>
          <a:sx n="100" d="100"/>
          <a:sy n="100" d="100"/>
        </p:scale>
        <p:origin x="-216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68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468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6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37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266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81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82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13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5504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136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B0C36-2C14-4947-A9E3-72A38C3E4504}" type="datetimeFigureOut">
              <a:rPr lang="pt-PT" smtClean="0"/>
              <a:t>04-05-2018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1872B21-56E6-456C-BD0D-03F7A05341AD}" type="slidenum">
              <a:rPr lang="pt-PT" smtClean="0"/>
              <a:t>‹nº›</a:t>
            </a:fld>
            <a:endParaRPr lang="pt-PT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38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12" Type="http://schemas.openxmlformats.org/officeDocument/2006/relationships/image" Target="../media/image8.gi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11" Type="http://schemas.openxmlformats.org/officeDocument/2006/relationships/image" Target="../media/image7.jp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jpg"/><Relationship Id="rId3" Type="http://schemas.microsoft.com/office/2007/relationships/media" Target="../media/media3.m4a"/><Relationship Id="rId7" Type="http://schemas.microsoft.com/office/2007/relationships/hdphoto" Target="../media/hdphoto4.wdp"/><Relationship Id="rId12" Type="http://schemas.openxmlformats.org/officeDocument/2006/relationships/image" Target="../media/image12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1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3.m4a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png"/><Relationship Id="rId18" Type="http://schemas.microsoft.com/office/2007/relationships/hdphoto" Target="../media/hdphoto9.wdp"/><Relationship Id="rId3" Type="http://schemas.microsoft.com/office/2007/relationships/media" Target="../media/media5.m4a"/><Relationship Id="rId7" Type="http://schemas.microsoft.com/office/2007/relationships/hdphoto" Target="../media/hdphoto5.wdp"/><Relationship Id="rId12" Type="http://schemas.microsoft.com/office/2007/relationships/hdphoto" Target="../media/hdphoto6.wdp"/><Relationship Id="rId17" Type="http://schemas.openxmlformats.org/officeDocument/2006/relationships/image" Target="../media/image19.png"/><Relationship Id="rId2" Type="http://schemas.openxmlformats.org/officeDocument/2006/relationships/audio" Target="../media/media4.m4a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8.png"/><Relationship Id="rId10" Type="http://schemas.openxmlformats.org/officeDocument/2006/relationships/image" Target="../media/image4.png"/><Relationship Id="rId19" Type="http://schemas.openxmlformats.org/officeDocument/2006/relationships/image" Target="../media/image20.png"/><Relationship Id="rId4" Type="http://schemas.openxmlformats.org/officeDocument/2006/relationships/audio" Target="../media/media5.m4a"/><Relationship Id="rId9" Type="http://schemas.microsoft.com/office/2007/relationships/hdphoto" Target="../media/hdphoto1.wdp"/><Relationship Id="rId1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4.png"/><Relationship Id="rId3" Type="http://schemas.microsoft.com/office/2007/relationships/media" Target="../media/media7.m4a"/><Relationship Id="rId7" Type="http://schemas.microsoft.com/office/2007/relationships/hdphoto" Target="../media/hdphoto4.wdp"/><Relationship Id="rId12" Type="http://schemas.openxmlformats.org/officeDocument/2006/relationships/image" Target="../media/image7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11" Type="http://schemas.openxmlformats.org/officeDocument/2006/relationships/image" Target="../media/image23.jp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jpg"/><Relationship Id="rId10" Type="http://schemas.microsoft.com/office/2007/relationships/hdphoto" Target="../media/hdphoto1.wdp"/><Relationship Id="rId4" Type="http://schemas.openxmlformats.org/officeDocument/2006/relationships/audio" Target="../media/media7.m4a"/><Relationship Id="rId9" Type="http://schemas.openxmlformats.org/officeDocument/2006/relationships/image" Target="../media/image22.png"/><Relationship Id="rId14" Type="http://schemas.microsoft.com/office/2007/relationships/hdphoto" Target="../media/hdphoto1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3.wdp"/><Relationship Id="rId3" Type="http://schemas.microsoft.com/office/2007/relationships/media" Target="../media/media9.m4a"/><Relationship Id="rId7" Type="http://schemas.microsoft.com/office/2007/relationships/hdphoto" Target="../media/hdphoto12.wdp"/><Relationship Id="rId12" Type="http://schemas.openxmlformats.org/officeDocument/2006/relationships/image" Target="../media/image2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6.png"/><Relationship Id="rId11" Type="http://schemas.openxmlformats.org/officeDocument/2006/relationships/image" Target="../media/image7.jp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png"/><Relationship Id="rId4" Type="http://schemas.openxmlformats.org/officeDocument/2006/relationships/audio" Target="../media/media9.m4a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m4a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5.wdp"/><Relationship Id="rId4" Type="http://schemas.openxmlformats.org/officeDocument/2006/relationships/audio" Target="../media/media11.m4a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3" Type="http://schemas.microsoft.com/office/2007/relationships/media" Target="../media/media13.m4a"/><Relationship Id="rId7" Type="http://schemas.microsoft.com/office/2007/relationships/hdphoto" Target="../media/hdphoto12.wdp"/><Relationship Id="rId12" Type="http://schemas.openxmlformats.org/officeDocument/2006/relationships/image" Target="../media/image3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2.png"/><Relationship Id="rId11" Type="http://schemas.microsoft.com/office/2007/relationships/hdphoto" Target="../media/hdphoto5.wdp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png"/><Relationship Id="rId4" Type="http://schemas.openxmlformats.org/officeDocument/2006/relationships/audio" Target="../media/media13.m4a"/><Relationship Id="rId9" Type="http://schemas.microsoft.com/office/2007/relationships/hdphoto" Target="../media/hdphoto4.wdp"/><Relationship Id="rId1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AF49B9F0-9068-4CBB-B03B-F1CE46D60741}"/>
              </a:ext>
            </a:extLst>
          </p:cNvPr>
          <p:cNvSpPr txBox="1"/>
          <p:nvPr/>
        </p:nvSpPr>
        <p:spPr>
          <a:xfrm>
            <a:off x="848138" y="940904"/>
            <a:ext cx="922351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400" dirty="0">
                <a:solidFill>
                  <a:srgbClr val="C00000"/>
                </a:solidFill>
                <a:latin typeface="Bodoni MT Black" panose="020B0604020202020204" pitchFamily="18" charset="0"/>
              </a:rPr>
              <a:t>SISTEMA CARDIOVASCULAR </a:t>
            </a:r>
          </a:p>
          <a:p>
            <a:r>
              <a:rPr lang="pt-PT" sz="4400" dirty="0">
                <a:solidFill>
                  <a:schemeClr val="accent2">
                    <a:lumMod val="75000"/>
                  </a:schemeClr>
                </a:solidFill>
                <a:latin typeface="Bodoni MT Black" panose="020B0604020202020204" pitchFamily="18" charset="0"/>
              </a:rPr>
              <a:t> </a:t>
            </a:r>
            <a:r>
              <a:rPr lang="pt-PT" sz="3200" dirty="0">
                <a:solidFill>
                  <a:srgbClr val="002060"/>
                </a:solidFill>
                <a:latin typeface="Bodoni MT Black" panose="020B0604020202020204" pitchFamily="18" charset="0"/>
              </a:rPr>
              <a:t>Projeto +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65B333C-FCDD-43F3-BBD5-725BBE3D9BF9}"/>
              </a:ext>
            </a:extLst>
          </p:cNvPr>
          <p:cNvSpPr txBox="1"/>
          <p:nvPr/>
        </p:nvSpPr>
        <p:spPr>
          <a:xfrm>
            <a:off x="755372" y="3525078"/>
            <a:ext cx="100186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Trabalho realizado por:   GABRIELA FILIPA TEIXEIRA LEITE    Nº15   6º I    </a:t>
            </a:r>
          </a:p>
          <a:p>
            <a:endParaRPr lang="pt-PT" dirty="0"/>
          </a:p>
          <a:p>
            <a:r>
              <a:rPr lang="pt-PT" dirty="0"/>
              <a:t>Com as vozes de:</a:t>
            </a:r>
          </a:p>
          <a:p>
            <a:r>
              <a:rPr lang="pt-PT" dirty="0"/>
              <a:t>Cristina Leite</a:t>
            </a:r>
          </a:p>
          <a:p>
            <a:r>
              <a:rPr lang="pt-PT" dirty="0"/>
              <a:t>Gabriela Leite</a:t>
            </a:r>
          </a:p>
          <a:p>
            <a:r>
              <a:rPr lang="pt-PT" dirty="0"/>
              <a:t>José Carlos Leite</a:t>
            </a: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436B020-6E0A-469F-97E2-B0FBEE5E4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456" y="2148443"/>
            <a:ext cx="2261122" cy="45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1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905813D-8F90-404E-8476-C9F756721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1" b="89844" l="6445" r="89930">
                        <a14:foregroundMark x1="10272" y1="40820" x2="9668" y2="41016"/>
                        <a14:foregroundMark x1="10272" y1="39453" x2="10675" y2="40039"/>
                        <a14:foregroundMark x1="8661" y1="39648" x2="8459" y2="41602"/>
                        <a14:foregroundMark x1="6445" y1="43945" x2="9668" y2="46094"/>
                        <a14:foregroundMark x1="69587" y1="21777" x2="69789" y2="27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83" y="1679678"/>
            <a:ext cx="5242069" cy="540571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A468461C-F33A-4636-8AE4-BC933D7CAF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28" b="89925" l="9574" r="89894">
                        <a14:foregroundMark x1="44681" y1="9328" x2="46277" y2="10821"/>
                        <a14:foregroundMark x1="46809" y1="36940" x2="48404" y2="36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4" y="2159953"/>
            <a:ext cx="3738633" cy="5329541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6593F076-66B7-4591-A44F-AB38CFA15CD4}"/>
              </a:ext>
            </a:extLst>
          </p:cNvPr>
          <p:cNvSpPr/>
          <p:nvPr/>
        </p:nvSpPr>
        <p:spPr>
          <a:xfrm>
            <a:off x="2852161" y="1679678"/>
            <a:ext cx="6223602" cy="15696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PT" sz="9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reflection blurRad="6350" stA="53000" endA="300" endPos="35500" dir="5400000" sy="-90000" algn="bl" rotWithShape="0"/>
                </a:effectLst>
              </a:rPr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3882472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750" advClick="0" advTm="1000">
        <p15:prstTrans prst="peelOff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DDB7CF42-D6AE-49B0-9D62-D229C92D292D}"/>
              </a:ext>
            </a:extLst>
          </p:cNvPr>
          <p:cNvSpPr txBox="1"/>
          <p:nvPr/>
        </p:nvSpPr>
        <p:spPr>
          <a:xfrm>
            <a:off x="1600200" y="430306"/>
            <a:ext cx="60780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BIBLIOGRAFIA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7EDFBECC-C0D5-40B6-9B4A-4A17A62189F3}"/>
              </a:ext>
            </a:extLst>
          </p:cNvPr>
          <p:cNvSpPr txBox="1"/>
          <p:nvPr/>
        </p:nvSpPr>
        <p:spPr>
          <a:xfrm>
            <a:off x="1600200" y="1452282"/>
            <a:ext cx="82699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100% VIDA VOLUME 2 CIÊNCIAS NATURAIS 6º ANO </a:t>
            </a:r>
          </a:p>
          <a:p>
            <a:r>
              <a:rPr lang="pt-PT" dirty="0"/>
              <a:t>ANA LOPES</a:t>
            </a:r>
          </a:p>
          <a:p>
            <a:r>
              <a:rPr lang="pt-PT" dirty="0"/>
              <a:t>DANIELA BRANDÃO</a:t>
            </a:r>
          </a:p>
          <a:p>
            <a:r>
              <a:rPr lang="pt-PT" dirty="0"/>
              <a:t>JUDITE  MENDES</a:t>
            </a:r>
          </a:p>
          <a:p>
            <a:r>
              <a:rPr lang="pt-PT" dirty="0"/>
              <a:t>SOLANGE VAZ</a:t>
            </a:r>
          </a:p>
          <a:p>
            <a:endParaRPr lang="pt-PT" dirty="0"/>
          </a:p>
          <a:p>
            <a:r>
              <a:rPr lang="pt-PT" dirty="0"/>
              <a:t>Colaboração</a:t>
            </a:r>
          </a:p>
          <a:p>
            <a:r>
              <a:rPr lang="pt-PT" dirty="0"/>
              <a:t>CÂNDIDA  PIRES </a:t>
            </a:r>
          </a:p>
          <a:p>
            <a:endParaRPr lang="pt-PT" dirty="0"/>
          </a:p>
          <a:p>
            <a:r>
              <a:rPr lang="pt-PT" dirty="0"/>
              <a:t>Revisão científica</a:t>
            </a:r>
          </a:p>
          <a:p>
            <a:r>
              <a:rPr lang="pt-PT" dirty="0"/>
              <a:t>GABRIELA RODRIGUES</a:t>
            </a:r>
          </a:p>
          <a:p>
            <a:r>
              <a:rPr lang="pt-PT" dirty="0"/>
              <a:t>PEDRO FEVEREIRO</a:t>
            </a:r>
          </a:p>
        </p:txBody>
      </p:sp>
    </p:spTree>
    <p:extLst>
      <p:ext uri="{BB962C8B-B14F-4D97-AF65-F5344CB8AC3E}">
        <p14:creationId xmlns:p14="http://schemas.microsoft.com/office/powerpoint/2010/main" val="8815892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0" presetClass="entr" presetSubtype="0" fill="hold" grpId="0" nodeType="withEffect">
                                  <p:stCondLst>
                                    <p:cond delay="77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951BB64-0753-4C37-B848-766D3026F8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t-PT" dirty="0">
                <a:latin typeface="Lucida Handwriting" panose="03010101010101010101" pitchFamily="66" charset="0"/>
              </a:rPr>
              <a:t>A escola da professora corujinha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0867EEE1-CA61-4686-ACAE-80BE6A1BB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pt-PT" dirty="0">
                <a:solidFill>
                  <a:srgbClr val="C00000"/>
                </a:solidFill>
              </a:rPr>
              <a:t>Sistema cardiovascular: pequena e grande circulação</a:t>
            </a:r>
          </a:p>
        </p:txBody>
      </p:sp>
    </p:spTree>
    <p:extLst>
      <p:ext uri="{BB962C8B-B14F-4D97-AF65-F5344CB8AC3E}">
        <p14:creationId xmlns:p14="http://schemas.microsoft.com/office/powerpoint/2010/main" val="271828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0000">
        <p14:glitter pattern="hexagon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1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192BFAE-4AFF-4711-ADA1-7569AA2B6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93" b="98454" l="8696" r="97283">
                        <a14:foregroundMark x1="10201" y1="26468" x2="10326" y2="27835"/>
                        <a14:foregroundMark x1="10129" y1="25685" x2="10156" y2="25976"/>
                        <a14:foregroundMark x1="94565" y1="52062" x2="94565" y2="52062"/>
                        <a14:foregroundMark x1="97826" y1="47423" x2="97826" y2="47423"/>
                        <a14:foregroundMark x1="62500" y1="8247" x2="62500" y2="8247"/>
                        <a14:foregroundMark x1="48370" y1="7216" x2="50543" y2="11856"/>
                        <a14:foregroundMark x1="63043" y1="48454" x2="63043" y2="48454"/>
                        <a14:foregroundMark x1="85870" y1="47938" x2="85870" y2="47938"/>
                        <a14:foregroundMark x1="92391" y1="47423" x2="92391" y2="47423"/>
                        <a14:foregroundMark x1="89130" y1="47423" x2="90217" y2="45361"/>
                        <a14:foregroundMark x1="94565" y1="47423" x2="94565" y2="47938"/>
                        <a14:foregroundMark x1="63587" y1="92784" x2="65217" y2="95876"/>
                        <a14:foregroundMark x1="36413" y1="95876" x2="37500" y2="98454"/>
                        <a14:foregroundMark x1="51630" y1="13402" x2="51630" y2="13402"/>
                        <a14:foregroundMark x1="51630" y1="12887" x2="51630" y2="12887"/>
                        <a14:foregroundMark x1="39674" y1="8247" x2="52717" y2="13918"/>
                        <a14:foregroundMark x1="52717" y1="13918" x2="51087" y2="13918"/>
                        <a14:foregroundMark x1="59239" y1="46392" x2="59239" y2="46392"/>
                        <a14:foregroundMark x1="82609" y1="47423" x2="82609" y2="48454"/>
                        <a14:backgroundMark x1="11413" y1="9794" x2="10870" y2="10825"/>
                        <a14:backgroundMark x1="10527" y1="27818" x2="10326" y2="31443"/>
                        <a14:backgroundMark x1="11413" y1="11856" x2="11193" y2="15819"/>
                        <a14:backgroundMark x1="8152" y1="15979" x2="9239" y2="25773"/>
                        <a14:backgroundMark x1="9239" y1="27835" x2="9239" y2="25773"/>
                        <a14:backgroundMark x1="10870" y1="25258" x2="10870" y2="25258"/>
                        <a14:backgroundMark x1="10326" y1="25258" x2="10326" y2="25258"/>
                        <a14:backgroundMark x1="10326" y1="26804" x2="8152" y2="20619"/>
                        <a14:backgroundMark x1="20109" y1="5155" x2="19022" y2="1031"/>
                        <a14:backgroundMark x1="23913" y1="4639" x2="22826" y2="4639"/>
                        <a14:backgroundMark x1="20652" y1="5670" x2="20652" y2="5670"/>
                        <a14:backgroundMark x1="23913" y1="5155" x2="19565" y2="6186"/>
                        <a14:backgroundMark x1="85326" y1="8247" x2="85326" y2="22165"/>
                        <a14:backgroundMark x1="85326" y1="22165" x2="85326" y2="8247"/>
                        <a14:backgroundMark x1="85326" y1="8247" x2="84783" y2="21649"/>
                        <a14:backgroundMark x1="84783" y1="21649" x2="92935" y2="33505"/>
                        <a14:backgroundMark x1="92935" y1="33505" x2="91304" y2="31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2868716"/>
            <a:ext cx="3526735" cy="3718405"/>
          </a:xfrm>
          <a:prstGeom prst="rect">
            <a:avLst/>
          </a:prstGeom>
        </p:spPr>
      </p:pic>
      <p:pic>
        <p:nvPicPr>
          <p:cNvPr id="4" name="coruja">
            <a:hlinkClick r:id="" action="ppaction://media"/>
            <a:extLst>
              <a:ext uri="{FF2B5EF4-FFF2-40B4-BE49-F238E27FC236}">
                <a16:creationId xmlns:a16="http://schemas.microsoft.com/office/drawing/2014/main" xmlns="" id="{6CFB6C32-118A-42BD-9AAA-7447D2D92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82957" y="3853276"/>
            <a:ext cx="742122" cy="74212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358DA0AD-E60B-4875-B9A3-5EE35B1E3A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98" b="96383" l="9792" r="91310">
                        <a14:foregroundMark x1="35129" y1="36364" x2="35129" y2="36364"/>
                        <a14:foregroundMark x1="33293" y1="36852" x2="33293" y2="36852"/>
                        <a14:foregroundMark x1="53244" y1="37341" x2="53244" y2="37341"/>
                        <a14:foregroundMark x1="52632" y1="36852" x2="58140" y2="40274"/>
                        <a14:foregroundMark x1="33293" y1="37830" x2="38800" y2="38319"/>
                        <a14:foregroundMark x1="48470" y1="8798" x2="48470" y2="8798"/>
                        <a14:foregroundMark x1="53244" y1="36852" x2="55080" y2="36852"/>
                        <a14:foregroundMark x1="91554" y1="27175" x2="91554" y2="27175"/>
                        <a14:foregroundMark x1="59976" y1="37830" x2="59976" y2="37830"/>
                        <a14:foregroundMark x1="61200" y1="91593" x2="61200" y2="91593"/>
                        <a14:foregroundMark x1="27173" y1="93060" x2="29009" y2="93060"/>
                        <a14:foregroundMark x1="64871" y1="96383" x2="64871" y2="96383"/>
                        <a14:foregroundMark x1="58140" y1="36852" x2="58140" y2="36852"/>
                        <a14:foregroundMark x1="35741" y1="35386" x2="35741" y2="35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083" y="4289626"/>
            <a:ext cx="1484820" cy="1859205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51273E6B-AD89-489F-8EC4-10940FB476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73" b="89844" l="6949" r="99698">
                        <a14:foregroundMark x1="10373" y1="45117" x2="7049" y2="43359"/>
                        <a14:foregroundMark x1="69084" y1="24609" x2="70091" y2="20996"/>
                        <a14:foregroundMark x1="99483" y1="22488" x2="99698" y2="22754"/>
                        <a14:backgroundMark x1="91239" y1="26855" x2="93555" y2="97168"/>
                        <a14:backgroundMark x1="82276" y1="17285" x2="85599" y2="54297"/>
                        <a14:backgroundMark x1="99698" y1="20508" x2="98288" y2="20508"/>
                        <a14:backgroundMark x1="84693" y1="10059" x2="87009" y2="20996"/>
                        <a14:backgroundMark x1="85096" y1="9082" x2="83686" y2="17285"/>
                        <a14:backgroundMark x1="82276" y1="10938" x2="82276" y2="10938"/>
                        <a14:backgroundMark x1="87009" y1="57422" x2="87009" y2="53809"/>
                        <a14:backgroundMark x1="87009" y1="52930" x2="87311" y2="69727"/>
                        <a14:backgroundMark x1="87311" y1="69727" x2="90332" y2="60156"/>
                        <a14:backgroundMark x1="95468" y1="15918" x2="97382" y2="11426"/>
                        <a14:backgroundMark x1="98792" y1="15527" x2="98792" y2="15527"/>
                        <a14:backgroundMark x1="94058" y1="16406" x2="99194" y2="26465"/>
                        <a14:backgroundMark x1="97784" y1="19629" x2="99698" y2="223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41984" y="0"/>
            <a:ext cx="2902478" cy="2993089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FBF2C2A8-EB16-45F8-BF4F-84DF3055F7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45" y="535253"/>
            <a:ext cx="5850654" cy="41824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E4490C1A-B99E-422E-BBE0-6FE5F3453D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799" y="0"/>
            <a:ext cx="2367887" cy="177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16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4000">
        <p15:prstTrans prst="peelOff"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1430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30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xit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1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8ED811E-0176-4E39-8343-AB4E13AB7A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37" b="98718" l="2791" r="95814">
                        <a14:foregroundMark x1="46047" y1="14957" x2="46047" y2="14957"/>
                        <a14:foregroundMark x1="48372" y1="13248" x2="63721" y2="17521"/>
                        <a14:foregroundMark x1="60000" y1="6410" x2="68372" y2="8120"/>
                        <a14:foregroundMark x1="92093" y1="32051" x2="93023" y2="37607"/>
                        <a14:foregroundMark x1="95349" y1="60684" x2="96279" y2="62821"/>
                        <a14:foregroundMark x1="9767" y1="60684" x2="9767" y2="58974"/>
                        <a14:foregroundMark x1="2791" y1="62821" x2="2791" y2="62821"/>
                        <a14:foregroundMark x1="54419" y1="33761" x2="56279" y2="34615"/>
                        <a14:foregroundMark x1="34419" y1="26068" x2="52093" y2="37607"/>
                        <a14:foregroundMark x1="23721" y1="32051" x2="42326" y2="47436"/>
                        <a14:foregroundMark x1="42326" y1="47436" x2="43721" y2="47436"/>
                        <a14:foregroundMark x1="45116" y1="30769" x2="23256" y2="20513"/>
                        <a14:foregroundMark x1="23256" y1="20513" x2="20930" y2="42308"/>
                        <a14:foregroundMark x1="20930" y1="42308" x2="41860" y2="29915"/>
                        <a14:foregroundMark x1="41860" y1="29915" x2="66512" y2="38462"/>
                        <a14:foregroundMark x1="66512" y1="38462" x2="71628" y2="35043"/>
                        <a14:foregroundMark x1="34884" y1="20940" x2="39535" y2="24786"/>
                        <a14:foregroundMark x1="42791" y1="27350" x2="42791" y2="27350"/>
                        <a14:foregroundMark x1="33488" y1="44872" x2="33488" y2="44872"/>
                        <a14:foregroundMark x1="25581" y1="47863" x2="31628" y2="50000"/>
                        <a14:foregroundMark x1="61395" y1="33761" x2="63721" y2="32906"/>
                        <a14:foregroundMark x1="71628" y1="27778" x2="71628" y2="27778"/>
                        <a14:foregroundMark x1="61395" y1="24786" x2="79070" y2="33333"/>
                        <a14:foregroundMark x1="58140" y1="28205" x2="82326" y2="26496"/>
                        <a14:foregroundMark x1="82326" y1="26496" x2="70698" y2="46581"/>
                        <a14:foregroundMark x1="70698" y1="46581" x2="60930" y2="43162"/>
                        <a14:foregroundMark x1="76279" y1="46154" x2="76279" y2="46154"/>
                        <a14:foregroundMark x1="81395" y1="38034" x2="81395" y2="38034"/>
                        <a14:foregroundMark x1="82326" y1="35897" x2="75349" y2="46581"/>
                        <a14:foregroundMark x1="63721" y1="23504" x2="81395" y2="27350"/>
                        <a14:foregroundMark x1="19070" y1="4701" x2="19070" y2="4701"/>
                        <a14:foregroundMark x1="40930" y1="2564" x2="40930" y2="2564"/>
                        <a14:foregroundMark x1="59535" y1="92308" x2="59535" y2="92308"/>
                        <a14:foregroundMark x1="66047" y1="96581" x2="66047" y2="96581"/>
                        <a14:foregroundMark x1="41395" y1="98718" x2="41395" y2="98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61" y="4184318"/>
            <a:ext cx="2047875" cy="222885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F06DF87-94FA-4D7E-A5E8-B1065329A0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55" b="96907" l="9783" r="95109">
                        <a14:foregroundMark x1="49457" y1="9794" x2="49457" y2="9794"/>
                        <a14:foregroundMark x1="53261" y1="5155" x2="53261" y2="5155"/>
                        <a14:foregroundMark x1="61413" y1="46392" x2="61413" y2="46392"/>
                        <a14:foregroundMark x1="87500" y1="47423" x2="87500" y2="47423"/>
                        <a14:foregroundMark x1="76087" y1="49485" x2="79348" y2="48454"/>
                        <a14:foregroundMark x1="90761" y1="48454" x2="90761" y2="45876"/>
                        <a14:foregroundMark x1="93478" y1="46907" x2="93478" y2="46907"/>
                        <a14:foregroundMark x1="95109" y1="46907" x2="95109" y2="46907"/>
                        <a14:foregroundMark x1="60870" y1="91753" x2="60870" y2="91753"/>
                        <a14:foregroundMark x1="59783" y1="96392" x2="59239" y2="96907"/>
                        <a14:foregroundMark x1="34783" y1="93299" x2="34783" y2="93299"/>
                        <a14:foregroundMark x1="95109" y1="79897" x2="95109" y2="79897"/>
                        <a14:foregroundMark x1="73913" y1="52577" x2="74457" y2="53608"/>
                        <a14:backgroundMark x1="19022" y1="26804" x2="19022" y2="26804"/>
                        <a14:backgroundMark x1="22283" y1="25773" x2="22283" y2="25773"/>
                        <a14:backgroundMark x1="22283" y1="18557" x2="22826" y2="34536"/>
                        <a14:backgroundMark x1="22826" y1="34536" x2="22826" y2="34536"/>
                        <a14:backgroundMark x1="17935" y1="76289" x2="17935" y2="76289"/>
                        <a14:backgroundMark x1="23370" y1="77835" x2="23370" y2="77835"/>
                        <a14:backgroundMark x1="79891" y1="35052" x2="79891" y2="35052"/>
                        <a14:backgroundMark x1="78804" y1="29897" x2="84783" y2="36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4" y="2785773"/>
            <a:ext cx="3862318" cy="4072227"/>
          </a:xfrm>
          <a:prstGeom prst="rect">
            <a:avLst/>
          </a:prstGeom>
        </p:spPr>
      </p:pic>
      <p:pic>
        <p:nvPicPr>
          <p:cNvPr id="10" name="dudu">
            <a:hlinkClick r:id="" action="ppaction://media"/>
            <a:extLst>
              <a:ext uri="{FF2B5EF4-FFF2-40B4-BE49-F238E27FC236}">
                <a16:creationId xmlns:a16="http://schemas.microsoft.com/office/drawing/2014/main" xmlns="" id="{E086FF4D-04E3-41B7-88E4-9AF7F9501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0800000">
            <a:off x="9407858" y="4842844"/>
            <a:ext cx="609600" cy="609600"/>
          </a:xfrm>
          <a:prstGeom prst="rect">
            <a:avLst/>
          </a:prstGeom>
        </p:spPr>
      </p:pic>
      <p:pic>
        <p:nvPicPr>
          <p:cNvPr id="13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FF6E2804-65D8-4701-B3D6-A3836D9ABD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30741" y="3879518"/>
            <a:ext cx="609600" cy="609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CB80E5A-524A-46EE-8120-028A9E6087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925" y="666175"/>
            <a:ext cx="1563963" cy="26116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6708EC0-E96A-4448-876D-874892CEDA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08" y="669076"/>
            <a:ext cx="1552217" cy="261746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A48E204-3214-4514-9FA0-97906DD6C2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345" y="669075"/>
            <a:ext cx="1506564" cy="261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24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2000">
        <p15:prstTrans prst="peelOff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1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31" presetClass="exit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2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7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2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6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2220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31" presetClass="exit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31" presetClass="exit" presetSubtype="0" fill="hold" nodeType="withEffect">
                                  <p:stCondLst>
                                    <p:cond delay="50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51F9A0A8-C59C-4B39-8AE9-E566BB1797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15" b="98785" l="2451" r="97059">
                        <a14:foregroundMark x1="44608" y1="7692" x2="44608" y2="7692"/>
                        <a14:foregroundMark x1="29902" y1="2429" x2="29902" y2="2429"/>
                        <a14:foregroundMark x1="8824" y1="34008" x2="8824" y2="34008"/>
                        <a14:foregroundMark x1="50980" y1="47368" x2="50980" y2="47368"/>
                        <a14:foregroundMark x1="91667" y1="37652" x2="91667" y2="37652"/>
                        <a14:foregroundMark x1="85294" y1="63968" x2="85294" y2="63968"/>
                        <a14:foregroundMark x1="92157" y1="63968" x2="92157" y2="63968"/>
                        <a14:foregroundMark x1="98529" y1="65992" x2="98529" y2="65992"/>
                        <a14:foregroundMark x1="7353" y1="67206" x2="7353" y2="67206"/>
                        <a14:foregroundMark x1="2451" y1="65587" x2="2451" y2="65587"/>
                        <a14:foregroundMark x1="43137" y1="93927" x2="44608" y2="93927"/>
                        <a14:foregroundMark x1="60294" y1="93927" x2="60294" y2="93927"/>
                        <a14:foregroundMark x1="61275" y1="98785" x2="61275" y2="98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506" y="4013223"/>
            <a:ext cx="1943100" cy="235267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1B192FD-96FA-40CD-B5ED-272C34524D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86" b="96907" l="9783" r="99457">
                        <a14:foregroundMark x1="50000" y1="7216" x2="53261" y2="9278"/>
                        <a14:foregroundMark x1="59783" y1="45361" x2="65217" y2="52062"/>
                        <a14:foregroundMark x1="86957" y1="47423" x2="92391" y2="47423"/>
                        <a14:foregroundMark x1="83696" y1="45876" x2="87500" y2="45876"/>
                        <a14:foregroundMark x1="94022" y1="48454" x2="98370" y2="46907"/>
                        <a14:foregroundMark x1="95652" y1="45361" x2="99457" y2="45361"/>
                        <a14:foregroundMark x1="89130" y1="45361" x2="91304" y2="46907"/>
                        <a14:foregroundMark x1="63587" y1="93299" x2="63587" y2="93299"/>
                        <a14:foregroundMark x1="79891" y1="62887" x2="79891" y2="62887"/>
                        <a14:foregroundMark x1="79891" y1="57732" x2="79891" y2="57216"/>
                        <a14:foregroundMark x1="78804" y1="89691" x2="76630" y2="92784"/>
                        <a14:foregroundMark x1="78261" y1="96907" x2="78261" y2="96907"/>
                        <a14:foregroundMark x1="36413" y1="94845" x2="36413" y2="94845"/>
                        <a14:foregroundMark x1="31522" y1="95361" x2="31522" y2="95361"/>
                        <a14:backgroundMark x1="21196" y1="32990" x2="21196" y2="32990"/>
                        <a14:backgroundMark x1="18478" y1="22680" x2="21196" y2="28351"/>
                        <a14:backgroundMark x1="78261" y1="35567" x2="90761" y2="35567"/>
                        <a14:backgroundMark x1="81522" y1="31443" x2="83152" y2="38660"/>
                        <a14:backgroundMark x1="22826" y1="31959" x2="22283" y2="37113"/>
                        <a14:backgroundMark x1="18478" y1="75773" x2="18478" y2="75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4" y="2720633"/>
            <a:ext cx="3729936" cy="3932650"/>
          </a:xfrm>
          <a:prstGeom prst="rect">
            <a:avLst/>
          </a:prstGeom>
        </p:spPr>
      </p:pic>
      <p:pic>
        <p:nvPicPr>
          <p:cNvPr id="8" name="lulu">
            <a:hlinkClick r:id="" action="ppaction://media"/>
            <a:extLst>
              <a:ext uri="{FF2B5EF4-FFF2-40B4-BE49-F238E27FC236}">
                <a16:creationId xmlns:a16="http://schemas.microsoft.com/office/drawing/2014/main" xmlns="" id="{2C771F44-D881-48DE-B072-09CD22A00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0800000">
            <a:off x="9216788" y="4884760"/>
            <a:ext cx="609600" cy="609600"/>
          </a:xfrm>
          <a:prstGeom prst="rect">
            <a:avLst/>
          </a:prstGeom>
        </p:spPr>
      </p:pic>
      <p:pic>
        <p:nvPicPr>
          <p:cNvPr id="9" name="professora">
            <a:hlinkClick r:id="" action="ppaction://media"/>
            <a:extLst>
              <a:ext uri="{FF2B5EF4-FFF2-40B4-BE49-F238E27FC236}">
                <a16:creationId xmlns:a16="http://schemas.microsoft.com/office/drawing/2014/main" xmlns="" id="{E69EC83D-BE1D-403C-A9A3-E97838FF9F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95080" y="3429000"/>
            <a:ext cx="609600" cy="6096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1EFAEB97-514D-410B-B2BD-2A36D4DC44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0" b="97165" l="9792" r="92534">
                        <a14:foregroundMark x1="33537" y1="37146" x2="33537" y2="37146"/>
                        <a14:foregroundMark x1="58752" y1="37634" x2="57405" y2="35973"/>
                        <a14:foregroundMark x1="34884" y1="37634" x2="41248" y2="39883"/>
                        <a14:foregroundMark x1="48960" y1="9580" x2="48960" y2="9580"/>
                        <a14:foregroundMark x1="92534" y1="28152" x2="91065" y2="26491"/>
                        <a14:foregroundMark x1="53121" y1="37634" x2="59486" y2="37634"/>
                        <a14:foregroundMark x1="58017" y1="90909" x2="65116" y2="97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12" y="892187"/>
            <a:ext cx="1726726" cy="216210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92A9618F-D191-4F4E-8E41-A53D89E035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00" b="91400" l="10000" r="90000">
                        <a14:foregroundMark x1="16933" y1="42600" x2="16933" y2="33800"/>
                        <a14:foregroundMark x1="38267" y1="45000" x2="36133" y2="34400"/>
                        <a14:foregroundMark x1="28133" y1="35600" x2="26933" y2="30000"/>
                        <a14:foregroundMark x1="30267" y1="24200" x2="38667" y2="35600"/>
                        <a14:foregroundMark x1="20667" y1="31200" x2="16400" y2="47600"/>
                        <a14:foregroundMark x1="53733" y1="68200" x2="65867" y2="82000"/>
                        <a14:foregroundMark x1="65867" y1="82000" x2="66267" y2="83400"/>
                        <a14:foregroundMark x1="56267" y1="67600" x2="66267" y2="77800"/>
                        <a14:foregroundMark x1="60000" y1="90400" x2="60000" y2="90400"/>
                        <a14:foregroundMark x1="59200" y1="91000" x2="59200" y2="91000"/>
                        <a14:foregroundMark x1="65867" y1="91600" x2="65867" y2="91600"/>
                        <a14:foregroundMark x1="14000" y1="48200" x2="19333" y2="25600"/>
                        <a14:foregroundMark x1="25200" y1="11000" x2="26933" y2="30000"/>
                        <a14:foregroundMark x1="74667" y1="10400" x2="73867" y2="9800"/>
                        <a14:foregroundMark x1="10133" y1="53200" x2="16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07" y="409433"/>
            <a:ext cx="3967291" cy="264486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BBA75F91-68D3-4C9B-8D2A-D469EB05DA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94" b="89753" l="1330" r="95745">
                        <a14:foregroundMark x1="86436" y1="65724" x2="87766" y2="66431"/>
                        <a14:foregroundMark x1="90426" y1="70671" x2="90426" y2="70671"/>
                        <a14:foregroundMark x1="92021" y1="73145" x2="92021" y2="73145"/>
                        <a14:foregroundMark x1="88564" y1="68551" x2="90426" y2="72792"/>
                        <a14:foregroundMark x1="91755" y1="73145" x2="95745" y2="79859"/>
                        <a14:foregroundMark x1="10904" y1="54770" x2="18883" y2="61484"/>
                        <a14:foregroundMark x1="1330" y1="52297" x2="12234" y2="65018"/>
                        <a14:foregroundMark x1="12234" y1="65018" x2="27926" y2="66431"/>
                        <a14:foregroundMark x1="27926" y1="66431" x2="18351" y2="51943"/>
                        <a14:foregroundMark x1="18351" y1="51943" x2="3723" y2="51237"/>
                        <a14:foregroundMark x1="3723" y1="51237" x2="4787" y2="57597"/>
                        <a14:foregroundMark x1="2128" y1="63958" x2="3989" y2="63958"/>
                        <a14:foregroundMark x1="2128" y1="61131" x2="2128" y2="56537"/>
                        <a14:foregroundMark x1="2128" y1="55830" x2="2128" y2="55830"/>
                        <a14:foregroundMark x1="8511" y1="56537" x2="7447" y2="55830"/>
                        <a14:foregroundMark x1="17287" y1="55830" x2="17287" y2="57597"/>
                        <a14:foregroundMark x1="17287" y1="57951" x2="17287" y2="57951"/>
                        <a14:foregroundMark x1="15426" y1="55830" x2="15426" y2="55830"/>
                        <a14:foregroundMark x1="5585" y1="62191" x2="7181" y2="61484"/>
                        <a14:foregroundMark x1="5585" y1="65724" x2="10904" y2="65018"/>
                        <a14:foregroundMark x1="1862" y1="65724" x2="6383" y2="65724"/>
                        <a14:foregroundMark x1="1862" y1="52297" x2="1862" y2="58657"/>
                        <a14:foregroundMark x1="1862" y1="51943" x2="1330" y2="51943"/>
                        <a14:foregroundMark x1="27926" y1="62191" x2="25266" y2="61484"/>
                        <a14:foregroundMark x1="17021" y1="51237" x2="27926" y2="62544"/>
                        <a14:foregroundMark x1="27926" y1="62544" x2="27394" y2="64664"/>
                        <a14:foregroundMark x1="22606" y1="53357" x2="28457" y2="57597"/>
                        <a14:foregroundMark x1="31117" y1="62191" x2="29255" y2="66078"/>
                        <a14:backgroundMark x1="64894" y1="66078" x2="71011" y2="71731"/>
                        <a14:backgroundMark x1="77660" y1="43463" x2="86968" y2="49823"/>
                        <a14:backgroundMark x1="70213" y1="42756" x2="73670" y2="44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9875">
            <a:off x="4372688" y="1634467"/>
            <a:ext cx="2291118" cy="172443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xmlns="" id="{1160B80A-E08F-44D8-96B9-E6F583D692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605" b="89831" l="5838" r="90609">
                        <a14:foregroundMark x1="6091" y1="54802" x2="6091" y2="54802"/>
                        <a14:foregroundMark x1="59645" y1="31073" x2="72081" y2="40113"/>
                        <a14:foregroundMark x1="72081" y1="40113" x2="73096" y2="41808"/>
                        <a14:foregroundMark x1="61675" y1="47458" x2="72081" y2="64407"/>
                        <a14:foregroundMark x1="72081" y1="64407" x2="85533" y2="60452"/>
                        <a14:foregroundMark x1="85533" y1="60452" x2="90102" y2="60452"/>
                        <a14:foregroundMark x1="61421" y1="49718" x2="61168" y2="58757"/>
                        <a14:foregroundMark x1="62183" y1="58757" x2="73096" y2="65537"/>
                        <a14:foregroundMark x1="61421" y1="47458" x2="74112" y2="48023"/>
                        <a14:foregroundMark x1="74112" y1="48023" x2="83249" y2="55367"/>
                        <a14:foregroundMark x1="77665" y1="49718" x2="86548" y2="62712"/>
                        <a14:foregroundMark x1="75888" y1="47458" x2="84772" y2="52542"/>
                        <a14:foregroundMark x1="88325" y1="54802" x2="85787" y2="54802"/>
                        <a14:foregroundMark x1="76650" y1="40113" x2="83503" y2="50847"/>
                        <a14:foregroundMark x1="81726" y1="42373" x2="81726" y2="42373"/>
                        <a14:foregroundMark x1="81472" y1="42373" x2="87563" y2="46893"/>
                        <a14:foregroundMark x1="77157" y1="40113" x2="88832" y2="52542"/>
                        <a14:foregroundMark x1="88832" y1="52542" x2="88325" y2="49718"/>
                        <a14:foregroundMark x1="74619" y1="68362" x2="90609" y2="66667"/>
                        <a14:foregroundMark x1="61675" y1="57062" x2="74112" y2="71751"/>
                        <a14:foregroundMark x1="74112" y1="71751" x2="79188" y2="69492"/>
                        <a14:foregroundMark x1="63959" y1="65537" x2="70558" y2="71186"/>
                        <a14:foregroundMark x1="62183" y1="61017" x2="63198" y2="69492"/>
                        <a14:backgroundMark x1="19543" y1="79096" x2="19543" y2="79096"/>
                        <a14:backgroundMark x1="21066" y1="60452" x2="21066" y2="60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628">
            <a:off x="7282321" y="649740"/>
            <a:ext cx="2751807" cy="1236217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xmlns="" id="{E47460F4-3921-43F1-92F0-F8617EF5769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12" b="92465" l="4462" r="96538">
                        <a14:foregroundMark x1="8077" y1="27786" x2="8077" y2="21115"/>
                        <a14:foregroundMark x1="4615" y1="27394" x2="4615" y2="27394"/>
                        <a14:foregroundMark x1="47385" y1="9812" x2="49077" y2="9812"/>
                        <a14:foregroundMark x1="93154" y1="30612" x2="92154" y2="26688"/>
                        <a14:foregroundMark x1="66615" y1="29199" x2="71154" y2="35165"/>
                        <a14:foregroundMark x1="55615" y1="28100" x2="57385" y2="32339"/>
                        <a14:foregroundMark x1="67000" y1="28807" x2="73154" y2="32339"/>
                        <a14:foregroundMark x1="96615" y1="30612" x2="96615" y2="30612"/>
                        <a14:foregroundMark x1="41846" y1="92465" x2="46000" y2="91366"/>
                        <a14:foregroundMark x1="49462" y1="28493" x2="56692" y2="3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367" y="919979"/>
            <a:ext cx="2400689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877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">
        <p15:prstTrans prst="peelOff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2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96CE05C-22FD-46EB-8D54-AFA7A582A6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19" b="97009" l="2326" r="94419">
                        <a14:foregroundMark x1="29767" y1="38889" x2="29767" y2="38889"/>
                        <a14:foregroundMark x1="25581" y1="29060" x2="30233" y2="44872"/>
                        <a14:foregroundMark x1="29767" y1="40598" x2="45581" y2="30342"/>
                        <a14:foregroundMark x1="31628" y1="26068" x2="33488" y2="26068"/>
                        <a14:foregroundMark x1="62326" y1="26068" x2="74884" y2="37179"/>
                        <a14:foregroundMark x1="66047" y1="29060" x2="73023" y2="40598"/>
                        <a14:foregroundMark x1="74884" y1="28205" x2="84186" y2="35043"/>
                        <a14:foregroundMark x1="60000" y1="40598" x2="80930" y2="52991"/>
                        <a14:foregroundMark x1="80930" y1="52991" x2="81395" y2="52991"/>
                        <a14:foregroundMark x1="57674" y1="33333" x2="60000" y2="57265"/>
                        <a14:foregroundMark x1="66047" y1="23504" x2="42791" y2="29915"/>
                        <a14:foregroundMark x1="42791" y1="29915" x2="38140" y2="32906"/>
                        <a14:foregroundMark x1="59535" y1="23077" x2="83256" y2="32906"/>
                        <a14:foregroundMark x1="83256" y1="32906" x2="86977" y2="45726"/>
                        <a14:foregroundMark x1="70233" y1="11966" x2="82326" y2="45726"/>
                        <a14:foregroundMark x1="79070" y1="15385" x2="89767" y2="37607"/>
                        <a14:foregroundMark x1="89767" y1="37607" x2="90233" y2="44444"/>
                        <a14:foregroundMark x1="88372" y1="8120" x2="86977" y2="7692"/>
                        <a14:foregroundMark x1="26047" y1="35897" x2="47442" y2="40171"/>
                        <a14:foregroundMark x1="47442" y1="44444" x2="47442" y2="44444"/>
                        <a14:foregroundMark x1="44186" y1="24786" x2="28837" y2="40171"/>
                        <a14:foregroundMark x1="35349" y1="23932" x2="13488" y2="32479"/>
                        <a14:foregroundMark x1="13488" y1="32479" x2="13023" y2="46154"/>
                        <a14:foregroundMark x1="26047" y1="25214" x2="43721" y2="23077"/>
                        <a14:foregroundMark x1="25581" y1="23504" x2="45581" y2="20940"/>
                        <a14:foregroundMark x1="16279" y1="30769" x2="38140" y2="44017"/>
                        <a14:foregroundMark x1="38140" y1="44017" x2="40000" y2="44444"/>
                        <a14:foregroundMark x1="22791" y1="38034" x2="36744" y2="55983"/>
                        <a14:foregroundMark x1="22326" y1="35043" x2="31628" y2="58974"/>
                        <a14:foregroundMark x1="19535" y1="40598" x2="19535" y2="40598"/>
                        <a14:foregroundMark x1="41395" y1="3419" x2="41395" y2="3419"/>
                        <a14:foregroundMark x1="2326" y1="61966" x2="19535" y2="60256"/>
                        <a14:foregroundMark x1="90233" y1="68376" x2="94419" y2="59829"/>
                        <a14:foregroundMark x1="60000" y1="93162" x2="74884" y2="93162"/>
                        <a14:foregroundMark x1="41395" y1="92735" x2="44186" y2="97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823" y="4307148"/>
            <a:ext cx="2047875" cy="2228850"/>
          </a:xfrm>
          <a:prstGeom prst="rect">
            <a:avLst/>
          </a:prstGeom>
        </p:spPr>
      </p:pic>
      <p:pic>
        <p:nvPicPr>
          <p:cNvPr id="5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80DD245B-94D0-4AEA-A577-A9258BC8F8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>
            <a:off x="9134902" y="5007591"/>
            <a:ext cx="609600" cy="6096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8D86DC2-4166-41D7-BB05-8F9829D915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93" b="94330" l="9783" r="98913">
                        <a14:foregroundMark x1="43478" y1="10825" x2="58152" y2="15464"/>
                        <a14:foregroundMark x1="45109" y1="7216" x2="46196" y2="3093"/>
                        <a14:foregroundMark x1="53804" y1="42784" x2="71739" y2="56186"/>
                        <a14:foregroundMark x1="90217" y1="47938" x2="77174" y2="47423"/>
                        <a14:foregroundMark x1="93478" y1="47423" x2="95109" y2="47423"/>
                        <a14:foregroundMark x1="51630" y1="91753" x2="70109" y2="94330"/>
                        <a14:foregroundMark x1="35000" y1="89294" x2="35870" y2="88660"/>
                        <a14:foregroundMark x1="32119" y1="91396" x2="32871" y2="90848"/>
                        <a14:foregroundMark x1="30924" y1="92268" x2="31980" y2="91498"/>
                        <a14:foregroundMark x1="30216" y1="92784" x2="30924" y2="92268"/>
                        <a14:foregroundMark x1="28804" y1="93814" x2="30216" y2="92784"/>
                        <a14:foregroundMark x1="43478" y1="93814" x2="40761" y2="78866"/>
                        <a14:foregroundMark x1="90217" y1="45876" x2="91304" y2="45876"/>
                        <a14:foregroundMark x1="94022" y1="46392" x2="98913" y2="46907"/>
                        <a14:backgroundMark x1="10326" y1="13918" x2="14674" y2="14948"/>
                        <a14:backgroundMark x1="46739" y1="1546" x2="46739" y2="1546"/>
                        <a14:backgroundMark x1="46739" y1="3093" x2="46739" y2="3093"/>
                        <a14:backgroundMark x1="22826" y1="20619" x2="20109" y2="26289"/>
                        <a14:backgroundMark x1="25000" y1="36082" x2="13043" y2="49485"/>
                        <a14:backgroundMark x1="11413" y1="58763" x2="11413" y2="66495"/>
                        <a14:backgroundMark x1="17935" y1="76804" x2="17935" y2="76804"/>
                        <a14:backgroundMark x1="79348" y1="36598" x2="79348" y2="36598"/>
                        <a14:backgroundMark x1="83152" y1="32474" x2="84783" y2="41237"/>
                        <a14:backgroundMark x1="73370" y1="36082" x2="73370" y2="36082"/>
                        <a14:backgroundMark x1="32065" y1="91753" x2="32065" y2="91237"/>
                        <a14:backgroundMark x1="32609" y1="91237" x2="33696" y2="91237"/>
                        <a14:backgroundMark x1="32065" y1="92268" x2="32065" y2="92268"/>
                        <a14:backgroundMark x1="30435" y1="92784" x2="30435" y2="92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68" y="3008601"/>
            <a:ext cx="3646813" cy="3845009"/>
          </a:xfrm>
          <a:prstGeom prst="rect">
            <a:avLst/>
          </a:prstGeom>
        </p:spPr>
      </p:pic>
      <p:pic>
        <p:nvPicPr>
          <p:cNvPr id="8" name="professora">
            <a:hlinkClick r:id="" action="ppaction://media"/>
            <a:extLst>
              <a:ext uri="{FF2B5EF4-FFF2-40B4-BE49-F238E27FC236}">
                <a16:creationId xmlns:a16="http://schemas.microsoft.com/office/drawing/2014/main" xmlns="" id="{D25D19F1-453C-4645-9A59-67CD07AFBD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52215" y="4002348"/>
            <a:ext cx="609600" cy="6096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3CEEB311-B68A-4047-ACBD-EC1230E11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8302" y="696356"/>
            <a:ext cx="5416600" cy="360450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B16EA51-E500-42B6-B89E-E56217905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888" y="696356"/>
            <a:ext cx="5803614" cy="3970894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576A3706-72B6-4D3F-8E9E-D79184DDA6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98" b="91366" l="7385" r="93462">
                        <a14:foregroundMark x1="7385" y1="27786" x2="9462" y2="30612"/>
                        <a14:foregroundMark x1="45308" y1="9498" x2="48077" y2="9812"/>
                        <a14:foregroundMark x1="92846" y1="29199" x2="93538" y2="30220"/>
                        <a14:foregroundMark x1="44923" y1="91366" x2="44923" y2="91366"/>
                        <a14:foregroundMark x1="53231" y1="28493" x2="59385" y2="29906"/>
                        <a14:foregroundMark x1="66308" y1="29199" x2="66308" y2="29199"/>
                        <a14:foregroundMark x1="67308" y1="28493" x2="69385" y2="34458"/>
                        <a14:foregroundMark x1="51462" y1="27080" x2="59769" y2="31633"/>
                        <a14:foregroundMark x1="64923" y1="29199" x2="71462" y2="33359"/>
                        <a14:foregroundMark x1="51154" y1="28493" x2="53538" y2="30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7" y="1889113"/>
            <a:ext cx="3142626" cy="3079774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F1D02F17-EAA5-44A7-849F-458C39BCA9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566" y="1326838"/>
            <a:ext cx="5844781" cy="315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98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1000">
        <p15:prstTrans prst="peelOff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13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7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23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nodeType="withEffect">
                                  <p:stCondLst>
                                    <p:cond delay="29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xit" presetSubtype="0" fill="hold" nodeType="withEffect">
                                  <p:stCondLst>
                                    <p:cond delay="297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2" presetClass="entr" presetSubtype="0" fill="hold" nodeType="withEffect">
                                  <p:stCondLst>
                                    <p:cond delay="30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207252A6-8328-4E66-B7BA-C0EE9C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7" b="97380" l="4091" r="95000">
                        <a14:foregroundMark x1="21364" y1="28384" x2="25909" y2="28821"/>
                        <a14:foregroundMark x1="95000" y1="40611" x2="95000" y2="40611"/>
                        <a14:foregroundMark x1="6364" y1="19214" x2="10909" y2="18777"/>
                        <a14:foregroundMark x1="70455" y1="45415" x2="82273" y2="45415"/>
                        <a14:foregroundMark x1="43182" y1="15721" x2="60000" y2="16157"/>
                        <a14:foregroundMark x1="61364" y1="17904" x2="74545" y2="30568"/>
                        <a14:foregroundMark x1="84091" y1="30568" x2="72273" y2="10480"/>
                        <a14:foregroundMark x1="72273" y1="10480" x2="47273" y2="6987"/>
                        <a14:foregroundMark x1="47273" y1="6987" x2="25000" y2="12227"/>
                        <a14:foregroundMark x1="25000" y1="12227" x2="26818" y2="20524"/>
                        <a14:foregroundMark x1="42273" y1="2183" x2="50455" y2="2620"/>
                        <a14:foregroundMark x1="44091" y1="7424" x2="67727" y2="6550"/>
                        <a14:foregroundMark x1="67727" y1="6550" x2="72273" y2="6550"/>
                        <a14:foregroundMark x1="13182" y1="30131" x2="18182" y2="38428"/>
                        <a14:foregroundMark x1="22727" y1="30568" x2="31818" y2="42795"/>
                        <a14:foregroundMark x1="32727" y1="29694" x2="39091" y2="40611"/>
                        <a14:foregroundMark x1="48636" y1="17467" x2="57727" y2="29694"/>
                        <a14:foregroundMark x1="58636" y1="39738" x2="73182" y2="31441"/>
                        <a14:foregroundMark x1="30455" y1="73362" x2="38182" y2="81659"/>
                        <a14:backgroundMark x1="9091" y1="90393" x2="14091" y2="92576"/>
                        <a14:backgroundMark x1="27727" y1="96507" x2="27727" y2="96507"/>
                        <a14:backgroundMark x1="27273" y1="92140" x2="45000" y2="93886"/>
                        <a14:backgroundMark x1="15909" y1="93450" x2="25909" y2="90393"/>
                        <a14:backgroundMark x1="22727" y1="88646" x2="28636" y2="85590"/>
                        <a14:backgroundMark x1="61364" y1="90830" x2="72727" y2="89083"/>
                        <a14:backgroundMark x1="53636" y1="92576" x2="64091" y2="92576"/>
                        <a14:backgroundMark x1="45000" y1="92576" x2="45000" y2="92576"/>
                        <a14:backgroundMark x1="14545" y1="98253" x2="23636" y2="84279"/>
                        <a14:backgroundMark x1="25455" y1="91266" x2="29091" y2="90830"/>
                        <a14:backgroundMark x1="15909" y1="87336" x2="22273" y2="86463"/>
                        <a14:backgroundMark x1="12273" y1="96943" x2="18182" y2="97380"/>
                        <a14:backgroundMark x1="20909" y1="98690" x2="27273" y2="99563"/>
                        <a14:backgroundMark x1="21364" y1="97380" x2="22273" y2="95633"/>
                        <a14:backgroundMark x1="19091" y1="96507" x2="24545" y2="96943"/>
                        <a14:backgroundMark x1="9545" y1="90393" x2="3636" y2="93886"/>
                        <a14:backgroundMark x1="82727" y1="58079" x2="82727" y2="58079"/>
                        <a14:backgroundMark x1="87273" y1="53712" x2="87273" y2="53712"/>
                        <a14:backgroundMark x1="65000" y1="2183" x2="65000" y2="2183"/>
                        <a14:backgroundMark x1="79091" y1="1747" x2="79091" y2="1747"/>
                        <a14:backgroundMark x1="65909" y1="2620" x2="65909" y2="2620"/>
                        <a14:backgroundMark x1="65909" y1="1747" x2="66364" y2="2183"/>
                        <a14:backgroundMark x1="30909" y1="1747" x2="38636" y2="873"/>
                        <a14:backgroundMark x1="16364" y1="873" x2="16364" y2="2183"/>
                        <a14:backgroundMark x1="46818" y1="90830" x2="46818" y2="90830"/>
                        <a14:backgroundMark x1="60455" y1="87336" x2="60455" y2="87336"/>
                        <a14:backgroundMark x1="58636" y1="88646" x2="58636" y2="88646"/>
                        <a14:backgroundMark x1="58636" y1="2183" x2="58636" y2="2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468" y="4134678"/>
            <a:ext cx="2343164" cy="24390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8A04E0E1-2EE9-4D52-B119-4413EF800C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4" b="95361" l="9783" r="94022">
                        <a14:foregroundMark x1="34783" y1="7216" x2="55435" y2="9794"/>
                        <a14:foregroundMark x1="49457" y1="41753" x2="69565" y2="47938"/>
                        <a14:foregroundMark x1="85326" y1="47423" x2="91848" y2="47423"/>
                        <a14:foregroundMark x1="79348" y1="50000" x2="86957" y2="45876"/>
                        <a14:foregroundMark x1="94022" y1="47423" x2="94022" y2="47423"/>
                        <a14:foregroundMark x1="69022" y1="92268" x2="53261" y2="95876"/>
                        <a14:foregroundMark x1="36957" y1="91753" x2="32065" y2="89691"/>
                        <a14:foregroundMark x1="42391" y1="93814" x2="42391" y2="93814"/>
                        <a14:foregroundMark x1="52174" y1="4124" x2="58152" y2="4124"/>
                        <a14:backgroundMark x1="21196" y1="30928" x2="21196" y2="30928"/>
                        <a14:backgroundMark x1="25000" y1="23711" x2="16848" y2="36082"/>
                        <a14:backgroundMark x1="19022" y1="37113" x2="7609" y2="49485"/>
                        <a14:backgroundMark x1="17391" y1="75773" x2="17391" y2="75773"/>
                        <a14:backgroundMark x1="77717" y1="37113" x2="77717" y2="34536"/>
                        <a14:backgroundMark x1="81522" y1="37113" x2="83152" y2="2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439" y="2813395"/>
            <a:ext cx="3836120" cy="4044605"/>
          </a:xfrm>
          <a:prstGeom prst="rect">
            <a:avLst/>
          </a:prstGeom>
        </p:spPr>
      </p:pic>
      <p:pic>
        <p:nvPicPr>
          <p:cNvPr id="11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DEB6BA87-399A-4BF0-B76A-22CB36AA2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10800000">
            <a:off x="8917104" y="4983853"/>
            <a:ext cx="609600" cy="609600"/>
          </a:xfrm>
          <a:prstGeom prst="rect">
            <a:avLst/>
          </a:prstGeom>
        </p:spPr>
      </p:pic>
      <p:pic>
        <p:nvPicPr>
          <p:cNvPr id="13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97A90EB9-E0BF-4EAB-8656-A935521FD8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84227" y="3697406"/>
            <a:ext cx="609600" cy="6096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FADA8A3A-3BC1-4D9E-9FAA-48F3689E10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680" y="284301"/>
            <a:ext cx="5851567" cy="404460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BBEDC16E-9644-46AE-9F38-B2E24A7630B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462" b="90846" l="9783" r="91008">
                        <a14:foregroundMark x1="57115" y1="41231" x2="62154" y2="40385"/>
                        <a14:foregroundMark x1="36067" y1="41231" x2="44368" y2="39538"/>
                        <a14:foregroundMark x1="13010" y1="32711" x2="12747" y2="33077"/>
                        <a14:foregroundMark x1="63834" y1="90923" x2="67095" y2="90077"/>
                        <a14:foregroundMark x1="91008" y1="76692" x2="91008" y2="75385"/>
                        <a14:backgroundMark x1="32213" y1="9769" x2="14921" y2="23615"/>
                        <a14:backgroundMark x1="14921" y1="23615" x2="23320" y2="14077"/>
                        <a14:backgroundMark x1="24407" y1="11923" x2="16107" y2="29154"/>
                        <a14:backgroundMark x1="16107" y1="29154" x2="6719" y2="34769"/>
                        <a14:backgroundMark x1="31126" y1="6692" x2="15415" y2="17462"/>
                        <a14:backgroundMark x1="15415" y1="17462" x2="15217" y2="35385"/>
                        <a14:backgroundMark x1="15217" y1="35385" x2="19368" y2="17692"/>
                        <a14:backgroundMark x1="19368" y1="17692" x2="7411" y2="36077"/>
                        <a14:backgroundMark x1="7411" y1="36077" x2="8300" y2="34769"/>
                        <a14:backgroundMark x1="69368" y1="10615" x2="81028" y2="31769"/>
                        <a14:backgroundMark x1="69368" y1="7615" x2="84387" y2="30000"/>
                        <a14:backgroundMark x1="78261" y1="31769" x2="80435" y2="31769"/>
                        <a14:backgroundMark x1="29447" y1="10154" x2="28360" y2="8462"/>
                        <a14:backgroundMark x1="29447" y1="8846" x2="29447" y2="8846"/>
                        <a14:backgroundMark x1="21146" y1="19231" x2="26680" y2="17923"/>
                        <a14:backgroundMark x1="30534" y1="7154" x2="25000" y2="17923"/>
                        <a14:backgroundMark x1="15514" y1="35231" x2="11660" y2="30923"/>
                        <a14:backgroundMark x1="14427" y1="33077" x2="12253" y2="31308"/>
                        <a14:backgroundMark x1="12747" y1="35615" x2="7806" y2="35231"/>
                        <a14:backgroundMark x1="11660" y1="32615" x2="11660" y2="32615"/>
                        <a14:backgroundMark x1="13933" y1="35231" x2="13933" y2="29154"/>
                        <a14:backgroundMark x1="9486" y1="32615" x2="11660" y2="37385"/>
                        <a14:backgroundMark x1="12747" y1="32615" x2="12747" y2="3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29" y="385495"/>
            <a:ext cx="4054196" cy="52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4035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3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5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12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4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2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4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EC5C069-8EE8-4B7E-A47B-58D625D42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57" b="89520" l="3636" r="95455">
                        <a14:foregroundMark x1="25000" y1="34061" x2="26364" y2="35371"/>
                        <a14:foregroundMark x1="40000" y1="17467" x2="79091" y2="22707"/>
                        <a14:foregroundMark x1="43636" y1="3930" x2="52822" y2="5923"/>
                        <a14:foregroundMark x1="26554" y1="8229" x2="26818" y2="8297"/>
                        <a14:foregroundMark x1="20000" y1="6550" x2="24876" y2="7799"/>
                        <a14:foregroundMark x1="33636" y1="18777" x2="49091" y2="21834"/>
                        <a14:foregroundMark x1="65000" y1="23581" x2="74545" y2="25328"/>
                        <a14:foregroundMark x1="84545" y1="25328" x2="86364" y2="30568"/>
                        <a14:foregroundMark x1="60000" y1="45415" x2="91364" y2="51528"/>
                        <a14:foregroundMark x1="60000" y1="26201" x2="73182" y2="29694"/>
                        <a14:foregroundMark x1="20000" y1="29694" x2="31364" y2="37555"/>
                        <a14:foregroundMark x1="15455" y1="35808" x2="25000" y2="38428"/>
                        <a14:foregroundMark x1="30455" y1="29258" x2="45000" y2="34498"/>
                        <a14:foregroundMark x1="64545" y1="41048" x2="80000" y2="40611"/>
                        <a14:foregroundMark x1="49091" y1="32314" x2="51364" y2="32314"/>
                        <a14:foregroundMark x1="61364" y1="39738" x2="68636" y2="39738"/>
                        <a14:foregroundMark x1="10455" y1="18341" x2="18182" y2="19214"/>
                        <a14:foregroundMark x1="21364" y1="20524" x2="38182" y2="26201"/>
                        <a14:foregroundMark x1="36818" y1="34061" x2="57727" y2="31004"/>
                        <a14:foregroundMark x1="57727" y1="31004" x2="62727" y2="36681"/>
                        <a14:foregroundMark x1="42727" y1="29694" x2="41364" y2="33624"/>
                        <a14:foregroundMark x1="72727" y1="28384" x2="80455" y2="36681"/>
                        <a14:foregroundMark x1="83636" y1="35371" x2="90909" y2="41048"/>
                        <a14:foregroundMark x1="92727" y1="38865" x2="92727" y2="38865"/>
                        <a14:foregroundMark x1="90455" y1="38865" x2="93182" y2="41048"/>
                        <a14:foregroundMark x1="93636" y1="39738" x2="95909" y2="42795"/>
                        <a14:foregroundMark x1="63636" y1="30568" x2="75000" y2="31441"/>
                        <a14:foregroundMark x1="89999" y1="58079" x2="92273" y2="57205"/>
                        <a14:foregroundMark x1="85455" y1="59825" x2="89999" y2="58079"/>
                        <a14:foregroundMark x1="84545" y1="62009" x2="79091" y2="63755"/>
                        <a14:foregroundMark x1="10909" y1="19651" x2="10909" y2="42795"/>
                        <a14:foregroundMark x1="10909" y1="42795" x2="13182" y2="47162"/>
                        <a14:foregroundMark x1="8182" y1="19651" x2="10909" y2="24891"/>
                        <a14:foregroundMark x1="3636" y1="23581" x2="7273" y2="29258"/>
                        <a14:foregroundMark x1="6818" y1="29694" x2="15909" y2="54585"/>
                        <a14:foregroundMark x1="15909" y1="54585" x2="18182" y2="55459"/>
                        <a14:backgroundMark x1="91364" y1="58079" x2="91364" y2="58079"/>
                        <a14:backgroundMark x1="92727" y1="57205" x2="93636" y2="56769"/>
                        <a14:backgroundMark x1="80000" y1="2620" x2="86364" y2="2620"/>
                        <a14:backgroundMark x1="31364" y1="2183" x2="31364" y2="2183"/>
                        <a14:backgroundMark x1="66364" y1="1310" x2="66364" y2="1310"/>
                        <a14:backgroundMark x1="28182" y1="2183" x2="37273" y2="437"/>
                        <a14:backgroundMark x1="63636" y1="1747" x2="67727" y2="1747"/>
                        <a14:backgroundMark x1="77273" y1="3057" x2="77273" y2="0"/>
                        <a14:backgroundMark x1="57273" y1="0" x2="64545" y2="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762" y="4224726"/>
            <a:ext cx="2492238" cy="2594193"/>
          </a:xfrm>
          <a:prstGeom prst="rect">
            <a:avLst/>
          </a:prstGeom>
        </p:spPr>
      </p:pic>
      <p:pic>
        <p:nvPicPr>
          <p:cNvPr id="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4DB8696E-011A-4242-A76D-F78E3A061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0800000">
            <a:off x="9036739" y="4749207"/>
            <a:ext cx="609600" cy="6096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185B754-46B9-4BA5-A193-CEA026B769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15" b="94737" l="1961" r="97059">
                        <a14:foregroundMark x1="65686" y1="64372" x2="65686" y2="64372"/>
                        <a14:foregroundMark x1="33333" y1="8097" x2="40196" y2="9312"/>
                        <a14:foregroundMark x1="37255" y1="4453" x2="27451" y2="2429"/>
                        <a14:foregroundMark x1="14706" y1="64372" x2="13235" y2="65587"/>
                        <a14:foregroundMark x1="11765" y1="61943" x2="23529" y2="68421"/>
                        <a14:foregroundMark x1="1961" y1="68421" x2="6863" y2="66397"/>
                        <a14:foregroundMark x1="86275" y1="61538" x2="90686" y2="71255"/>
                        <a14:foregroundMark x1="97059" y1="65992" x2="97059" y2="65992"/>
                        <a14:foregroundMark x1="50490" y1="48988" x2="55392" y2="43725"/>
                        <a14:foregroundMark x1="59314" y1="93522" x2="62255" y2="89069"/>
                        <a14:foregroundMark x1="40686" y1="91903" x2="40196" y2="947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31" y="3898900"/>
            <a:ext cx="2177304" cy="2636246"/>
          </a:xfrm>
          <a:prstGeom prst="rect">
            <a:avLst/>
          </a:prstGeom>
        </p:spPr>
      </p:pic>
      <p:pic>
        <p:nvPicPr>
          <p:cNvPr id="8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2AF6CC65-1BC5-448D-A961-045CDA0C8A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0861" y="4912223"/>
            <a:ext cx="609600" cy="6096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D7C54493-4AF8-4889-9DF3-D0A90A2C4E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528" b="96806" l="3646" r="98750">
                        <a14:foregroundMark x1="3646" y1="22500" x2="13438" y2="22778"/>
                        <a14:foregroundMark x1="8333" y1="20833" x2="13958" y2="21389"/>
                        <a14:foregroundMark x1="6354" y1="63750" x2="13229" y2="64306"/>
                        <a14:foregroundMark x1="13229" y1="64306" x2="6354" y2="65833"/>
                        <a14:foregroundMark x1="6354" y1="65833" x2="5938" y2="64028"/>
                        <a14:foregroundMark x1="8181" y1="62799" x2="12292" y2="63056"/>
                        <a14:foregroundMark x1="5625" y1="62639" x2="6462" y2="62691"/>
                        <a14:foregroundMark x1="12292" y1="63056" x2="13646" y2="62639"/>
                        <a14:foregroundMark x1="41563" y1="20556" x2="47813" y2="20833"/>
                        <a14:foregroundMark x1="44792" y1="18889" x2="44792" y2="18889"/>
                        <a14:foregroundMark x1="34472" y1="10709" x2="37396" y2="11389"/>
                        <a14:foregroundMark x1="21875" y1="7778" x2="33763" y2="10544"/>
                        <a14:foregroundMark x1="43812" y1="11515" x2="44479" y2="11528"/>
                        <a14:foregroundMark x1="37396" y1="11389" x2="40192" y2="11444"/>
                        <a14:foregroundMark x1="44479" y1="11528" x2="58958" y2="10139"/>
                        <a14:foregroundMark x1="58958" y1="10139" x2="65729" y2="10139"/>
                        <a14:foregroundMark x1="65729" y1="10139" x2="72604" y2="9722"/>
                        <a14:foregroundMark x1="39954" y1="9815" x2="24167" y2="9861"/>
                        <a14:foregroundMark x1="72604" y1="9722" x2="43562" y2="9805"/>
                        <a14:foregroundMark x1="74583" y1="7778" x2="76771" y2="7500"/>
                        <a14:foregroundMark x1="63854" y1="25694" x2="84583" y2="23194"/>
                        <a14:foregroundMark x1="84583" y1="23194" x2="98750" y2="24861"/>
                        <a14:foregroundMark x1="63333" y1="63333" x2="92500" y2="64028"/>
                        <a14:foregroundMark x1="92500" y1="64028" x2="96979" y2="62639"/>
                        <a14:foregroundMark x1="59792" y1="41389" x2="61250" y2="67917"/>
                        <a14:foregroundMark x1="61250" y1="67917" x2="60104" y2="85556"/>
                        <a14:foregroundMark x1="60104" y1="85556" x2="60104" y2="84722"/>
                        <a14:foregroundMark x1="60104" y1="15139" x2="60833" y2="33611"/>
                        <a14:foregroundMark x1="60833" y1="33611" x2="60313" y2="36389"/>
                        <a14:foregroundMark x1="28333" y1="86111" x2="28854" y2="97083"/>
                        <a14:foregroundMark x1="31042" y1="88750" x2="31042" y2="96250"/>
                        <a14:foregroundMark x1="46875" y1="63333" x2="53542" y2="64861"/>
                        <a14:foregroundMark x1="53542" y1="64861" x2="58333" y2="64444"/>
                        <a14:foregroundMark x1="71979" y1="27083" x2="86146" y2="25417"/>
                        <a14:foregroundMark x1="86146" y1="25417" x2="97500" y2="26111"/>
                        <a14:foregroundMark x1="97292" y1="65000" x2="93021" y2="65417"/>
                        <a14:foregroundMark x1="74583" y1="62639" x2="78021" y2="62639"/>
                        <a14:foregroundMark x1="88542" y1="62778" x2="89271" y2="62083"/>
                        <a14:foregroundMark x1="64375" y1="62361" x2="66250" y2="61389"/>
                        <a14:foregroundMark x1="44375" y1="7083" x2="43542" y2="11806"/>
                        <a14:foregroundMark x1="88229" y1="64722" x2="91042" y2="64306"/>
                        <a14:foregroundMark x1="53646" y1="6528" x2="54583" y2="7222"/>
                        <a14:backgroundMark x1="11354" y1="60972" x2="11354" y2="60972"/>
                        <a14:backgroundMark x1="7083" y1="61389" x2="8854" y2="61389"/>
                        <a14:backgroundMark x1="38542" y1="15139" x2="34375" y2="12222"/>
                        <a14:backgroundMark x1="41831" y1="11279" x2="42396" y2="11806"/>
                        <a14:backgroundMark x1="41354" y1="10833" x2="41817" y2="11266"/>
                        <a14:backgroundMark x1="41980" y1="11325" x2="42396" y2="14167"/>
                        <a14:backgroundMark x1="41563" y1="8472" x2="41902" y2="10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84" y="336936"/>
            <a:ext cx="6898445" cy="517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33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advClick="0" advTm="0">
        <p15:prstTrans prst="peelOff"/>
      </p:transition>
    </mc:Choice>
    <mc:Fallback>
      <p:transition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7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CDD6510B-9D4C-4477-BBBE-3DE970C506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47" b="93886" l="5000" r="95455">
                        <a14:foregroundMark x1="13182" y1="15284" x2="9545" y2="38428"/>
                        <a14:foregroundMark x1="9545" y1="38428" x2="25909" y2="62009"/>
                        <a14:foregroundMark x1="25909" y1="62009" x2="31818" y2="58079"/>
                        <a14:foregroundMark x1="19545" y1="22271" x2="81364" y2="42795"/>
                        <a14:foregroundMark x1="81364" y1="42795" x2="89545" y2="43231"/>
                        <a14:foregroundMark x1="41364" y1="16594" x2="74091" y2="16594"/>
                        <a14:foregroundMark x1="17273" y1="7424" x2="40000" y2="35371"/>
                        <a14:foregroundMark x1="40000" y1="35371" x2="65455" y2="52402"/>
                        <a14:foregroundMark x1="65455" y1="52402" x2="67273" y2="52402"/>
                        <a14:foregroundMark x1="31364" y1="11354" x2="74091" y2="35808"/>
                        <a14:foregroundMark x1="61812" y1="9647" x2="83468" y2="20561"/>
                        <a14:foregroundMark x1="40909" y1="2620" x2="50000" y2="2620"/>
                        <a14:foregroundMark x1="66364" y1="22707" x2="70909" y2="26638"/>
                        <a14:foregroundMark x1="18182" y1="32314" x2="28182" y2="43231"/>
                        <a14:foregroundMark x1="92494" y1="40337" x2="93636" y2="40611"/>
                        <a14:foregroundMark x1="90000" y1="39738" x2="92395" y2="40313"/>
                        <a14:foregroundMark x1="6364" y1="20961" x2="5000" y2="20961"/>
                        <a14:foregroundMark x1="69545" y1="3930" x2="72273" y2="4367"/>
                        <a14:foregroundMark x1="13636" y1="17904" x2="45455" y2="27948"/>
                        <a14:foregroundMark x1="5000" y1="17904" x2="10455" y2="31004"/>
                        <a14:foregroundMark x1="92175" y1="41185" x2="92727" y2="41485"/>
                        <a14:foregroundMark x1="71818" y1="30131" x2="92058" y2="41122"/>
                        <a14:foregroundMark x1="92727" y1="41485" x2="95455" y2="41921"/>
                        <a14:foregroundMark x1="30455" y1="68996" x2="45000" y2="86900"/>
                        <a14:foregroundMark x1="45000" y1="86900" x2="53182" y2="79476"/>
                        <a14:foregroundMark x1="55000" y1="80786" x2="54177" y2="86714"/>
                        <a14:backgroundMark x1="67273" y1="2620" x2="67273" y2="2620"/>
                        <a14:backgroundMark x1="78636" y1="2620" x2="79091" y2="2620"/>
                        <a14:backgroundMark x1="63182" y1="3057" x2="69367" y2="4171"/>
                        <a14:backgroundMark x1="17273" y1="1310" x2="17273" y2="1310"/>
                        <a14:backgroundMark x1="55000" y1="95633" x2="57273" y2="96070"/>
                        <a14:backgroundMark x1="48636" y1="92576" x2="56364" y2="93886"/>
                        <a14:backgroundMark x1="83182" y1="20961" x2="90909" y2="21834"/>
                        <a14:backgroundMark x1="84545" y1="57205" x2="84545" y2="57205"/>
                        <a14:backgroundMark x1="85000" y1="56769" x2="86818" y2="54148"/>
                        <a14:backgroundMark x1="86818" y1="51092" x2="89091" y2="52402"/>
                        <a14:backgroundMark x1="88182" y1="51092" x2="90909" y2="44541"/>
                        <a14:backgroundMark x1="29091" y1="1310" x2="29091" y2="1310"/>
                        <a14:backgroundMark x1="28636" y1="3057" x2="36364" y2="0"/>
                        <a14:backgroundMark x1="73636" y1="1310" x2="73636" y2="1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567" y="4047565"/>
            <a:ext cx="2559223" cy="26639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7C60F3E-62E2-4418-8FAA-CE11E8B8D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5" b="94017" l="3721" r="94884">
                        <a14:foregroundMark x1="49767" y1="61966" x2="45116" y2="69231"/>
                        <a14:foregroundMark x1="26047" y1="17949" x2="50698" y2="14957"/>
                        <a14:foregroundMark x1="50698" y1="14957" x2="56279" y2="11538"/>
                        <a14:foregroundMark x1="28837" y1="26923" x2="89767" y2="44872"/>
                        <a14:foregroundMark x1="89767" y1="44872" x2="93953" y2="41453"/>
                        <a14:foregroundMark x1="40000" y1="26496" x2="40465" y2="49573"/>
                        <a14:foregroundMark x1="40465" y1="49573" x2="38140" y2="51282"/>
                        <a14:foregroundMark x1="24651" y1="19658" x2="15814" y2="42735"/>
                        <a14:foregroundMark x1="15814" y1="42735" x2="30233" y2="23077"/>
                        <a14:foregroundMark x1="30233" y1="23077" x2="33953" y2="47863"/>
                        <a14:foregroundMark x1="33953" y1="47863" x2="39070" y2="26496"/>
                        <a14:foregroundMark x1="39070" y1="26496" x2="45581" y2="52137"/>
                        <a14:foregroundMark x1="45581" y1="52137" x2="48372" y2="51709"/>
                        <a14:foregroundMark x1="27907" y1="20513" x2="79070" y2="32051"/>
                        <a14:foregroundMark x1="79070" y1="32051" x2="65116" y2="28205"/>
                        <a14:foregroundMark x1="54419" y1="18803" x2="78140" y2="32906"/>
                        <a14:foregroundMark x1="78140" y1="32906" x2="64186" y2="50000"/>
                        <a14:foregroundMark x1="64186" y1="50000" x2="60465" y2="44017"/>
                        <a14:foregroundMark x1="70233" y1="17521" x2="83721" y2="32479"/>
                        <a14:foregroundMark x1="49767" y1="36752" x2="53953" y2="51709"/>
                        <a14:foregroundMark x1="71628" y1="48718" x2="77209" y2="55556"/>
                        <a14:foregroundMark x1="24186" y1="38462" x2="33488" y2="54274"/>
                        <a14:foregroundMark x1="54884" y1="32906" x2="53953" y2="45299"/>
                        <a14:foregroundMark x1="92558" y1="59829" x2="94884" y2="59829"/>
                        <a14:foregroundMark x1="5116" y1="60684" x2="11163" y2="60256"/>
                        <a14:foregroundMark x1="16744" y1="3419" x2="20465" y2="10256"/>
                        <a14:foregroundMark x1="85116" y1="1282" x2="85116" y2="7265"/>
                        <a14:foregroundMark x1="40000" y1="94017" x2="40000" y2="94017"/>
                        <a14:foregroundMark x1="59535" y1="91453" x2="60465" y2="91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21" y="4047564"/>
            <a:ext cx="2447618" cy="266391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B1291280-73C0-41F1-9514-387743558A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15" b="94332" l="6373" r="97059">
                        <a14:foregroundMark x1="18627" y1="8097" x2="22549" y2="7287"/>
                        <a14:foregroundMark x1="40196" y1="1619" x2="40196" y2="1619"/>
                        <a14:foregroundMark x1="82843" y1="65587" x2="85294" y2="67206"/>
                        <a14:foregroundMark x1="90686" y1="39271" x2="90686" y2="41700"/>
                        <a14:foregroundMark x1="95588" y1="68016" x2="97549" y2="65182"/>
                        <a14:foregroundMark x1="6373" y1="64372" x2="11765" y2="69231"/>
                        <a14:foregroundMark x1="50490" y1="47368" x2="56863" y2="53441"/>
                        <a14:foregroundMark x1="62255" y1="91498" x2="62255" y2="91498"/>
                        <a14:foregroundMark x1="39216" y1="94332" x2="44118" y2="94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39" y="4088468"/>
            <a:ext cx="2166377" cy="262301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9205881-CB25-4700-81D7-7F9BC991C3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24" b="97423" l="9783" r="99457">
                        <a14:foregroundMark x1="47283" y1="7732" x2="59783" y2="10825"/>
                        <a14:foregroundMark x1="94565" y1="52062" x2="91304" y2="75773"/>
                        <a14:foregroundMark x1="28804" y1="89691" x2="30978" y2="92784"/>
                        <a14:foregroundMark x1="56522" y1="44330" x2="65217" y2="47423"/>
                        <a14:foregroundMark x1="88043" y1="45876" x2="80435" y2="47938"/>
                        <a14:foregroundMark x1="91304" y1="45361" x2="99457" y2="47423"/>
                        <a14:foregroundMark x1="47826" y1="4124" x2="53261" y2="5155"/>
                        <a14:foregroundMark x1="34783" y1="92268" x2="36413" y2="96392"/>
                        <a14:foregroundMark x1="59783" y1="97423" x2="64130" y2="95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22176"/>
            <a:ext cx="3878517" cy="4089307"/>
          </a:xfrm>
          <a:prstGeom prst="rect">
            <a:avLst/>
          </a:prstGeom>
        </p:spPr>
      </p:pic>
      <p:pic>
        <p:nvPicPr>
          <p:cNvPr id="12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4E6E1B27-F178-4B1C-AC60-FC2E53A063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92007" y="3742764"/>
            <a:ext cx="609600" cy="609600"/>
          </a:xfrm>
          <a:prstGeom prst="rect">
            <a:avLst/>
          </a:prstGeom>
        </p:spPr>
      </p:pic>
      <p:pic>
        <p:nvPicPr>
          <p:cNvPr id="14" name="Som gravado">
            <a:hlinkClick r:id="" action="ppaction://media"/>
            <a:extLst>
              <a:ext uri="{FF2B5EF4-FFF2-40B4-BE49-F238E27FC236}">
                <a16:creationId xmlns:a16="http://schemas.microsoft.com/office/drawing/2014/main" xmlns="" id="{2E7DE9D0-E06B-4E05-93A6-8B907E89DA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 rot="10800000">
            <a:off x="6869739" y="4790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14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 advClick="0" advTm="0">
        <p15:prstTrans prst="peelOff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0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ia">
  <a:themeElements>
    <a:clrScheme name="Gale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TM10001114[[fn=Galeria]]</Template>
  <TotalTime>564</TotalTime>
  <Words>68</Words>
  <Application>Microsoft Office PowerPoint</Application>
  <PresentationFormat>Personalizados</PresentationFormat>
  <Paragraphs>24</Paragraphs>
  <Slides>11</Slides>
  <Notes>0</Notes>
  <HiddenSlides>0</HiddenSlides>
  <MMClips>13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11</vt:i4>
      </vt:variant>
    </vt:vector>
  </HeadingPairs>
  <TitlesOfParts>
    <vt:vector size="12" baseType="lpstr">
      <vt:lpstr>Galeria</vt:lpstr>
      <vt:lpstr>Apresentação do PowerPoint</vt:lpstr>
      <vt:lpstr>A escola da professora corujinha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Escola da professora corujinha</dc:title>
  <dc:creator>gabriela leite</dc:creator>
  <cp:lastModifiedBy>solemp</cp:lastModifiedBy>
  <cp:revision>59</cp:revision>
  <dcterms:created xsi:type="dcterms:W3CDTF">2018-04-03T14:05:30Z</dcterms:created>
  <dcterms:modified xsi:type="dcterms:W3CDTF">2018-05-04T11:18:42Z</dcterms:modified>
</cp:coreProperties>
</file>