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64" d="100"/>
          <a:sy n="64" d="100"/>
        </p:scale>
        <p:origin x="-156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9" Type="http://schemas.microsoft.com/office/2015/10/relationships/revisionInfo" Target="revisionInfo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Um dia no Zoo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1026" name="Picture 2" descr="C:\Users\Professor\Desktop\Projeto+\Projeto + Rodrigo Tor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8291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</TotalTime>
  <Words>4</Words>
  <Application>Microsoft Office PowerPoint</Application>
  <PresentationFormat>Personalizados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Faceta</vt:lpstr>
      <vt:lpstr>Um dia no Zoo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 dos Dinossauros</dc:title>
  <dc:creator>Rosa Lima</dc:creator>
  <cp:lastModifiedBy>Professor</cp:lastModifiedBy>
  <cp:revision>7</cp:revision>
  <dcterms:created xsi:type="dcterms:W3CDTF">2018-04-15T15:27:00Z</dcterms:created>
  <dcterms:modified xsi:type="dcterms:W3CDTF">2018-04-19T09:47:57Z</dcterms:modified>
</cp:coreProperties>
</file>