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2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9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9"/>
          <p:cNvSpPr/>
          <p:nvPr/>
        </p:nvSpPr>
        <p:spPr>
          <a:xfrm>
            <a:off x="0" y="0"/>
            <a:ext cx="12192000" cy="4572001"/>
          </a:xfrm>
          <a:prstGeom prst="rect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2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ah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baseline="0" sz="5000" spc="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anchor="ctr" lIns="91440" rIns="91440">
            <a:normAutofit/>
          </a:bodyPr>
          <a:lstStyle>
            <a:lvl1pPr algn="l" indent="0" mar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800"/>
            </a:lvl4pPr>
            <a:lvl5pPr algn="ctr" indent="0" marL="1828800">
              <a:buNone/>
              <a:defRPr sz="1800"/>
            </a:lvl5pPr>
            <a:lvl6pPr algn="ctr" indent="0" marL="2286000">
              <a:buNone/>
              <a:defRPr sz="1800"/>
            </a:lvl6pPr>
            <a:lvl7pPr algn="ctr" indent="0" marL="2743200">
              <a:buNone/>
              <a:defRPr sz="1800"/>
            </a:lvl7pPr>
            <a:lvl8pPr algn="ctr" indent="0" marL="3200400">
              <a:buNone/>
              <a:defRPr sz="1800"/>
            </a:lvl8pPr>
            <a:lvl9pPr algn="ctr" indent="0" marL="3657600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/>
          </a:lstStyle>
          <a:p>
            <a:fld id="{6AD6EE87-EBD5-4F12-A48A-63ACA297AC8F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  <p:cxnSp>
        <p:nvCxnSpPr>
          <p:cNvPr id="3145729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CD73815-2707-4475-8F1A-B873CB631BB4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bIns="91440" lIns="45720" rIns="45720" tIns="91440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4AFB99-0EAB-4182-AFF8-E214C82A68F6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  <p:cxnSp>
        <p:nvCxnSpPr>
          <p:cNvPr id="3145730" name="Straight Connector 6"/>
          <p:cNvCxnSpPr>
            <a:cxnSpLocks/>
          </p:cNvCxnSpPr>
          <p:nvPr/>
        </p:nvCxnSpPr>
        <p:spPr>
          <a:xfrm rot="5400000" flipV="1">
            <a:off x="10058400" y="59263"/>
            <a:ext cx="0" cy="914400"/>
          </a:xfrm>
          <a:prstGeom prst="line"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5D3794B-289A-4A80-97D7-111025398D45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8"/>
          <p:cNvSpPr/>
          <p:nvPr/>
        </p:nvSpPr>
        <p:spPr>
          <a:xfrm>
            <a:off x="0" y="0"/>
            <a:ext cx="12192000" cy="4572001"/>
          </a:xfrm>
          <a:prstGeom prst="rect"/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9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ah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baseline="0" b="0" sz="5000" spc="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anchor="ctr" lIns="91440" rIns="91440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61015F-7CC6-4D0A-9D87-873EA4C304CC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  <p:cxnSp>
        <p:nvCxnSpPr>
          <p:cNvPr id="3145732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3C6A301-0538-44EC-B09D-202E1042A48B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anchor="ctr" lIns="137160" rIns="137160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baseline="0" b="0" cap="none" sz="2300">
                <a:solidFill>
                  <a:schemeClr val="accent1"/>
                </a:solidFill>
                <a:latin typeface="+mn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anchor="ctr" lIns="137160" rIns="137160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baseline="0" b="0" cap="none" dirty="0" sz="2300" kern="1200" lang="en-US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algn="l" defTabSz="914400" eaLnBrk="1" hangingPunct="1" indent="0" latinLnBrk="0" lvl="0" marL="0" rtl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789574A-8875-45EF-8EA2-3CAA0F7ABC4C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7EF4D4C-5367-4C26-9E2B-D8088D7FCA81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E91E96-98B0-4413-9547-46F3504108EF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indent="0" marL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68B11-C5A8-448C-8CE9-B1A273C79CFC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baseline="0" sz="5000" spc="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 bIns="45720" lIns="457200" rIns="45720" tIns="365760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anchor="ctr" lIns="91440" rIns="91440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16CA0-919D-4A49-9C8A-62FDFB3A5183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67E5644-1E61-4311-A31E-84CB9C7AA8A9}" type="slidenum">
              <a:rPr dirty="0" lang="en-US"/>
              <a:t>‹nº›</a:t>
            </a:fld>
            <a:endParaRPr dirty="0" lang="en-US"/>
          </a:p>
        </p:txBody>
      </p:sp>
      <p:cxnSp>
        <p:nvCxnSpPr>
          <p:cNvPr id="3145731" name="Straight Connector 7"/>
          <p:cNvCxnSpPr>
            <a:cxnSpLocks/>
          </p:cNvCxnSpPr>
          <p:nvPr/>
        </p:nvCxnSpPr>
        <p:spPr>
          <a:xfrm flipV="1">
            <a:off x="8386843" y="5264106"/>
            <a:ext cx="0" cy="914400"/>
          </a:xfrm>
          <a:prstGeom prst="line"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/>
        </p:spPr>
        <p:txBody>
          <a:bodyPr bIns="45720" lIns="45720" rIns="4572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dirty="0" lang="en-US"/>
              <a:t>3/17/2019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aseline="0" cap="all"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dirty="0" lang="en-US"/>
              <a:t>‹nº›</a:t>
            </a:fld>
            <a:endParaRPr dirty="0" lang="en-US"/>
          </a:p>
        </p:txBody>
      </p:sp>
      <p:cxnSp>
        <p:nvCxnSpPr>
          <p:cNvPr id="3145728" name="Straight Connector 6"/>
          <p:cNvCxnSpPr>
            <a:cxnSpLocks/>
          </p:cNvCxnSpPr>
          <p:nvPr/>
        </p:nvCxnSpPr>
        <p:spPr>
          <a:xfrm flipV="1">
            <a:off x="762000" y="826324"/>
            <a:ext cx="0" cy="914400"/>
          </a:xfrm>
          <a:prstGeom prst="line"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80000"/>
        </a:lnSpc>
        <a:spcBef>
          <a:spcPct val="0"/>
        </a:spcBef>
        <a:buNone/>
        <a:defRPr baseline="0" cap="all" sz="5000" kern="1200" spc="1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91440" latinLnBrk="0" marL="91440" rtl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37160" latinLnBrk="0" marL="265176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37160" latinLnBrk="0" marL="448056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37160" latinLnBrk="0" marL="59436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37160" latinLnBrk="0" marL="77724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37160" latinLnBrk="0" marL="91440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37160" latinLnBrk="0" marL="1060704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37160" latinLnBrk="0" marL="1216152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37160" latinLnBrk="0" marL="1362456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/>
              <a:t>    </a:t>
            </a:r>
            <a:r>
              <a:rPr dirty="0" lang="en-US" err="1" smtClean="0"/>
              <a:t>Freguesia</a:t>
            </a:r>
            <a:r>
              <a:rPr dirty="0" lang="en-US" smtClean="0"/>
              <a:t> de </a:t>
            </a:r>
            <a:r>
              <a:rPr dirty="0" lang="en-US" err="1" smtClean="0"/>
              <a:t>águas</a:t>
            </a:r>
            <a:r>
              <a:rPr dirty="0" lang="en-US" smtClean="0"/>
              <a:t> </a:t>
            </a:r>
            <a:r>
              <a:rPr dirty="0" lang="en-US" err="1" smtClean="0"/>
              <a:t>santas</a:t>
            </a:r>
            <a:endParaRPr dirty="0"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US" err="1" smtClean="0"/>
              <a:t>Matilde</a:t>
            </a:r>
            <a:r>
              <a:rPr dirty="0" lang="en-US" smtClean="0"/>
              <a:t> </a:t>
            </a:r>
            <a:r>
              <a:rPr dirty="0" lang="en-US" err="1" smtClean="0"/>
              <a:t>Magalhães</a:t>
            </a:r>
            <a:r>
              <a:rPr dirty="0" lang="en-US" smtClean="0"/>
              <a:t> nº25 </a:t>
            </a:r>
          </a:p>
          <a:p>
            <a:r>
              <a:rPr dirty="0" lang="en-US" smtClean="0"/>
              <a:t>Pedro </a:t>
            </a:r>
            <a:r>
              <a:rPr dirty="0" lang="en-US" err="1" smtClean="0"/>
              <a:t>Antunes</a:t>
            </a:r>
            <a:r>
              <a:rPr dirty="0" lang="en-US" smtClean="0"/>
              <a:t> nº26</a:t>
            </a:r>
          </a:p>
          <a:p>
            <a:r>
              <a:rPr dirty="0" lang="en-US" smtClean="0"/>
              <a:t>Rafael </a:t>
            </a:r>
            <a:r>
              <a:rPr dirty="0" lang="en-US" err="1" smtClean="0"/>
              <a:t>Novais</a:t>
            </a:r>
            <a:r>
              <a:rPr dirty="0" lang="en-US" smtClean="0"/>
              <a:t> nº27</a:t>
            </a:r>
          </a:p>
          <a:p>
            <a:r>
              <a:rPr dirty="0" lang="en-US" smtClean="0"/>
              <a:t>9ºI</a:t>
            </a:r>
            <a:endParaRPr dirty="0"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463517"/>
            <a:ext cx="1586657" cy="1394482"/>
          </a:xfrm>
          <a:prstGeom prst="rect"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Águas santas</a:t>
            </a:r>
            <a:endParaRPr dirty="0" lang="pt-PT"/>
          </a:p>
        </p:txBody>
      </p:sp>
      <p:sp>
        <p:nvSpPr>
          <p:cNvPr id="1048596" name="Marcador de Posição de Conteúdo 2"/>
          <p:cNvSpPr>
            <a:spLocks noGrp="1"/>
          </p:cNvSpPr>
          <p:nvPr>
            <p:ph idx="1"/>
          </p:nvPr>
        </p:nvSpPr>
        <p:spPr>
          <a:xfrm>
            <a:off x="1034473" y="2286000"/>
            <a:ext cx="10076871" cy="4050145"/>
          </a:xfrm>
        </p:spPr>
        <p:txBody>
          <a:bodyPr>
            <a:normAutofit lnSpcReduction="10000"/>
          </a:bodyPr>
          <a:p>
            <a:pPr>
              <a:buFont typeface="Arial" pitchFamily="34" charset="0"/>
              <a:buChar char="•"/>
            </a:pPr>
            <a:r>
              <a:rPr dirty="0" lang="pt-PT" smtClean="0"/>
              <a:t>Águas Santas é uma freguesia e vila portuguesa do concelho da Maia (município da Área Metropolitana do Porto e da Região do Norte) com 7,86 km² de área. </a:t>
            </a:r>
          </a:p>
          <a:p>
            <a:pPr>
              <a:buFont typeface="Arial" pitchFamily="34" charset="0"/>
              <a:buChar char="•"/>
            </a:pPr>
            <a:r>
              <a:rPr dirty="0" lang="pt-PT" smtClean="0"/>
              <a:t> A freguesia é limitada a noroeste pela freguesia de Milheirós (Maia) e pela Freguesia da Cidade da Maia (Maia), a norte por Nogueira e Silva Escura (Maia), a oeste por São Mamede de Infesta e Senhora da Hora (Matosinhos), a este por Ermesinde (Valongo), a sudeste por Rio Tinto (Gondomar) e a sul por Pedrouços (Maia). </a:t>
            </a:r>
          </a:p>
          <a:p>
            <a:pPr>
              <a:buFont typeface="Arial" pitchFamily="34" charset="0"/>
              <a:buChar char="•"/>
            </a:pPr>
            <a:r>
              <a:rPr dirty="0" lang="pt-PT" smtClean="0"/>
              <a:t> É uma das vilas mais densamente populosas da zona de Entre Douro e Minho, e possui a viabilidade de numa data futura receber estatuto de cidade.</a:t>
            </a:r>
            <a:br>
              <a:rPr dirty="0" lang="pt-PT" smtClean="0"/>
            </a:br>
            <a:endParaRPr dirty="0" lang="pt-PT" smtClean="0"/>
          </a:p>
          <a:p>
            <a:pPr>
              <a:buFont typeface="Arial" pitchFamily="34" charset="0"/>
              <a:buChar char="•"/>
            </a:pPr>
            <a:endParaRPr dirty="0" lang="pt-PT" smtClean="0"/>
          </a:p>
          <a:p>
            <a:r>
              <a:rPr dirty="0" lang="pt-PT" smtClean="0"/>
              <a:t/>
            </a:r>
            <a:br>
              <a:rPr dirty="0" lang="pt-PT" smtClean="0"/>
            </a:br>
            <a:endParaRPr dirty="0" lang="pt-PT"/>
          </a:p>
        </p:txBody>
      </p:sp>
      <p:pic>
        <p:nvPicPr>
          <p:cNvPr id="2097152" name="Imagem 3" descr="MAI-aguassantas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901381" y="157018"/>
            <a:ext cx="2022473" cy="2125310"/>
          </a:xfrm>
          <a:prstGeom prst="rect"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População</a:t>
            </a:r>
            <a:endParaRPr dirty="0" lang="pt-PT"/>
          </a:p>
        </p:txBody>
      </p:sp>
      <p:sp>
        <p:nvSpPr>
          <p:cNvPr id="1048598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População em 2011: 27 470</a:t>
            </a:r>
          </a:p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Densidade: 3 494,9 </a:t>
            </a:r>
            <a:r>
              <a:rPr dirty="0" lang="pt-PT" err="1" smtClean="0"/>
              <a:t>hab</a:t>
            </a:r>
            <a:r>
              <a:rPr dirty="0" lang="pt-PT" smtClean="0"/>
              <a:t>./km²</a:t>
            </a:r>
          </a:p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Gentílico: </a:t>
            </a:r>
            <a:r>
              <a:rPr dirty="0" lang="pt-PT" err="1" smtClean="0"/>
              <a:t>Aquasantense</a:t>
            </a:r>
            <a:endParaRPr dirty="0" lang="pt-PT" smtClean="0"/>
          </a:p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Código postal: 4425 </a:t>
            </a:r>
            <a:br>
              <a:rPr dirty="0" lang="pt-PT" smtClean="0"/>
            </a:br>
            <a:endParaRPr dirty="0" lang="pt-PT" smtClean="0"/>
          </a:p>
          <a:p>
            <a:r>
              <a:rPr dirty="0" lang="pt-PT" smtClean="0"/>
              <a:t/>
            </a:r>
            <a:br>
              <a:rPr dirty="0" lang="pt-PT" smtClean="0"/>
            </a:br>
            <a:r>
              <a:rPr dirty="0" lang="pt-PT" smtClean="0"/>
              <a:t/>
            </a:r>
            <a:br>
              <a:rPr dirty="0" lang="pt-PT" smtClean="0"/>
            </a:br>
            <a:endParaRPr dirty="0" lang="pt-PT" smtClean="0"/>
          </a:p>
        </p:txBody>
      </p:sp>
      <p:pic>
        <p:nvPicPr>
          <p:cNvPr id="2097153" name="Imagem 3" descr="Águas_Santas_na_Maia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07613" y="1622713"/>
            <a:ext cx="3017405" cy="2559591"/>
          </a:xfrm>
          <a:prstGeom prst="rect"/>
        </p:spPr>
      </p:pic>
      <p:pic>
        <p:nvPicPr>
          <p:cNvPr id="2097154" name="Imagem 4" descr="AGUAS SANTAS - MAIA - QUINTA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37020" y="3032701"/>
            <a:ext cx="2927926" cy="2195945"/>
          </a:xfrm>
          <a:prstGeom prst="rect"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história</a:t>
            </a:r>
            <a:endParaRPr dirty="0" lang="pt-PT"/>
          </a:p>
        </p:txBody>
      </p:sp>
      <p:sp>
        <p:nvSpPr>
          <p:cNvPr id="1048600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 A origem da freguesia de Águas Santas é anterior à formação da nacionalidade, havendo mesmo vestígios que asseguram a sua existência já no século VI. No entanto, conhece-se o documento mais antigo ,de 1405, que consta dos registos relativos ao ano 1120 uma referência a </a:t>
            </a:r>
            <a:r>
              <a:rPr dirty="0" lang="pt-PT" err="1" smtClean="0"/>
              <a:t>Sancta</a:t>
            </a:r>
            <a:r>
              <a:rPr dirty="0" lang="pt-PT" smtClean="0"/>
              <a:t> </a:t>
            </a:r>
            <a:r>
              <a:rPr dirty="0" lang="pt-PT" err="1" smtClean="0"/>
              <a:t>Marya</a:t>
            </a:r>
            <a:r>
              <a:rPr dirty="0" lang="pt-PT" smtClean="0"/>
              <a:t> </a:t>
            </a:r>
            <a:r>
              <a:rPr dirty="0" lang="pt-PT" err="1" smtClean="0"/>
              <a:t>Aquis</a:t>
            </a:r>
            <a:r>
              <a:rPr dirty="0" lang="pt-PT" smtClean="0"/>
              <a:t> </a:t>
            </a:r>
            <a:r>
              <a:rPr dirty="0" lang="pt-PT" err="1" smtClean="0"/>
              <a:t>Sanctis</a:t>
            </a:r>
            <a:r>
              <a:rPr dirty="0" lang="pt-PT" smtClean="0"/>
              <a:t>, num foral de doação da cidade do Porto ao Bispo D. Hugo.</a:t>
            </a:r>
          </a:p>
          <a:p>
            <a:pPr fontAlgn="base"/>
            <a:r>
              <a:rPr dirty="0" lang="pt-PT" smtClean="0"/>
              <a:t>Conta a lenda que a madre superior de um convento, ao saber da aproximação dos romanos, escondeu a imagem da Virgem Maria junto de uma fonte. O povo, ao saber da notícia, chamou-lhe Fonte de Águas Santas. Mais tarde foi construída perto da fonte, a Igreja do Mosteiro de Águas Santas. Esta seria, então, a história do nome da freguesia.</a:t>
            </a:r>
          </a:p>
          <a:p>
            <a:r>
              <a:rPr dirty="0" lang="pt-PT" smtClean="0"/>
              <a:t/>
            </a:r>
            <a:br>
              <a:rPr dirty="0" lang="pt-PT" smtClean="0"/>
            </a:br>
            <a:endParaRPr dirty="0" lang="pt-PT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história</a:t>
            </a:r>
            <a:endParaRPr dirty="0" lang="pt-PT"/>
          </a:p>
        </p:txBody>
      </p:sp>
      <p:pic>
        <p:nvPicPr>
          <p:cNvPr id="2097155" name="Marcador de Posição de Conteúdo 3" descr="imagesPLXK6QBT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09309" y="1609736"/>
            <a:ext cx="2743201" cy="3982065"/>
          </a:xfrm>
        </p:spPr>
      </p:pic>
      <p:pic>
        <p:nvPicPr>
          <p:cNvPr id="2097156" name="Imagem 4" descr="igreja_aguas_santas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737668" y="1394691"/>
            <a:ext cx="3126532" cy="4202546"/>
          </a:xfrm>
          <a:prstGeom prst="rect"/>
        </p:spPr>
      </p:pic>
      <p:pic>
        <p:nvPicPr>
          <p:cNvPr id="2097157" name="Imagem 5" descr="FONTE_STA_MARIA_-__GUAS_SANTAS_1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61939" y="2327565"/>
            <a:ext cx="3688387" cy="2766290"/>
          </a:xfrm>
          <a:prstGeom prst="rect"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património</a:t>
            </a:r>
            <a:endParaRPr dirty="0" lang="pt-PT"/>
          </a:p>
        </p:txBody>
      </p:sp>
      <p:sp>
        <p:nvSpPr>
          <p:cNvPr id="104860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Águas Santas destaca-se pelo seu riquíssimo património histórico, arqueológico e artístico. Tem no seu Mosteiro uma das maiores riquezas patrimoniais. A sua desconcertante arquitetura deve-se às múltiplas reformas que foi sofrendo ao longo dos tempos. Uma escultura em bronze de autoria de Soares dos Reis (1874) embeleza uma sepultura no cemitério local.</a:t>
            </a:r>
          </a:p>
          <a:p>
            <a:pPr fontAlgn="base">
              <a:buFont typeface="Arial" pitchFamily="34" charset="0"/>
              <a:buChar char="•"/>
            </a:pPr>
            <a:r>
              <a:rPr dirty="0" lang="pt-PT" smtClean="0"/>
              <a:t> Igreja de Águas Santas (Monumento Nacional)</a:t>
            </a:r>
            <a:br>
              <a:rPr dirty="0" lang="pt-PT" smtClean="0"/>
            </a:br>
            <a:endParaRPr dirty="0" lang="pt-PT"/>
          </a:p>
        </p:txBody>
      </p:sp>
      <p:pic>
        <p:nvPicPr>
          <p:cNvPr id="2097158" name="Imagem 3" descr="imagesK728ED9U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41309" y="4110182"/>
            <a:ext cx="4235579" cy="2117270"/>
          </a:xfrm>
          <a:prstGeom prst="rect"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ítulo 1"/>
          <p:cNvSpPr>
            <a:spLocks noGrp="1"/>
          </p:cNvSpPr>
          <p:nvPr>
            <p:ph type="title"/>
          </p:nvPr>
        </p:nvSpPr>
        <p:spPr>
          <a:xfrm>
            <a:off x="1033364" y="465143"/>
            <a:ext cx="9720072" cy="1499616"/>
          </a:xfrm>
        </p:spPr>
        <p:txBody>
          <a:bodyPr/>
          <a:p>
            <a:r>
              <a:rPr dirty="0" lang="pt-PT" smtClean="0"/>
              <a:t>Igreja de águas santas </a:t>
            </a:r>
            <a:endParaRPr dirty="0" lang="pt-PT"/>
          </a:p>
        </p:txBody>
      </p:sp>
      <p:sp>
        <p:nvSpPr>
          <p:cNvPr id="1048605" name="Marcador de Posição de Conteúdo 2"/>
          <p:cNvSpPr>
            <a:spLocks noGrp="1"/>
          </p:cNvSpPr>
          <p:nvPr>
            <p:ph idx="1"/>
          </p:nvPr>
        </p:nvSpPr>
        <p:spPr>
          <a:xfrm>
            <a:off x="341746" y="1801091"/>
            <a:ext cx="11471562" cy="5056909"/>
          </a:xfrm>
        </p:spPr>
        <p:txBody>
          <a:bodyPr>
            <a:normAutofit lnSpcReduction="10000"/>
          </a:bodyPr>
          <a:p>
            <a:pPr>
              <a:buFont typeface="Arial" pitchFamily="34" charset="0"/>
              <a:buChar char="•"/>
            </a:pPr>
            <a:r>
              <a:rPr dirty="0" lang="pt-PT" smtClean="0"/>
              <a:t>A Igreja de Nossa Senhora do Ó, também referida como Igreja de Águas Santas ou Mosteiro de Águas Santas, localiza-se na freguesia de Águas Santas, concelho da Maia, distrito do Porto, em Portugal.</a:t>
            </a:r>
          </a:p>
          <a:p>
            <a:r>
              <a:rPr dirty="0" lang="pt-PT" smtClean="0"/>
              <a:t/>
            </a:r>
            <a:br>
              <a:rPr dirty="0" lang="pt-PT" smtClean="0"/>
            </a:br>
            <a:r>
              <a:rPr dirty="0" lang="pt-PT" smtClean="0"/>
              <a:t>Estilo dominante: Românico</a:t>
            </a:r>
          </a:p>
          <a:p>
            <a:r>
              <a:rPr dirty="0" lang="pt-PT" smtClean="0"/>
              <a:t>Religião: Católica</a:t>
            </a:r>
          </a:p>
          <a:p>
            <a:r>
              <a:rPr dirty="0" lang="pt-PT" smtClean="0"/>
              <a:t>Diocese: Porto</a:t>
            </a:r>
          </a:p>
          <a:p>
            <a:r>
              <a:rPr dirty="0" lang="pt-PT" smtClean="0"/>
              <a:t>Ano de consagração: Nossa Senhora do Ó</a:t>
            </a:r>
          </a:p>
          <a:p>
            <a:r>
              <a:rPr b="1" dirty="0" lang="pt-PT" smtClean="0">
                <a:solidFill>
                  <a:srgbClr val="FF0000"/>
                </a:solidFill>
              </a:rPr>
              <a:t>Geografia:</a:t>
            </a:r>
          </a:p>
          <a:p>
            <a:r>
              <a:rPr dirty="0" lang="pt-PT" smtClean="0"/>
              <a:t>País: Portugal</a:t>
            </a:r>
          </a:p>
          <a:p>
            <a:r>
              <a:rPr dirty="0" lang="pt-PT" smtClean="0"/>
              <a:t>Região Norte</a:t>
            </a:r>
          </a:p>
          <a:p>
            <a:r>
              <a:rPr dirty="0" lang="pt-PT" smtClean="0"/>
              <a:t>Local: Junto da EN 208, Lugar do Mosteiro, Águas Santa</a:t>
            </a:r>
            <a:br>
              <a:rPr dirty="0" lang="pt-PT" smtClean="0"/>
            </a:br>
            <a:endParaRPr dirty="0" lang="pt-PT"/>
          </a:p>
        </p:txBody>
      </p:sp>
      <p:pic>
        <p:nvPicPr>
          <p:cNvPr id="2097159" name="Imagem 3" descr="sem nome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24147" y="3025486"/>
            <a:ext cx="3685597" cy="2456233"/>
          </a:xfrm>
          <a:prstGeom prst="rect"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PT" smtClean="0"/>
              <a:t>Festividades e figuras</a:t>
            </a:r>
            <a:endParaRPr dirty="0" lang="pt-PT"/>
          </a:p>
        </p:txBody>
      </p:sp>
      <p:sp>
        <p:nvSpPr>
          <p:cNvPr id="1048607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fontAlgn="base"/>
            <a:r>
              <a:rPr b="1" dirty="0" lang="pt-PT" smtClean="0">
                <a:solidFill>
                  <a:srgbClr val="FF0000"/>
                </a:solidFill>
              </a:rPr>
              <a:t>Festividades</a:t>
            </a:r>
            <a:r>
              <a:rPr b="1" dirty="0" lang="pt-PT" smtClean="0"/>
              <a:t>:</a:t>
            </a:r>
          </a:p>
          <a:p>
            <a:pPr fontAlgn="base"/>
            <a:r>
              <a:rPr dirty="0" lang="pt-PT" smtClean="0"/>
              <a:t>Procissão do Enterro do Senhor</a:t>
            </a:r>
          </a:p>
          <a:p>
            <a:pPr fontAlgn="base"/>
            <a:r>
              <a:rPr dirty="0" lang="pt-PT" smtClean="0"/>
              <a:t>Festas da Padroeira Nossa Senhora do Ó/Santa Maria de Águas Santas</a:t>
            </a:r>
          </a:p>
          <a:p>
            <a:pPr fontAlgn="base"/>
            <a:r>
              <a:rPr b="1" dirty="0" lang="pt-PT" smtClean="0">
                <a:solidFill>
                  <a:srgbClr val="FF0000"/>
                </a:solidFill>
              </a:rPr>
              <a:t>Figuras importantes</a:t>
            </a:r>
            <a:r>
              <a:rPr b="1" dirty="0" lang="pt-PT" smtClean="0"/>
              <a:t>:</a:t>
            </a:r>
          </a:p>
          <a:p>
            <a:pPr fontAlgn="base"/>
            <a:r>
              <a:rPr dirty="0" lang="pt-PT" smtClean="0"/>
              <a:t>Gonçalo Pinto (músico)</a:t>
            </a:r>
          </a:p>
          <a:p>
            <a:pPr fontAlgn="base"/>
            <a:r>
              <a:rPr dirty="0" lang="pt-PT" smtClean="0"/>
              <a:t>Joana Carvalho</a:t>
            </a:r>
          </a:p>
          <a:p>
            <a:pPr fontAlgn="base"/>
            <a:r>
              <a:rPr dirty="0" lang="pt-PT" err="1" smtClean="0"/>
              <a:t>Wasted</a:t>
            </a:r>
            <a:r>
              <a:rPr dirty="0" lang="pt-PT" smtClean="0"/>
              <a:t> Rita (artista)</a:t>
            </a:r>
          </a:p>
          <a:p>
            <a:r>
              <a:rPr dirty="0" lang="pt-PT" smtClean="0"/>
              <a:t/>
            </a:r>
            <a:br>
              <a:rPr dirty="0" lang="pt-PT" smtClean="0"/>
            </a:br>
            <a:endParaRPr dirty="0" lang="pt-PT"/>
          </a:p>
        </p:txBody>
      </p:sp>
      <p:pic>
        <p:nvPicPr>
          <p:cNvPr id="2097160" name="Imagem 3" descr="sem nome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22836" y="3893704"/>
            <a:ext cx="3131841" cy="2336835"/>
          </a:xfrm>
          <a:prstGeom prst="rect"/>
        </p:spPr>
      </p:pic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lastClr="000000" val="windowText"/>
      </a:dk1>
      <a:lt1>
        <a:sysClr lastClr="FFFFFF" val="window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ctr" blurRad="50800" dir="54000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ctr" blurRad="76200" dir="54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fla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algn="tl" flip="none" sx="40000" sy="4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HP</dc:creator>
  <cp:lastModifiedBy>HP</cp:lastModifiedBy>
  <dcterms:created xsi:type="dcterms:W3CDTF">2014-09-12T00:18:28Z</dcterms:created>
  <dcterms:modified xsi:type="dcterms:W3CDTF">2019-04-26T13:49:59Z</dcterms:modified>
</cp:coreProperties>
</file>