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theme/theme10.xml" ContentType="application/vnd.openxmlformats-officedocument.theme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slideLayouts/slideLayout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6" r:id="rId3"/>
    <p:sldMasterId id="2147483678" r:id="rId4"/>
    <p:sldMasterId id="2147483680" r:id="rId5"/>
    <p:sldMasterId id="2147483682" r:id="rId6"/>
    <p:sldMasterId id="2147483697" r:id="rId7"/>
    <p:sldMasterId id="2147483699" r:id="rId8"/>
    <p:sldMasterId id="2147483701" r:id="rId9"/>
    <p:sldMasterId id="2147483703" r:id="rId10"/>
    <p:sldMasterId id="2147483705" r:id="rId11"/>
    <p:sldMasterId id="2147483707" r:id="rId12"/>
  </p:sldMasterIdLst>
  <p:notesMasterIdLst>
    <p:notesMasterId r:id="rId97"/>
  </p:notesMasterIdLst>
  <p:sldIdLst>
    <p:sldId id="260" r:id="rId13"/>
    <p:sldId id="257" r:id="rId14"/>
    <p:sldId id="262" r:id="rId15"/>
    <p:sldId id="263" r:id="rId16"/>
    <p:sldId id="264" r:id="rId17"/>
    <p:sldId id="265" r:id="rId18"/>
    <p:sldId id="266" r:id="rId19"/>
    <p:sldId id="268" r:id="rId20"/>
    <p:sldId id="267" r:id="rId21"/>
    <p:sldId id="269" r:id="rId22"/>
    <p:sldId id="270" r:id="rId23"/>
    <p:sldId id="271" r:id="rId24"/>
    <p:sldId id="272" r:id="rId25"/>
    <p:sldId id="484" r:id="rId26"/>
    <p:sldId id="485" r:id="rId27"/>
    <p:sldId id="486" r:id="rId28"/>
    <p:sldId id="468" r:id="rId29"/>
    <p:sldId id="318" r:id="rId30"/>
    <p:sldId id="320" r:id="rId31"/>
    <p:sldId id="319" r:id="rId32"/>
    <p:sldId id="493" r:id="rId33"/>
    <p:sldId id="494" r:id="rId34"/>
    <p:sldId id="495" r:id="rId35"/>
    <p:sldId id="298" r:id="rId36"/>
    <p:sldId id="313" r:id="rId37"/>
    <p:sldId id="299" r:id="rId38"/>
    <p:sldId id="300" r:id="rId39"/>
    <p:sldId id="304" r:id="rId40"/>
    <p:sldId id="301" r:id="rId41"/>
    <p:sldId id="302" r:id="rId42"/>
    <p:sldId id="303" r:id="rId43"/>
    <p:sldId id="306" r:id="rId44"/>
    <p:sldId id="307" r:id="rId45"/>
    <p:sldId id="308" r:id="rId46"/>
    <p:sldId id="309" r:id="rId47"/>
    <p:sldId id="310" r:id="rId48"/>
    <p:sldId id="311" r:id="rId49"/>
    <p:sldId id="487" r:id="rId50"/>
    <p:sldId id="316" r:id="rId51"/>
    <p:sldId id="488" r:id="rId52"/>
    <p:sldId id="317" r:id="rId53"/>
    <p:sldId id="314" r:id="rId54"/>
    <p:sldId id="259" r:id="rId55"/>
    <p:sldId id="489" r:id="rId56"/>
    <p:sldId id="315" r:id="rId57"/>
    <p:sldId id="261" r:id="rId58"/>
    <p:sldId id="256" r:id="rId59"/>
    <p:sldId id="490" r:id="rId60"/>
    <p:sldId id="491" r:id="rId61"/>
    <p:sldId id="340" r:id="rId62"/>
    <p:sldId id="283" r:id="rId63"/>
    <p:sldId id="341" r:id="rId64"/>
    <p:sldId id="342" r:id="rId65"/>
    <p:sldId id="273" r:id="rId66"/>
    <p:sldId id="354" r:id="rId67"/>
    <p:sldId id="343" r:id="rId68"/>
    <p:sldId id="344" r:id="rId69"/>
    <p:sldId id="292" r:id="rId70"/>
    <p:sldId id="345" r:id="rId71"/>
    <p:sldId id="280" r:id="rId72"/>
    <p:sldId id="275" r:id="rId73"/>
    <p:sldId id="346" r:id="rId74"/>
    <p:sldId id="347" r:id="rId75"/>
    <p:sldId id="348" r:id="rId76"/>
    <p:sldId id="492" r:id="rId77"/>
    <p:sldId id="349" r:id="rId78"/>
    <p:sldId id="351" r:id="rId79"/>
    <p:sldId id="350" r:id="rId80"/>
    <p:sldId id="353" r:id="rId81"/>
    <p:sldId id="362" r:id="rId82"/>
    <p:sldId id="356" r:id="rId83"/>
    <p:sldId id="357" r:id="rId84"/>
    <p:sldId id="358" r:id="rId85"/>
    <p:sldId id="359" r:id="rId86"/>
    <p:sldId id="360" r:id="rId87"/>
    <p:sldId id="361" r:id="rId88"/>
    <p:sldId id="355" r:id="rId89"/>
    <p:sldId id="497" r:id="rId90"/>
    <p:sldId id="498" r:id="rId91"/>
    <p:sldId id="499" r:id="rId92"/>
    <p:sldId id="500" r:id="rId93"/>
    <p:sldId id="501" r:id="rId94"/>
    <p:sldId id="502" r:id="rId95"/>
    <p:sldId id="496" r:id="rId9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606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" units="1/cm"/>
          <inkml:channelProperty channel="T" name="resolution" value="1" units="1/dev"/>
        </inkml:channelProperties>
      </inkml:inkSource>
      <inkml:timestamp xml:id="ts0" timeString="2019-03-06T20:57:33.431"/>
    </inkml:context>
    <inkml:brush xml:id="br0">
      <inkml:brushProperty name="width" value="0.10583" units="cm"/>
      <inkml:brushProperty name="height" value="0.10583" units="cm"/>
      <inkml:brushProperty name="color" value="#FFFFFF"/>
      <inkml:brushProperty name="fitToCurve" value="1"/>
    </inkml:brush>
    <inkml:brush xml:id="br1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726 349 0</inkml:trace>
  <inkml:trace contextRef="#ctx0" brushRef="#br0" timeOffset="1">799 3308 0</inkml:trace>
  <inkml:trace contextRef="#ctx0" brushRef="#br0" timeOffset="2">9366 1741 0</inkml:trace>
  <inkml:trace contextRef="#ctx0" brushRef="#br0" timeOffset="3">4720 7196 0,'0'-58'63,"0"0"-48</inkml:trace>
  <inkml:trace contextRef="#ctx0" brushRef="#br0" timeOffset="4">872 12245 0,'0'58'15</inkml:trace>
  <inkml:trace contextRef="#ctx0" brushRef="#br0" timeOffset="5">15030 11201 0,'0'58'31</inkml:trace>
  <inkml:trace contextRef="#ctx0" brushRef="#br0" timeOffset="6">5229 17817 0,'0'57'0,"71"-57"47</inkml:trace>
  <inkml:trace contextRef="#ctx0" brushRef="#br0" timeOffset="7">8932 10910 0</inkml:trace>
  <inkml:trace contextRef="#ctx0" brushRef="#br0" timeOffset="8">16701 22169 0</inkml:trace>
  <inkml:trace contextRef="#ctx0" brushRef="#br0" timeOffset="9">11182 20602 0,'73'0'16</inkml:trace>
  <inkml:trace contextRef="#ctx0" brushRef="#br0" timeOffset="10">2904 23968 0</inkml:trace>
  <inkml:trace contextRef="#ctx0" brushRef="#br0" timeOffset="11">0 18919 0</inkml:trace>
  <inkml:trace contextRef="#ctx0" brushRef="#br0" timeOffset="12">19097 3250 0</inkml:trace>
  <inkml:trace contextRef="#ctx0" brushRef="#br0" timeOffset="13">14232 7080 0</inkml:trace>
  <inkml:trace contextRef="#ctx0" brushRef="#br0" timeOffset="14">20986 10446 0,'72'0'16</inkml:trace>
  <inkml:trace contextRef="#ctx0" brushRef="#br0" timeOffset="15">16773 16424 0</inkml:trace>
  <inkml:trace contextRef="#ctx0" brushRef="#br0" timeOffset="16">21639 17874 0</inkml:trace>
  <inkml:trace contextRef="#ctx0" brushRef="#br0" timeOffset="17">10238 14857 0</inkml:trace>
  <inkml:trace contextRef="#ctx0" brushRef="#br0" timeOffset="18">31733 3656 0</inkml:trace>
  <inkml:trace contextRef="#ctx0" brushRef="#br0" timeOffset="19">25924 5049 0</inkml:trace>
  <inkml:trace contextRef="#ctx0" brushRef="#br0" timeOffset="20">21857 522 0</inkml:trace>
  <inkml:trace contextRef="#ctx0" brushRef="#br0" timeOffset="21">25343 1219 0</inkml:trace>
  <inkml:trace contextRef="#ctx0" brushRef="#br0" timeOffset="22">32823 697 0</inkml:trace>
  <inkml:trace contextRef="#ctx0" brushRef="#br0" timeOffset="23">35654 755 0</inkml:trace>
  <inkml:trace contextRef="#ctx0" brushRef="#br0" timeOffset="24">40155 1335 0,'73'0'79</inkml:trace>
  <inkml:trace contextRef="#ctx0" brushRef="#br0" timeOffset="25">42843 4237 0</inkml:trace>
  <inkml:trace contextRef="#ctx0" brushRef="#br0" timeOffset="26">36817 4121 0</inkml:trace>
  <inkml:trace contextRef="#ctx0" brushRef="#br0" timeOffset="27">34491 8531 0</inkml:trace>
  <inkml:trace contextRef="#ctx0" brushRef="#br0" timeOffset="28">32386 13871 0,'0'58'47</inkml:trace>
  <inkml:trace contextRef="#ctx0" brushRef="#br0" timeOffset="29">41100 12536 0</inkml:trace>
  <inkml:trace contextRef="#ctx0" brushRef="#br0" timeOffset="30">41100 8531 0</inkml:trace>
  <inkml:trace contextRef="#ctx0" brushRef="#br0" timeOffset="31">36307 19847 0</inkml:trace>
  <inkml:trace contextRef="#ctx0" brushRef="#br0" timeOffset="32">27013 24490 0</inkml:trace>
  <inkml:trace contextRef="#ctx0" brushRef="#br0" timeOffset="33">43061 24665 0</inkml:trace>
  <inkml:trace contextRef="#ctx0" brushRef="#br0" timeOffset="34">40592 22286 0</inkml:trace>
  <inkml:trace contextRef="#ctx0" brushRef="#br0" timeOffset="35">34129 25303 0</inkml:trace>
  <inkml:trace contextRef="#ctx0" brushRef="#br0" timeOffset="36">29118 18048 0</inkml:trace>
  <inkml:trace contextRef="#ctx0" brushRef="#br0" timeOffset="37">24761 13232 0</inkml:trace>
  <inkml:trace contextRef="#ctx0" brushRef="#br0" timeOffset="38">26649 7660 0</inkml:trace>
  <inkml:trace contextRef="#ctx0" brushRef="#br0" timeOffset="39">30425 10272 0</inkml:trace>
  <inkml:trace contextRef="#ctx0" brushRef="#br1" timeOffset="40">5810 2495 0</inkml:trace>
  <inkml:trace contextRef="#ctx0" brushRef="#br1" timeOffset="41">872 7777 0</inkml:trace>
  <inkml:trace contextRef="#ctx0" brushRef="#br1" timeOffset="42">5955 14160 0</inkml:trace>
  <inkml:trace contextRef="#ctx0" brushRef="#br1" timeOffset="43">580 15437 0</inkml:trace>
  <inkml:trace contextRef="#ctx0" brushRef="#br1" timeOffset="44">9077 25128 0</inkml:trace>
  <inkml:trace contextRef="#ctx0" brushRef="#br1" timeOffset="46">20260 25361 0</inkml:trace>
  <inkml:trace contextRef="#ctx0" brushRef="#br1" timeOffset="47">25851 20485 0</inkml:trace>
  <inkml:trace contextRef="#ctx0" brushRef="#br1" timeOffset="48">19461 12536 0</inkml:trace>
  <inkml:trace contextRef="#ctx0" brushRef="#br1" timeOffset="49">12054 6558 0</inkml:trace>
  <inkml:trace contextRef="#ctx0" brushRef="#br1" timeOffset="52">28611 12767 0,'73'0'0</inkml:trace>
  <inkml:trace contextRef="#ctx0" brushRef="#br1" timeOffset="53">36453 17121 0</inkml:trace>
  <inkml:trace contextRef="#ctx0" brushRef="#br1" timeOffset="54">40592 15320 0,'73'0'16,"-1"0"0</inkml:trace>
  <inkml:trace contextRef="#ctx0" brushRef="#br1" timeOffset="55">35581 11317 0</inkml:trace>
  <inkml:trace contextRef="#ctx0" brushRef="#br1" timeOffset="56">42481 19094 0</inkml:trace>
  <inkml:trace contextRef="#ctx0" brushRef="#br1" timeOffset="57">34855 22982 0</inkml:trace>
  <inkml:trace contextRef="#ctx0" brushRef="#br1" timeOffset="58">29699 21067 0</inkml:trace>
  <inkml:trace contextRef="#ctx0" brushRef="#br1" timeOffset="59">29917 25594 0</inkml:trace>
  <inkml:trace contextRef="#ctx0" brushRef="#br1" timeOffset="61">15030 291 0</inkml:trace>
  <inkml:trace contextRef="#ctx0" brushRef="#br1" timeOffset="62">23236 2786 0</inkml:trace>
  <inkml:trace contextRef="#ctx0" brushRef="#br1" timeOffset="63">28827 0 0</inkml:trace>
  <inkml:trace contextRef="#ctx0" brushRef="#br1" timeOffset="64">30716 6209 0</inkml:trace>
  <inkml:trace contextRef="#ctx0" brushRef="#br1" timeOffset="65">40084 5745 0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63028-FE5B-4F59-B5C1-B8799160B482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BD475-25E6-4171-8D9C-1C5C606FEA9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877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D0653-A507-4C5F-8316-2082225A5AA9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23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F9640732-7310-42F0-87F6-699672EA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3BA29-C513-455D-AD7B-4BA0FA786920}" type="datetimeFigureOut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22/04/2019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E32E4B8-9D93-4B4E-8BCB-7049C5D1E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3AA85DC-6851-4BAF-9E04-6423003F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81857-A9FD-4243-BB11-5C82105FDBF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15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Data 3">
            <a:extLst>
              <a:ext uri="{FF2B5EF4-FFF2-40B4-BE49-F238E27FC236}">
                <a16:creationId xmlns:a16="http://schemas.microsoft.com/office/drawing/2014/main" id="{F91445CA-E49D-46B3-874C-61E8D50F4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E9799-364D-4569-BC20-32A52F1F598B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4" name="Marcador de Posição do Rodapé 4">
            <a:extLst>
              <a:ext uri="{FF2B5EF4-FFF2-40B4-BE49-F238E27FC236}">
                <a16:creationId xmlns:a16="http://schemas.microsoft.com/office/drawing/2014/main" id="{5C388BF1-315F-4228-9DCB-2BF190BE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Posição do Número do Diapositivo 5">
            <a:extLst>
              <a:ext uri="{FF2B5EF4-FFF2-40B4-BE49-F238E27FC236}">
                <a16:creationId xmlns:a16="http://schemas.microsoft.com/office/drawing/2014/main" id="{DD53CEAF-A351-4E99-9492-7A42DB79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3492-72F7-4699-AF4E-762019309AAB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12289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>
            <a:extLst>
              <a:ext uri="{FF2B5EF4-FFF2-40B4-BE49-F238E27FC236}">
                <a16:creationId xmlns:a16="http://schemas.microsoft.com/office/drawing/2014/main" id="{D5F7A771-115E-4848-90EA-9C0202EF1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55DDD-D92C-4F97-B1F4-6A18D45E76E2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3" name="Marcador de Posição do Rodapé 4">
            <a:extLst>
              <a:ext uri="{FF2B5EF4-FFF2-40B4-BE49-F238E27FC236}">
                <a16:creationId xmlns:a16="http://schemas.microsoft.com/office/drawing/2014/main" id="{E980D182-41AF-4AD3-AA8C-8A890906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Posição do Número do Diapositivo 5">
            <a:extLst>
              <a:ext uri="{FF2B5EF4-FFF2-40B4-BE49-F238E27FC236}">
                <a16:creationId xmlns:a16="http://schemas.microsoft.com/office/drawing/2014/main" id="{72431387-1673-4049-9523-63EA5FAF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65162-75E7-4A7D-B9BF-B7B3E8E325A0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834762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3" indent="0">
              <a:buNone/>
              <a:defRPr sz="1200"/>
            </a:lvl2pPr>
            <a:lvl3pPr marL="914406" indent="0">
              <a:buNone/>
              <a:defRPr sz="1000"/>
            </a:lvl3pPr>
            <a:lvl4pPr marL="1371609" indent="0">
              <a:buNone/>
              <a:defRPr sz="900"/>
            </a:lvl4pPr>
            <a:lvl5pPr marL="1828813" indent="0">
              <a:buNone/>
              <a:defRPr sz="900"/>
            </a:lvl5pPr>
            <a:lvl6pPr marL="2286016" indent="0">
              <a:buNone/>
              <a:defRPr sz="900"/>
            </a:lvl6pPr>
            <a:lvl7pPr marL="2743219" indent="0">
              <a:buNone/>
              <a:defRPr sz="900"/>
            </a:lvl7pPr>
            <a:lvl8pPr marL="3200422" indent="0">
              <a:buNone/>
              <a:defRPr sz="900"/>
            </a:lvl8pPr>
            <a:lvl9pPr marL="3657625" indent="0">
              <a:buNone/>
              <a:defRPr sz="900"/>
            </a:lvl9pPr>
          </a:lstStyle>
          <a:p>
            <a:pPr lvl="0"/>
            <a:r>
              <a:rPr lang="pt-PT"/>
              <a:t>Clique para editar os estilos de texto do modelo global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38051A36-4874-4879-A417-7111A8D4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ECB92-117E-43CE-B011-FE1538B8C363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23E1E7D3-04E5-450B-B0D6-3CF4D5E5D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C5938966-F362-445C-A33D-C4244295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F4B26-6430-4403-9DA3-88ABCC18C382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51255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3" indent="0">
              <a:buNone/>
              <a:defRPr sz="2000"/>
            </a:lvl5pPr>
            <a:lvl6pPr marL="2286016" indent="0">
              <a:buNone/>
              <a:defRPr sz="2000"/>
            </a:lvl6pPr>
            <a:lvl7pPr marL="2743219" indent="0">
              <a:buNone/>
              <a:defRPr sz="2000"/>
            </a:lvl7pPr>
            <a:lvl8pPr marL="3200422" indent="0">
              <a:buNone/>
              <a:defRPr sz="2000"/>
            </a:lvl8pPr>
            <a:lvl9pPr marL="365762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3" indent="0">
              <a:buNone/>
              <a:defRPr sz="1200"/>
            </a:lvl2pPr>
            <a:lvl3pPr marL="914406" indent="0">
              <a:buNone/>
              <a:defRPr sz="1000"/>
            </a:lvl3pPr>
            <a:lvl4pPr marL="1371609" indent="0">
              <a:buNone/>
              <a:defRPr sz="900"/>
            </a:lvl4pPr>
            <a:lvl5pPr marL="1828813" indent="0">
              <a:buNone/>
              <a:defRPr sz="900"/>
            </a:lvl5pPr>
            <a:lvl6pPr marL="2286016" indent="0">
              <a:buNone/>
              <a:defRPr sz="900"/>
            </a:lvl6pPr>
            <a:lvl7pPr marL="2743219" indent="0">
              <a:buNone/>
              <a:defRPr sz="900"/>
            </a:lvl7pPr>
            <a:lvl8pPr marL="3200422" indent="0">
              <a:buNone/>
              <a:defRPr sz="900"/>
            </a:lvl8pPr>
            <a:lvl9pPr marL="3657625" indent="0">
              <a:buNone/>
              <a:defRPr sz="900"/>
            </a:lvl9pPr>
          </a:lstStyle>
          <a:p>
            <a:pPr lvl="0"/>
            <a:r>
              <a:rPr lang="pt-PT"/>
              <a:t>Clique para editar os estilos de texto do modelo global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8C1DAEC2-3DE3-4F9B-94CE-C210CDF4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BCFD-CAC0-415D-9AB2-C509D88543C5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6BC4013C-8209-4F40-9C38-4225AB139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68095A9D-4B09-4FFE-9676-DB95DE062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BDC21-4231-4FDC-8653-328DF025BEB9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781334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FA9297F-373A-4C4B-AD6F-264C643F3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52178-855B-4D70-8519-CB3DDFA8C9CE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CB4EE4B-8DCD-4166-BDC9-CFF587C2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5004F0E-B7C7-4E07-B4E6-A80C39763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304BE-BF8A-4B79-96CD-61A8A2572188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515642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CE0C54F-D1D2-4B20-8B1D-884E0FFB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51B38-4392-45A4-A248-BF31363CB67B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393B1B1-75E8-4B0B-BCA1-14912C466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4F76356-EFFC-4164-8471-66B50BE0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6AB70-CACB-4E1D-9CDB-E4F7039E932F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4225474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AE611C2-19EC-4180-B746-B8E5A871E71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4223792" cy="24928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31A7D8-3817-4D41-B0AC-6F6407DDD54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968208" y="4365104"/>
            <a:ext cx="4223792" cy="24928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131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D656B-F1C7-4ADD-8B25-A6CDEB5C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88473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26C5B89-EF4A-4B44-8F98-D9F0C122AA4F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2305C-F1E1-4FD8-9640-7DE411ABD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88473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F5F54-D191-4066-B2BB-102C1095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87438" eaLnBrk="1" hangingPunct="1">
              <a:defRPr/>
            </a:lvl1pPr>
          </a:lstStyle>
          <a:p>
            <a:pPr>
              <a:defRPr/>
            </a:pPr>
            <a:fld id="{2E0FAC36-FFB3-4796-8622-74CF4BBBEAA6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680388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22D97-8C34-4C0B-B4F6-7F2BF6D6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5317C8A-F4EA-410C-BEDA-292A932D2740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02A6A-C0E5-4834-9C79-66F003F1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30F5F-F396-4E2D-838D-CB53C660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A7967AE-AD75-4EE8-96F9-61864FD720F5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57598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96D246-ABCB-4A2C-A2FD-5B789E2184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3000">
                <a:schemeClr val="accent3"/>
              </a:gs>
              <a:gs pos="33000">
                <a:schemeClr val="accent4">
                  <a:lumMod val="85000"/>
                  <a:alpha val="0"/>
                </a:schemeClr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6DE818A-C3DB-49F5-B882-FFC95EF35C9E}"/>
              </a:ext>
            </a:extLst>
          </p:cNvPr>
          <p:cNvSpPr/>
          <p:nvPr/>
        </p:nvSpPr>
        <p:spPr>
          <a:xfrm rot="7585316">
            <a:off x="1062496" y="4682929"/>
            <a:ext cx="668361" cy="2915645"/>
          </a:xfrm>
          <a:custGeom>
            <a:avLst/>
            <a:gdLst>
              <a:gd name="connsiteX0" fmla="*/ 140599 w 668361"/>
              <a:gd name="connsiteY0" fmla="*/ 245336 h 2915645"/>
              <a:gd name="connsiteX1" fmla="*/ 108665 w 668361"/>
              <a:gd name="connsiteY1" fmla="*/ 197693 h 2915645"/>
              <a:gd name="connsiteX2" fmla="*/ 58915 w 668361"/>
              <a:gd name="connsiteY2" fmla="*/ 0 h 2915645"/>
              <a:gd name="connsiteX3" fmla="*/ 149881 w 668361"/>
              <a:gd name="connsiteY3" fmla="*/ 0 h 2915645"/>
              <a:gd name="connsiteX4" fmla="*/ 173094 w 668361"/>
              <a:gd name="connsiteY4" fmla="*/ 31461 h 2915645"/>
              <a:gd name="connsiteX5" fmla="*/ 173472 w 668361"/>
              <a:gd name="connsiteY5" fmla="*/ 74380 h 2915645"/>
              <a:gd name="connsiteX6" fmla="*/ 193765 w 668361"/>
              <a:gd name="connsiteY6" fmla="*/ 147287 h 2915645"/>
              <a:gd name="connsiteX7" fmla="*/ 330579 w 668361"/>
              <a:gd name="connsiteY7" fmla="*/ 298503 h 2915645"/>
              <a:gd name="connsiteX8" fmla="*/ 277555 w 668361"/>
              <a:gd name="connsiteY8" fmla="*/ 359382 h 2915645"/>
              <a:gd name="connsiteX9" fmla="*/ 267082 w 668361"/>
              <a:gd name="connsiteY9" fmla="*/ 371820 h 2915645"/>
              <a:gd name="connsiteX10" fmla="*/ 140599 w 668361"/>
              <a:gd name="connsiteY10" fmla="*/ 245336 h 2915645"/>
              <a:gd name="connsiteX11" fmla="*/ 166926 w 668361"/>
              <a:gd name="connsiteY11" fmla="*/ 750840 h 2915645"/>
              <a:gd name="connsiteX12" fmla="*/ 553147 w 668361"/>
              <a:gd name="connsiteY12" fmla="*/ 750840 h 2915645"/>
              <a:gd name="connsiteX13" fmla="*/ 551838 w 668361"/>
              <a:gd name="connsiteY13" fmla="*/ 737748 h 2915645"/>
              <a:gd name="connsiteX14" fmla="*/ 531545 w 668361"/>
              <a:gd name="connsiteY14" fmla="*/ 672287 h 2915645"/>
              <a:gd name="connsiteX15" fmla="*/ 517144 w 668361"/>
              <a:gd name="connsiteY15" fmla="*/ 644139 h 2915645"/>
              <a:gd name="connsiteX16" fmla="*/ 206202 w 668361"/>
              <a:gd name="connsiteY16" fmla="*/ 644139 h 2915645"/>
              <a:gd name="connsiteX17" fmla="*/ 191146 w 668361"/>
              <a:gd name="connsiteY17" fmla="*/ 672287 h 2915645"/>
              <a:gd name="connsiteX18" fmla="*/ 168890 w 668361"/>
              <a:gd name="connsiteY18" fmla="*/ 737748 h 2915645"/>
              <a:gd name="connsiteX19" fmla="*/ 166926 w 668361"/>
              <a:gd name="connsiteY19" fmla="*/ 750840 h 2915645"/>
              <a:gd name="connsiteX20" fmla="*/ 205548 w 668361"/>
              <a:gd name="connsiteY20" fmla="*/ 902056 h 2915645"/>
              <a:gd name="connsiteX21" fmla="*/ 206857 w 668361"/>
              <a:gd name="connsiteY21" fmla="*/ 903365 h 2915645"/>
              <a:gd name="connsiteX22" fmla="*/ 513216 w 668361"/>
              <a:gd name="connsiteY22" fmla="*/ 903365 h 2915645"/>
              <a:gd name="connsiteX23" fmla="*/ 513870 w 668361"/>
              <a:gd name="connsiteY23" fmla="*/ 902056 h 2915645"/>
              <a:gd name="connsiteX24" fmla="*/ 536127 w 668361"/>
              <a:gd name="connsiteY24" fmla="*/ 856233 h 2915645"/>
              <a:gd name="connsiteX25" fmla="*/ 551184 w 668361"/>
              <a:gd name="connsiteY25" fmla="*/ 797318 h 2915645"/>
              <a:gd name="connsiteX26" fmla="*/ 168890 w 668361"/>
              <a:gd name="connsiteY26" fmla="*/ 797318 h 2915645"/>
              <a:gd name="connsiteX27" fmla="*/ 183291 w 668361"/>
              <a:gd name="connsiteY27" fmla="*/ 856233 h 2915645"/>
              <a:gd name="connsiteX28" fmla="*/ 205548 w 668361"/>
              <a:gd name="connsiteY28" fmla="*/ 902056 h 2915645"/>
              <a:gd name="connsiteX29" fmla="*/ 154488 w 668361"/>
              <a:gd name="connsiteY29" fmla="*/ 1451276 h 2915645"/>
              <a:gd name="connsiteX30" fmla="*/ 373783 w 668361"/>
              <a:gd name="connsiteY30" fmla="*/ 1451276 h 2915645"/>
              <a:gd name="connsiteX31" fmla="*/ 374438 w 668361"/>
              <a:gd name="connsiteY31" fmla="*/ 1451276 h 2915645"/>
              <a:gd name="connsiteX32" fmla="*/ 543982 w 668361"/>
              <a:gd name="connsiteY32" fmla="*/ 1451276 h 2915645"/>
              <a:gd name="connsiteX33" fmla="*/ 542673 w 668361"/>
              <a:gd name="connsiteY33" fmla="*/ 1436874 h 2915645"/>
              <a:gd name="connsiteX34" fmla="*/ 524999 w 668361"/>
              <a:gd name="connsiteY34" fmla="*/ 1371413 h 2915645"/>
              <a:gd name="connsiteX35" fmla="*/ 523690 w 668361"/>
              <a:gd name="connsiteY35" fmla="*/ 1368140 h 2915645"/>
              <a:gd name="connsiteX36" fmla="*/ 511907 w 668361"/>
              <a:gd name="connsiteY36" fmla="*/ 1344574 h 2915645"/>
              <a:gd name="connsiteX37" fmla="*/ 187219 w 668361"/>
              <a:gd name="connsiteY37" fmla="*/ 1344574 h 2915645"/>
              <a:gd name="connsiteX38" fmla="*/ 170853 w 668361"/>
              <a:gd name="connsiteY38" fmla="*/ 1371413 h 2915645"/>
              <a:gd name="connsiteX39" fmla="*/ 153833 w 668361"/>
              <a:gd name="connsiteY39" fmla="*/ 1436874 h 2915645"/>
              <a:gd name="connsiteX40" fmla="*/ 154488 w 668361"/>
              <a:gd name="connsiteY40" fmla="*/ 1451276 h 2915645"/>
              <a:gd name="connsiteX41" fmla="*/ 204893 w 668361"/>
              <a:gd name="connsiteY41" fmla="*/ 1604455 h 2915645"/>
              <a:gd name="connsiteX42" fmla="*/ 498160 w 668361"/>
              <a:gd name="connsiteY42" fmla="*/ 1604455 h 2915645"/>
              <a:gd name="connsiteX43" fmla="*/ 504051 w 668361"/>
              <a:gd name="connsiteY43" fmla="*/ 1595291 h 2915645"/>
              <a:gd name="connsiteX44" fmla="*/ 513870 w 668361"/>
              <a:gd name="connsiteY44" fmla="*/ 1578271 h 2915645"/>
              <a:gd name="connsiteX45" fmla="*/ 513216 w 668361"/>
              <a:gd name="connsiteY45" fmla="*/ 1578271 h 2915645"/>
              <a:gd name="connsiteX46" fmla="*/ 526962 w 668361"/>
              <a:gd name="connsiteY46" fmla="*/ 1548813 h 2915645"/>
              <a:gd name="connsiteX47" fmla="*/ 541364 w 668361"/>
              <a:gd name="connsiteY47" fmla="*/ 1497754 h 2915645"/>
              <a:gd name="connsiteX48" fmla="*/ 374438 w 668361"/>
              <a:gd name="connsiteY48" fmla="*/ 1497753 h 2915645"/>
              <a:gd name="connsiteX49" fmla="*/ 373783 w 668361"/>
              <a:gd name="connsiteY49" fmla="*/ 1497753 h 2915645"/>
              <a:gd name="connsiteX50" fmla="*/ 160379 w 668361"/>
              <a:gd name="connsiteY50" fmla="*/ 1497754 h 2915645"/>
              <a:gd name="connsiteX51" fmla="*/ 176745 w 668361"/>
              <a:gd name="connsiteY51" fmla="*/ 1548814 h 2915645"/>
              <a:gd name="connsiteX52" fmla="*/ 199002 w 668361"/>
              <a:gd name="connsiteY52" fmla="*/ 1594636 h 2915645"/>
              <a:gd name="connsiteX53" fmla="*/ 204893 w 668361"/>
              <a:gd name="connsiteY53" fmla="*/ 1603801 h 2915645"/>
              <a:gd name="connsiteX54" fmla="*/ 103428 w 668361"/>
              <a:gd name="connsiteY54" fmla="*/ 2176587 h 2915645"/>
              <a:gd name="connsiteX55" fmla="*/ 543328 w 668361"/>
              <a:gd name="connsiteY55" fmla="*/ 2176587 h 2915645"/>
              <a:gd name="connsiteX56" fmla="*/ 542019 w 668361"/>
              <a:gd name="connsiteY56" fmla="*/ 2168731 h 2915645"/>
              <a:gd name="connsiteX57" fmla="*/ 517144 w 668361"/>
              <a:gd name="connsiteY57" fmla="*/ 2103270 h 2915645"/>
              <a:gd name="connsiteX58" fmla="*/ 492268 w 668361"/>
              <a:gd name="connsiteY58" fmla="*/ 2064648 h 2915645"/>
              <a:gd name="connsiteX59" fmla="*/ 151215 w 668361"/>
              <a:gd name="connsiteY59" fmla="*/ 2064648 h 2915645"/>
              <a:gd name="connsiteX60" fmla="*/ 126340 w 668361"/>
              <a:gd name="connsiteY60" fmla="*/ 2103270 h 2915645"/>
              <a:gd name="connsiteX61" fmla="*/ 104083 w 668361"/>
              <a:gd name="connsiteY61" fmla="*/ 2168731 h 2915645"/>
              <a:gd name="connsiteX62" fmla="*/ 103428 w 668361"/>
              <a:gd name="connsiteY62" fmla="*/ 2176587 h 2915645"/>
              <a:gd name="connsiteX63" fmla="*/ 157761 w 668361"/>
              <a:gd name="connsiteY63" fmla="*/ 2325838 h 2915645"/>
              <a:gd name="connsiteX64" fmla="*/ 167581 w 668361"/>
              <a:gd name="connsiteY64" fmla="*/ 2337621 h 2915645"/>
              <a:gd name="connsiteX65" fmla="*/ 488341 w 668361"/>
              <a:gd name="connsiteY65" fmla="*/ 2337621 h 2915645"/>
              <a:gd name="connsiteX66" fmla="*/ 496850 w 668361"/>
              <a:gd name="connsiteY66" fmla="*/ 2325838 h 2915645"/>
              <a:gd name="connsiteX67" fmla="*/ 524344 w 668361"/>
              <a:gd name="connsiteY67" fmla="*/ 2280015 h 2915645"/>
              <a:gd name="connsiteX68" fmla="*/ 542673 w 668361"/>
              <a:gd name="connsiteY68" fmla="*/ 2225028 h 2915645"/>
              <a:gd name="connsiteX69" fmla="*/ 107356 w 668361"/>
              <a:gd name="connsiteY69" fmla="*/ 2225028 h 2915645"/>
              <a:gd name="connsiteX70" fmla="*/ 128304 w 668361"/>
              <a:gd name="connsiteY70" fmla="*/ 2280015 h 2915645"/>
              <a:gd name="connsiteX71" fmla="*/ 157761 w 668361"/>
              <a:gd name="connsiteY71" fmla="*/ 2325838 h 2915645"/>
              <a:gd name="connsiteX72" fmla="*/ 72171 w 668361"/>
              <a:gd name="connsiteY72" fmla="*/ 2377144 h 2915645"/>
              <a:gd name="connsiteX73" fmla="*/ 0 w 668361"/>
              <a:gd name="connsiteY73" fmla="*/ 2189025 h 2915645"/>
              <a:gd name="connsiteX74" fmla="*/ 247443 w 668361"/>
              <a:gd name="connsiteY74" fmla="*/ 1838152 h 2915645"/>
              <a:gd name="connsiteX75" fmla="*/ 255299 w 668361"/>
              <a:gd name="connsiteY75" fmla="*/ 1831606 h 2915645"/>
              <a:gd name="connsiteX76" fmla="*/ 263154 w 668361"/>
              <a:gd name="connsiteY76" fmla="*/ 1825060 h 2915645"/>
              <a:gd name="connsiteX77" fmla="*/ 276901 w 668361"/>
              <a:gd name="connsiteY77" fmla="*/ 1813931 h 2915645"/>
              <a:gd name="connsiteX78" fmla="*/ 339743 w 668361"/>
              <a:gd name="connsiteY78" fmla="*/ 1763526 h 2915645"/>
              <a:gd name="connsiteX79" fmla="*/ 347599 w 668361"/>
              <a:gd name="connsiteY79" fmla="*/ 1756980 h 2915645"/>
              <a:gd name="connsiteX80" fmla="*/ 355454 w 668361"/>
              <a:gd name="connsiteY80" fmla="*/ 1750434 h 2915645"/>
              <a:gd name="connsiteX81" fmla="*/ 462811 w 668361"/>
              <a:gd name="connsiteY81" fmla="*/ 1647659 h 2915645"/>
              <a:gd name="connsiteX82" fmla="*/ 236314 w 668361"/>
              <a:gd name="connsiteY82" fmla="*/ 1647660 h 2915645"/>
              <a:gd name="connsiteX83" fmla="*/ 324688 w 668361"/>
              <a:gd name="connsiteY83" fmla="*/ 1749125 h 2915645"/>
              <a:gd name="connsiteX84" fmla="*/ 261845 w 668361"/>
              <a:gd name="connsiteY84" fmla="*/ 1799530 h 2915645"/>
              <a:gd name="connsiteX85" fmla="*/ 248097 w 668361"/>
              <a:gd name="connsiteY85" fmla="*/ 1810659 h 2915645"/>
              <a:gd name="connsiteX86" fmla="*/ 51060 w 668361"/>
              <a:gd name="connsiteY86" fmla="*/ 1434911 h 2915645"/>
              <a:gd name="connsiteX87" fmla="*/ 267736 w 668361"/>
              <a:gd name="connsiteY87" fmla="*/ 1136407 h 2915645"/>
              <a:gd name="connsiteX88" fmla="*/ 312904 w 668361"/>
              <a:gd name="connsiteY88" fmla="*/ 1173066 h 2915645"/>
              <a:gd name="connsiteX89" fmla="*/ 344980 w 668361"/>
              <a:gd name="connsiteY89" fmla="*/ 1198595 h 2915645"/>
              <a:gd name="connsiteX90" fmla="*/ 227805 w 668361"/>
              <a:gd name="connsiteY90" fmla="*/ 1296787 h 2915645"/>
              <a:gd name="connsiteX91" fmla="*/ 481139 w 668361"/>
              <a:gd name="connsiteY91" fmla="*/ 1296787 h 2915645"/>
              <a:gd name="connsiteX92" fmla="*/ 379020 w 668361"/>
              <a:gd name="connsiteY92" fmla="*/ 1199250 h 2915645"/>
              <a:gd name="connsiteX93" fmla="*/ 371165 w 668361"/>
              <a:gd name="connsiteY93" fmla="*/ 1192704 h 2915645"/>
              <a:gd name="connsiteX94" fmla="*/ 362655 w 668361"/>
              <a:gd name="connsiteY94" fmla="*/ 1186158 h 2915645"/>
              <a:gd name="connsiteX95" fmla="*/ 328615 w 668361"/>
              <a:gd name="connsiteY95" fmla="*/ 1158664 h 2915645"/>
              <a:gd name="connsiteX96" fmla="*/ 285411 w 668361"/>
              <a:gd name="connsiteY96" fmla="*/ 1123970 h 2915645"/>
              <a:gd name="connsiteX97" fmla="*/ 277555 w 668361"/>
              <a:gd name="connsiteY97" fmla="*/ 1117423 h 2915645"/>
              <a:gd name="connsiteX98" fmla="*/ 269700 w 668361"/>
              <a:gd name="connsiteY98" fmla="*/ 1110877 h 2915645"/>
              <a:gd name="connsiteX99" fmla="*/ 65461 w 668361"/>
              <a:gd name="connsiteY99" fmla="*/ 761969 h 2915645"/>
              <a:gd name="connsiteX100" fmla="*/ 269700 w 668361"/>
              <a:gd name="connsiteY100" fmla="*/ 401277 h 2915645"/>
              <a:gd name="connsiteX101" fmla="*/ 276246 w 668361"/>
              <a:gd name="connsiteY101" fmla="*/ 393422 h 2915645"/>
              <a:gd name="connsiteX102" fmla="*/ 282792 w 668361"/>
              <a:gd name="connsiteY102" fmla="*/ 385566 h 2915645"/>
              <a:gd name="connsiteX103" fmla="*/ 295885 w 668361"/>
              <a:gd name="connsiteY103" fmla="*/ 371165 h 2915645"/>
              <a:gd name="connsiteX104" fmla="*/ 346944 w 668361"/>
              <a:gd name="connsiteY104" fmla="*/ 312905 h 2915645"/>
              <a:gd name="connsiteX105" fmla="*/ 353491 w 668361"/>
              <a:gd name="connsiteY105" fmla="*/ 305050 h 2915645"/>
              <a:gd name="connsiteX106" fmla="*/ 360037 w 668361"/>
              <a:gd name="connsiteY106" fmla="*/ 297194 h 2915645"/>
              <a:gd name="connsiteX107" fmla="*/ 364846 w 668361"/>
              <a:gd name="connsiteY107" fmla="*/ 291338 h 2915645"/>
              <a:gd name="connsiteX108" fmla="*/ 425133 w 668361"/>
              <a:gd name="connsiteY108" fmla="*/ 373044 h 2915645"/>
              <a:gd name="connsiteX109" fmla="*/ 422879 w 668361"/>
              <a:gd name="connsiteY109" fmla="*/ 375748 h 2915645"/>
              <a:gd name="connsiteX110" fmla="*/ 416333 w 668361"/>
              <a:gd name="connsiteY110" fmla="*/ 383603 h 2915645"/>
              <a:gd name="connsiteX111" fmla="*/ 375092 w 668361"/>
              <a:gd name="connsiteY111" fmla="*/ 430735 h 2915645"/>
              <a:gd name="connsiteX112" fmla="*/ 352181 w 668361"/>
              <a:gd name="connsiteY112" fmla="*/ 456265 h 2915645"/>
              <a:gd name="connsiteX113" fmla="*/ 345635 w 668361"/>
              <a:gd name="connsiteY113" fmla="*/ 464120 h 2915645"/>
              <a:gd name="connsiteX114" fmla="*/ 339089 w 668361"/>
              <a:gd name="connsiteY114" fmla="*/ 471976 h 2915645"/>
              <a:gd name="connsiteX115" fmla="*/ 235660 w 668361"/>
              <a:gd name="connsiteY115" fmla="*/ 600279 h 2915645"/>
              <a:gd name="connsiteX116" fmla="*/ 487031 w 668361"/>
              <a:gd name="connsiteY116" fmla="*/ 600279 h 2915645"/>
              <a:gd name="connsiteX117" fmla="*/ 368546 w 668361"/>
              <a:gd name="connsiteY117" fmla="*/ 470666 h 2915645"/>
              <a:gd name="connsiteX118" fmla="*/ 393422 w 668361"/>
              <a:gd name="connsiteY118" fmla="*/ 442518 h 2915645"/>
              <a:gd name="connsiteX119" fmla="*/ 432698 w 668361"/>
              <a:gd name="connsiteY119" fmla="*/ 397350 h 2915645"/>
              <a:gd name="connsiteX120" fmla="*/ 474179 w 668361"/>
              <a:gd name="connsiteY120" fmla="*/ 439515 h 2915645"/>
              <a:gd name="connsiteX121" fmla="*/ 632201 w 668361"/>
              <a:gd name="connsiteY121" fmla="*/ 653679 h 2915645"/>
              <a:gd name="connsiteX122" fmla="*/ 638441 w 668361"/>
              <a:gd name="connsiteY122" fmla="*/ 665506 h 2915645"/>
              <a:gd name="connsiteX123" fmla="*/ 656576 w 668361"/>
              <a:gd name="connsiteY123" fmla="*/ 764588 h 2915645"/>
              <a:gd name="connsiteX124" fmla="*/ 455610 w 668361"/>
              <a:gd name="connsiteY124" fmla="*/ 1114151 h 2915645"/>
              <a:gd name="connsiteX125" fmla="*/ 411096 w 668361"/>
              <a:gd name="connsiteY125" fmla="*/ 1078147 h 2915645"/>
              <a:gd name="connsiteX126" fmla="*/ 379020 w 668361"/>
              <a:gd name="connsiteY126" fmla="*/ 1052617 h 2915645"/>
              <a:gd name="connsiteX127" fmla="*/ 481794 w 668361"/>
              <a:gd name="connsiteY127" fmla="*/ 950498 h 2915645"/>
              <a:gd name="connsiteX128" fmla="*/ 240242 w 668361"/>
              <a:gd name="connsiteY128" fmla="*/ 950498 h 2915645"/>
              <a:gd name="connsiteX129" fmla="*/ 346944 w 668361"/>
              <a:gd name="connsiteY129" fmla="*/ 1052617 h 2915645"/>
              <a:gd name="connsiteX130" fmla="*/ 354800 w 668361"/>
              <a:gd name="connsiteY130" fmla="*/ 1059163 h 2915645"/>
              <a:gd name="connsiteX131" fmla="*/ 362655 w 668361"/>
              <a:gd name="connsiteY131" fmla="*/ 1065709 h 2915645"/>
              <a:gd name="connsiteX132" fmla="*/ 396040 w 668361"/>
              <a:gd name="connsiteY132" fmla="*/ 1092548 h 2915645"/>
              <a:gd name="connsiteX133" fmla="*/ 439244 w 668361"/>
              <a:gd name="connsiteY133" fmla="*/ 1127243 h 2915645"/>
              <a:gd name="connsiteX134" fmla="*/ 447100 w 668361"/>
              <a:gd name="connsiteY134" fmla="*/ 1133789 h 2915645"/>
              <a:gd name="connsiteX135" fmla="*/ 454955 w 668361"/>
              <a:gd name="connsiteY135" fmla="*/ 1140335 h 2915645"/>
              <a:gd name="connsiteX136" fmla="*/ 632355 w 668361"/>
              <a:gd name="connsiteY136" fmla="*/ 1368795 h 2915645"/>
              <a:gd name="connsiteX137" fmla="*/ 631700 w 668361"/>
              <a:gd name="connsiteY137" fmla="*/ 1368795 h 2915645"/>
              <a:gd name="connsiteX138" fmla="*/ 646102 w 668361"/>
              <a:gd name="connsiteY138" fmla="*/ 1463714 h 2915645"/>
              <a:gd name="connsiteX139" fmla="*/ 623191 w 668361"/>
              <a:gd name="connsiteY139" fmla="*/ 1578270 h 2915645"/>
              <a:gd name="connsiteX140" fmla="*/ 623845 w 668361"/>
              <a:gd name="connsiteY140" fmla="*/ 1578271 h 2915645"/>
              <a:gd name="connsiteX141" fmla="*/ 424189 w 668361"/>
              <a:gd name="connsiteY141" fmla="*/ 1820477 h 2915645"/>
              <a:gd name="connsiteX142" fmla="*/ 416333 w 668361"/>
              <a:gd name="connsiteY142" fmla="*/ 1827023 h 2915645"/>
              <a:gd name="connsiteX143" fmla="*/ 408478 w 668361"/>
              <a:gd name="connsiteY143" fmla="*/ 1833570 h 2915645"/>
              <a:gd name="connsiteX144" fmla="*/ 344326 w 668361"/>
              <a:gd name="connsiteY144" fmla="*/ 1885284 h 2915645"/>
              <a:gd name="connsiteX145" fmla="*/ 331888 w 668361"/>
              <a:gd name="connsiteY145" fmla="*/ 1895103 h 2915645"/>
              <a:gd name="connsiteX146" fmla="*/ 323378 w 668361"/>
              <a:gd name="connsiteY146" fmla="*/ 1901649 h 2915645"/>
              <a:gd name="connsiteX147" fmla="*/ 315523 w 668361"/>
              <a:gd name="connsiteY147" fmla="*/ 1908195 h 2915645"/>
              <a:gd name="connsiteX148" fmla="*/ 193110 w 668361"/>
              <a:gd name="connsiteY148" fmla="*/ 2016207 h 2915645"/>
              <a:gd name="connsiteX149" fmla="*/ 454301 w 668361"/>
              <a:gd name="connsiteY149" fmla="*/ 2016207 h 2915645"/>
              <a:gd name="connsiteX150" fmla="*/ 348908 w 668361"/>
              <a:gd name="connsiteY150" fmla="*/ 1909504 h 2915645"/>
              <a:gd name="connsiteX151" fmla="*/ 360691 w 668361"/>
              <a:gd name="connsiteY151" fmla="*/ 1900340 h 2915645"/>
              <a:gd name="connsiteX152" fmla="*/ 424843 w 668361"/>
              <a:gd name="connsiteY152" fmla="*/ 1847971 h 2915645"/>
              <a:gd name="connsiteX153" fmla="*/ 648066 w 668361"/>
              <a:gd name="connsiteY153" fmla="*/ 2196225 h 2915645"/>
              <a:gd name="connsiteX154" fmla="*/ 422879 w 668361"/>
              <a:gd name="connsiteY154" fmla="*/ 2544479 h 2915645"/>
              <a:gd name="connsiteX155" fmla="*/ 395386 w 668361"/>
              <a:gd name="connsiteY155" fmla="*/ 2521568 h 2915645"/>
              <a:gd name="connsiteX156" fmla="*/ 347598 w 668361"/>
              <a:gd name="connsiteY156" fmla="*/ 2482291 h 2915645"/>
              <a:gd name="connsiteX157" fmla="*/ 447755 w 668361"/>
              <a:gd name="connsiteY157" fmla="*/ 2386717 h 2915645"/>
              <a:gd name="connsiteX158" fmla="*/ 210785 w 668361"/>
              <a:gd name="connsiteY158" fmla="*/ 2386718 h 2915645"/>
              <a:gd name="connsiteX159" fmla="*/ 315523 w 668361"/>
              <a:gd name="connsiteY159" fmla="*/ 2482291 h 2915645"/>
              <a:gd name="connsiteX160" fmla="*/ 323378 w 668361"/>
              <a:gd name="connsiteY160" fmla="*/ 2488837 h 2915645"/>
              <a:gd name="connsiteX161" fmla="*/ 331234 w 668361"/>
              <a:gd name="connsiteY161" fmla="*/ 2495383 h 2915645"/>
              <a:gd name="connsiteX162" fmla="*/ 379675 w 668361"/>
              <a:gd name="connsiteY162" fmla="*/ 2535969 h 2915645"/>
              <a:gd name="connsiteX163" fmla="*/ 406514 w 668361"/>
              <a:gd name="connsiteY163" fmla="*/ 2558226 h 2915645"/>
              <a:gd name="connsiteX164" fmla="*/ 414369 w 668361"/>
              <a:gd name="connsiteY164" fmla="*/ 2564772 h 2915645"/>
              <a:gd name="connsiteX165" fmla="*/ 422224 w 668361"/>
              <a:gd name="connsiteY165" fmla="*/ 2571318 h 2915645"/>
              <a:gd name="connsiteX166" fmla="*/ 668359 w 668361"/>
              <a:gd name="connsiteY166" fmla="*/ 2914335 h 2915645"/>
              <a:gd name="connsiteX167" fmla="*/ 565585 w 668361"/>
              <a:gd name="connsiteY167" fmla="*/ 2914335 h 2915645"/>
              <a:gd name="connsiteX168" fmla="*/ 346289 w 668361"/>
              <a:gd name="connsiteY168" fmla="*/ 2633506 h 2915645"/>
              <a:gd name="connsiteX169" fmla="*/ 338434 w 668361"/>
              <a:gd name="connsiteY169" fmla="*/ 2626960 h 2915645"/>
              <a:gd name="connsiteX170" fmla="*/ 330579 w 668361"/>
              <a:gd name="connsiteY170" fmla="*/ 2620414 h 2915645"/>
              <a:gd name="connsiteX171" fmla="*/ 308977 w 668361"/>
              <a:gd name="connsiteY171" fmla="*/ 2602739 h 2915645"/>
              <a:gd name="connsiteX172" fmla="*/ 255298 w 668361"/>
              <a:gd name="connsiteY172" fmla="*/ 2558226 h 2915645"/>
              <a:gd name="connsiteX173" fmla="*/ 247443 w 668361"/>
              <a:gd name="connsiteY173" fmla="*/ 2551680 h 2915645"/>
              <a:gd name="connsiteX174" fmla="*/ 239588 w 668361"/>
              <a:gd name="connsiteY174" fmla="*/ 2545134 h 2915645"/>
              <a:gd name="connsiteX175" fmla="*/ 72171 w 668361"/>
              <a:gd name="connsiteY175" fmla="*/ 2377144 h 2915645"/>
              <a:gd name="connsiteX176" fmla="*/ 0 w 668361"/>
              <a:gd name="connsiteY176" fmla="*/ 2915645 h 2915645"/>
              <a:gd name="connsiteX177" fmla="*/ 240242 w 668361"/>
              <a:gd name="connsiteY177" fmla="*/ 2572628 h 2915645"/>
              <a:gd name="connsiteX178" fmla="*/ 295229 w 668361"/>
              <a:gd name="connsiteY178" fmla="*/ 2617796 h 2915645"/>
              <a:gd name="connsiteX179" fmla="*/ 315523 w 668361"/>
              <a:gd name="connsiteY179" fmla="*/ 2634816 h 2915645"/>
              <a:gd name="connsiteX180" fmla="*/ 102773 w 668361"/>
              <a:gd name="connsiteY180" fmla="*/ 2915645 h 291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668361" h="2915645">
                <a:moveTo>
                  <a:pt x="140599" y="245336"/>
                </a:moveTo>
                <a:cubicBezTo>
                  <a:pt x="128509" y="230178"/>
                  <a:pt x="117666" y="214386"/>
                  <a:pt x="108665" y="197693"/>
                </a:cubicBezTo>
                <a:cubicBezTo>
                  <a:pt x="72007" y="129613"/>
                  <a:pt x="58261" y="62843"/>
                  <a:pt x="58915" y="0"/>
                </a:cubicBezTo>
                <a:lnTo>
                  <a:pt x="149881" y="0"/>
                </a:lnTo>
                <a:lnTo>
                  <a:pt x="173094" y="31461"/>
                </a:lnTo>
                <a:lnTo>
                  <a:pt x="173472" y="74380"/>
                </a:lnTo>
                <a:cubicBezTo>
                  <a:pt x="176745" y="99010"/>
                  <a:pt x="183291" y="123394"/>
                  <a:pt x="193765" y="147287"/>
                </a:cubicBezTo>
                <a:cubicBezTo>
                  <a:pt x="219295" y="205548"/>
                  <a:pt x="280174" y="249407"/>
                  <a:pt x="330579" y="298503"/>
                </a:cubicBezTo>
                <a:cubicBezTo>
                  <a:pt x="312904" y="318796"/>
                  <a:pt x="295230" y="339089"/>
                  <a:pt x="277555" y="359382"/>
                </a:cubicBezTo>
                <a:cubicBezTo>
                  <a:pt x="274282" y="363309"/>
                  <a:pt x="270355" y="367892"/>
                  <a:pt x="267082" y="371820"/>
                </a:cubicBezTo>
                <a:cubicBezTo>
                  <a:pt x="224368" y="330579"/>
                  <a:pt x="176868" y="290812"/>
                  <a:pt x="140599" y="245336"/>
                </a:cubicBezTo>
                <a:close/>
                <a:moveTo>
                  <a:pt x="166926" y="750840"/>
                </a:moveTo>
                <a:lnTo>
                  <a:pt x="553147" y="750840"/>
                </a:lnTo>
                <a:cubicBezTo>
                  <a:pt x="553147" y="746258"/>
                  <a:pt x="552493" y="742331"/>
                  <a:pt x="551838" y="737748"/>
                </a:cubicBezTo>
                <a:cubicBezTo>
                  <a:pt x="548565" y="716146"/>
                  <a:pt x="541364" y="693889"/>
                  <a:pt x="531545" y="672287"/>
                </a:cubicBezTo>
                <a:cubicBezTo>
                  <a:pt x="527617" y="662468"/>
                  <a:pt x="522381" y="653303"/>
                  <a:pt x="517144" y="644139"/>
                </a:cubicBezTo>
                <a:lnTo>
                  <a:pt x="206202" y="644139"/>
                </a:lnTo>
                <a:cubicBezTo>
                  <a:pt x="200965" y="653958"/>
                  <a:pt x="195729" y="663122"/>
                  <a:pt x="191146" y="672287"/>
                </a:cubicBezTo>
                <a:cubicBezTo>
                  <a:pt x="180018" y="694544"/>
                  <a:pt x="172162" y="716801"/>
                  <a:pt x="168890" y="737748"/>
                </a:cubicBezTo>
                <a:cubicBezTo>
                  <a:pt x="168235" y="742331"/>
                  <a:pt x="167581" y="746913"/>
                  <a:pt x="166926" y="750840"/>
                </a:cubicBezTo>
                <a:close/>
                <a:moveTo>
                  <a:pt x="205548" y="902056"/>
                </a:moveTo>
                <a:cubicBezTo>
                  <a:pt x="206202" y="902711"/>
                  <a:pt x="206202" y="902711"/>
                  <a:pt x="206857" y="903365"/>
                </a:cubicBezTo>
                <a:lnTo>
                  <a:pt x="513216" y="903365"/>
                </a:lnTo>
                <a:cubicBezTo>
                  <a:pt x="513216" y="902710"/>
                  <a:pt x="513870" y="902710"/>
                  <a:pt x="513870" y="902056"/>
                </a:cubicBezTo>
                <a:cubicBezTo>
                  <a:pt x="522381" y="887655"/>
                  <a:pt x="530236" y="871944"/>
                  <a:pt x="536127" y="856233"/>
                </a:cubicBezTo>
                <a:cubicBezTo>
                  <a:pt x="543328" y="837904"/>
                  <a:pt x="548565" y="817611"/>
                  <a:pt x="551184" y="797318"/>
                </a:cubicBezTo>
                <a:lnTo>
                  <a:pt x="168890" y="797318"/>
                </a:lnTo>
                <a:cubicBezTo>
                  <a:pt x="171508" y="817611"/>
                  <a:pt x="176090" y="837249"/>
                  <a:pt x="183291" y="856233"/>
                </a:cubicBezTo>
                <a:cubicBezTo>
                  <a:pt x="189182" y="871944"/>
                  <a:pt x="197038" y="887655"/>
                  <a:pt x="205548" y="902056"/>
                </a:cubicBezTo>
                <a:close/>
                <a:moveTo>
                  <a:pt x="154488" y="1451276"/>
                </a:moveTo>
                <a:lnTo>
                  <a:pt x="373783" y="1451276"/>
                </a:lnTo>
                <a:lnTo>
                  <a:pt x="374438" y="1451276"/>
                </a:lnTo>
                <a:lnTo>
                  <a:pt x="543982" y="1451276"/>
                </a:lnTo>
                <a:cubicBezTo>
                  <a:pt x="543328" y="1446039"/>
                  <a:pt x="543328" y="1441457"/>
                  <a:pt x="542673" y="1436874"/>
                </a:cubicBezTo>
                <a:cubicBezTo>
                  <a:pt x="540055" y="1413963"/>
                  <a:pt x="534163" y="1391706"/>
                  <a:pt x="524999" y="1371413"/>
                </a:cubicBezTo>
                <a:cubicBezTo>
                  <a:pt x="524999" y="1370104"/>
                  <a:pt x="524344" y="1369450"/>
                  <a:pt x="523690" y="1368140"/>
                </a:cubicBezTo>
                <a:cubicBezTo>
                  <a:pt x="520416" y="1360285"/>
                  <a:pt x="516489" y="1352430"/>
                  <a:pt x="511907" y="1344574"/>
                </a:cubicBezTo>
                <a:lnTo>
                  <a:pt x="187219" y="1344574"/>
                </a:lnTo>
                <a:cubicBezTo>
                  <a:pt x="181327" y="1353739"/>
                  <a:pt x="175436" y="1362248"/>
                  <a:pt x="170853" y="1371413"/>
                </a:cubicBezTo>
                <a:cubicBezTo>
                  <a:pt x="160379" y="1392361"/>
                  <a:pt x="153833" y="1413963"/>
                  <a:pt x="153833" y="1436874"/>
                </a:cubicBezTo>
                <a:cubicBezTo>
                  <a:pt x="153833" y="1441457"/>
                  <a:pt x="153833" y="1446694"/>
                  <a:pt x="154488" y="1451276"/>
                </a:cubicBezTo>
                <a:close/>
                <a:moveTo>
                  <a:pt x="204893" y="1604455"/>
                </a:moveTo>
                <a:lnTo>
                  <a:pt x="498160" y="1604455"/>
                </a:lnTo>
                <a:cubicBezTo>
                  <a:pt x="500124" y="1601837"/>
                  <a:pt x="502087" y="1598564"/>
                  <a:pt x="504051" y="1595291"/>
                </a:cubicBezTo>
                <a:cubicBezTo>
                  <a:pt x="507324" y="1589399"/>
                  <a:pt x="510598" y="1584162"/>
                  <a:pt x="513870" y="1578271"/>
                </a:cubicBezTo>
                <a:lnTo>
                  <a:pt x="513216" y="1578271"/>
                </a:lnTo>
                <a:cubicBezTo>
                  <a:pt x="518453" y="1568452"/>
                  <a:pt x="523035" y="1558632"/>
                  <a:pt x="526962" y="1548813"/>
                </a:cubicBezTo>
                <a:cubicBezTo>
                  <a:pt x="533508" y="1532448"/>
                  <a:pt x="538746" y="1515428"/>
                  <a:pt x="541364" y="1497754"/>
                </a:cubicBezTo>
                <a:lnTo>
                  <a:pt x="374438" y="1497753"/>
                </a:lnTo>
                <a:lnTo>
                  <a:pt x="373783" y="1497753"/>
                </a:lnTo>
                <a:lnTo>
                  <a:pt x="160379" y="1497754"/>
                </a:lnTo>
                <a:cubicBezTo>
                  <a:pt x="164307" y="1514774"/>
                  <a:pt x="170199" y="1531793"/>
                  <a:pt x="176745" y="1548814"/>
                </a:cubicBezTo>
                <a:cubicBezTo>
                  <a:pt x="182636" y="1564524"/>
                  <a:pt x="190492" y="1579580"/>
                  <a:pt x="199002" y="1594636"/>
                </a:cubicBezTo>
                <a:cubicBezTo>
                  <a:pt x="200965" y="1597255"/>
                  <a:pt x="202930" y="1600527"/>
                  <a:pt x="204893" y="1603801"/>
                </a:cubicBezTo>
                <a:close/>
                <a:moveTo>
                  <a:pt x="103428" y="2176587"/>
                </a:moveTo>
                <a:lnTo>
                  <a:pt x="543328" y="2176587"/>
                </a:lnTo>
                <a:cubicBezTo>
                  <a:pt x="542673" y="2173968"/>
                  <a:pt x="542673" y="2171350"/>
                  <a:pt x="542019" y="2168731"/>
                </a:cubicBezTo>
                <a:cubicBezTo>
                  <a:pt x="537436" y="2147129"/>
                  <a:pt x="528927" y="2124872"/>
                  <a:pt x="517144" y="2103270"/>
                </a:cubicBezTo>
                <a:cubicBezTo>
                  <a:pt x="509943" y="2090178"/>
                  <a:pt x="501433" y="2077740"/>
                  <a:pt x="492268" y="2064648"/>
                </a:cubicBezTo>
                <a:lnTo>
                  <a:pt x="151215" y="2064648"/>
                </a:lnTo>
                <a:cubicBezTo>
                  <a:pt x="142050" y="2077085"/>
                  <a:pt x="133541" y="2090178"/>
                  <a:pt x="126340" y="2103270"/>
                </a:cubicBezTo>
                <a:cubicBezTo>
                  <a:pt x="114556" y="2124218"/>
                  <a:pt x="107356" y="2146474"/>
                  <a:pt x="104083" y="2168731"/>
                </a:cubicBezTo>
                <a:cubicBezTo>
                  <a:pt x="103429" y="2171350"/>
                  <a:pt x="103428" y="2173968"/>
                  <a:pt x="103428" y="2176587"/>
                </a:cubicBezTo>
                <a:close/>
                <a:moveTo>
                  <a:pt x="157761" y="2325838"/>
                </a:moveTo>
                <a:cubicBezTo>
                  <a:pt x="160379" y="2329766"/>
                  <a:pt x="163653" y="2333693"/>
                  <a:pt x="167581" y="2337621"/>
                </a:cubicBezTo>
                <a:lnTo>
                  <a:pt x="488341" y="2337621"/>
                </a:lnTo>
                <a:cubicBezTo>
                  <a:pt x="490959" y="2333693"/>
                  <a:pt x="494232" y="2329766"/>
                  <a:pt x="496850" y="2325838"/>
                </a:cubicBezTo>
                <a:cubicBezTo>
                  <a:pt x="507979" y="2310782"/>
                  <a:pt x="517144" y="2295726"/>
                  <a:pt x="524344" y="2280015"/>
                </a:cubicBezTo>
                <a:cubicBezTo>
                  <a:pt x="532854" y="2261686"/>
                  <a:pt x="539400" y="2243357"/>
                  <a:pt x="542673" y="2225028"/>
                </a:cubicBezTo>
                <a:lnTo>
                  <a:pt x="107356" y="2225028"/>
                </a:lnTo>
                <a:cubicBezTo>
                  <a:pt x="111284" y="2243357"/>
                  <a:pt x="118484" y="2261686"/>
                  <a:pt x="128304" y="2280015"/>
                </a:cubicBezTo>
                <a:cubicBezTo>
                  <a:pt x="136159" y="2295072"/>
                  <a:pt x="146633" y="2310782"/>
                  <a:pt x="157761" y="2325838"/>
                </a:cubicBezTo>
                <a:close/>
                <a:moveTo>
                  <a:pt x="72171" y="2377144"/>
                </a:moveTo>
                <a:cubicBezTo>
                  <a:pt x="28148" y="2318474"/>
                  <a:pt x="0" y="2256450"/>
                  <a:pt x="0" y="2189025"/>
                </a:cubicBezTo>
                <a:cubicBezTo>
                  <a:pt x="0" y="2048938"/>
                  <a:pt x="120448" y="1941581"/>
                  <a:pt x="247443" y="1838152"/>
                </a:cubicBezTo>
                <a:cubicBezTo>
                  <a:pt x="250062" y="1836188"/>
                  <a:pt x="252680" y="1833570"/>
                  <a:pt x="255299" y="1831606"/>
                </a:cubicBezTo>
                <a:cubicBezTo>
                  <a:pt x="257917" y="1829642"/>
                  <a:pt x="260536" y="1827023"/>
                  <a:pt x="263154" y="1825060"/>
                </a:cubicBezTo>
                <a:cubicBezTo>
                  <a:pt x="267736" y="1821132"/>
                  <a:pt x="272319" y="1817859"/>
                  <a:pt x="276901" y="1813931"/>
                </a:cubicBezTo>
                <a:cubicBezTo>
                  <a:pt x="297848" y="1797566"/>
                  <a:pt x="319451" y="1780546"/>
                  <a:pt x="339743" y="1763526"/>
                </a:cubicBezTo>
                <a:cubicBezTo>
                  <a:pt x="342362" y="1761562"/>
                  <a:pt x="344980" y="1758944"/>
                  <a:pt x="347599" y="1756980"/>
                </a:cubicBezTo>
                <a:cubicBezTo>
                  <a:pt x="350217" y="1755016"/>
                  <a:pt x="352836" y="1752398"/>
                  <a:pt x="355454" y="1750434"/>
                </a:cubicBezTo>
                <a:cubicBezTo>
                  <a:pt x="394731" y="1717048"/>
                  <a:pt x="432044" y="1683009"/>
                  <a:pt x="462811" y="1647659"/>
                </a:cubicBezTo>
                <a:lnTo>
                  <a:pt x="236314" y="1647660"/>
                </a:lnTo>
                <a:cubicBezTo>
                  <a:pt x="261845" y="1682355"/>
                  <a:pt x="292611" y="1716394"/>
                  <a:pt x="324688" y="1749125"/>
                </a:cubicBezTo>
                <a:cubicBezTo>
                  <a:pt x="303740" y="1766145"/>
                  <a:pt x="282792" y="1782510"/>
                  <a:pt x="261845" y="1799530"/>
                </a:cubicBezTo>
                <a:cubicBezTo>
                  <a:pt x="257262" y="1803457"/>
                  <a:pt x="252680" y="1806731"/>
                  <a:pt x="248097" y="1810659"/>
                </a:cubicBezTo>
                <a:cubicBezTo>
                  <a:pt x="144014" y="1704611"/>
                  <a:pt x="51059" y="1584163"/>
                  <a:pt x="51060" y="1434911"/>
                </a:cubicBezTo>
                <a:cubicBezTo>
                  <a:pt x="51059" y="1311844"/>
                  <a:pt x="153179" y="1225435"/>
                  <a:pt x="267736" y="1136407"/>
                </a:cubicBezTo>
                <a:cubicBezTo>
                  <a:pt x="282792" y="1148845"/>
                  <a:pt x="297848" y="1161283"/>
                  <a:pt x="312904" y="1173066"/>
                </a:cubicBezTo>
                <a:cubicBezTo>
                  <a:pt x="324032" y="1181576"/>
                  <a:pt x="334506" y="1190086"/>
                  <a:pt x="344980" y="1198595"/>
                </a:cubicBezTo>
                <a:cubicBezTo>
                  <a:pt x="301122" y="1232635"/>
                  <a:pt x="260535" y="1264712"/>
                  <a:pt x="227805" y="1296787"/>
                </a:cubicBezTo>
                <a:lnTo>
                  <a:pt x="481139" y="1296787"/>
                </a:lnTo>
                <a:cubicBezTo>
                  <a:pt x="452992" y="1263402"/>
                  <a:pt x="417642" y="1231326"/>
                  <a:pt x="379020" y="1199250"/>
                </a:cubicBezTo>
                <a:cubicBezTo>
                  <a:pt x="376402" y="1197286"/>
                  <a:pt x="373783" y="1194668"/>
                  <a:pt x="371165" y="1192704"/>
                </a:cubicBezTo>
                <a:cubicBezTo>
                  <a:pt x="367892" y="1190740"/>
                  <a:pt x="365273" y="1188122"/>
                  <a:pt x="362655" y="1186158"/>
                </a:cubicBezTo>
                <a:cubicBezTo>
                  <a:pt x="351526" y="1176993"/>
                  <a:pt x="340398" y="1167829"/>
                  <a:pt x="328615" y="1158664"/>
                </a:cubicBezTo>
                <a:cubicBezTo>
                  <a:pt x="314214" y="1147536"/>
                  <a:pt x="299812" y="1135753"/>
                  <a:pt x="285411" y="1123970"/>
                </a:cubicBezTo>
                <a:cubicBezTo>
                  <a:pt x="282792" y="1122006"/>
                  <a:pt x="280174" y="1119388"/>
                  <a:pt x="277555" y="1117423"/>
                </a:cubicBezTo>
                <a:cubicBezTo>
                  <a:pt x="274937" y="1115460"/>
                  <a:pt x="272319" y="1112841"/>
                  <a:pt x="269700" y="1110877"/>
                </a:cubicBezTo>
                <a:cubicBezTo>
                  <a:pt x="164962" y="1023159"/>
                  <a:pt x="65461" y="919076"/>
                  <a:pt x="65461" y="761969"/>
                </a:cubicBezTo>
                <a:cubicBezTo>
                  <a:pt x="65461" y="643484"/>
                  <a:pt x="161689" y="525654"/>
                  <a:pt x="269700" y="401277"/>
                </a:cubicBezTo>
                <a:cubicBezTo>
                  <a:pt x="271664" y="398659"/>
                  <a:pt x="273628" y="396040"/>
                  <a:pt x="276246" y="393422"/>
                </a:cubicBezTo>
                <a:cubicBezTo>
                  <a:pt x="278210" y="390804"/>
                  <a:pt x="280174" y="388185"/>
                  <a:pt x="282792" y="385566"/>
                </a:cubicBezTo>
                <a:cubicBezTo>
                  <a:pt x="287374" y="380984"/>
                  <a:pt x="291302" y="376402"/>
                  <a:pt x="295885" y="371165"/>
                </a:cubicBezTo>
                <a:cubicBezTo>
                  <a:pt x="312904" y="352182"/>
                  <a:pt x="329925" y="332543"/>
                  <a:pt x="346944" y="312905"/>
                </a:cubicBezTo>
                <a:cubicBezTo>
                  <a:pt x="348908" y="310287"/>
                  <a:pt x="351526" y="307668"/>
                  <a:pt x="353491" y="305050"/>
                </a:cubicBezTo>
                <a:cubicBezTo>
                  <a:pt x="355454" y="302431"/>
                  <a:pt x="358072" y="299813"/>
                  <a:pt x="360037" y="297194"/>
                </a:cubicBezTo>
                <a:lnTo>
                  <a:pt x="364846" y="291338"/>
                </a:lnTo>
                <a:lnTo>
                  <a:pt x="425133" y="373044"/>
                </a:lnTo>
                <a:lnTo>
                  <a:pt x="422879" y="375748"/>
                </a:lnTo>
                <a:cubicBezTo>
                  <a:pt x="420915" y="378366"/>
                  <a:pt x="418297" y="380984"/>
                  <a:pt x="416333" y="383603"/>
                </a:cubicBezTo>
                <a:cubicBezTo>
                  <a:pt x="402586" y="399314"/>
                  <a:pt x="388839" y="415025"/>
                  <a:pt x="375092" y="430735"/>
                </a:cubicBezTo>
                <a:cubicBezTo>
                  <a:pt x="367237" y="439245"/>
                  <a:pt x="359382" y="447755"/>
                  <a:pt x="352181" y="456265"/>
                </a:cubicBezTo>
                <a:cubicBezTo>
                  <a:pt x="350217" y="458883"/>
                  <a:pt x="347598" y="461502"/>
                  <a:pt x="345635" y="464120"/>
                </a:cubicBezTo>
                <a:cubicBezTo>
                  <a:pt x="343671" y="466739"/>
                  <a:pt x="341053" y="469357"/>
                  <a:pt x="339089" y="471976"/>
                </a:cubicBezTo>
                <a:cubicBezTo>
                  <a:pt x="300466" y="515835"/>
                  <a:pt x="265117" y="559039"/>
                  <a:pt x="235660" y="600279"/>
                </a:cubicBezTo>
                <a:lnTo>
                  <a:pt x="487031" y="600279"/>
                </a:lnTo>
                <a:cubicBezTo>
                  <a:pt x="454301" y="557075"/>
                  <a:pt x="413060" y="514526"/>
                  <a:pt x="368546" y="470666"/>
                </a:cubicBezTo>
                <a:cubicBezTo>
                  <a:pt x="377057" y="461502"/>
                  <a:pt x="384912" y="451683"/>
                  <a:pt x="393422" y="442518"/>
                </a:cubicBezTo>
                <a:cubicBezTo>
                  <a:pt x="406514" y="427462"/>
                  <a:pt x="419606" y="412406"/>
                  <a:pt x="432698" y="397350"/>
                </a:cubicBezTo>
                <a:lnTo>
                  <a:pt x="474179" y="439515"/>
                </a:lnTo>
                <a:lnTo>
                  <a:pt x="632201" y="653679"/>
                </a:lnTo>
                <a:lnTo>
                  <a:pt x="638441" y="665506"/>
                </a:lnTo>
                <a:cubicBezTo>
                  <a:pt x="650071" y="697326"/>
                  <a:pt x="656576" y="730221"/>
                  <a:pt x="656576" y="764588"/>
                </a:cubicBezTo>
                <a:cubicBezTo>
                  <a:pt x="656576" y="915803"/>
                  <a:pt x="562967" y="1023159"/>
                  <a:pt x="455610" y="1114151"/>
                </a:cubicBezTo>
                <a:cubicBezTo>
                  <a:pt x="440554" y="1101713"/>
                  <a:pt x="426152" y="1089930"/>
                  <a:pt x="411096" y="1078147"/>
                </a:cubicBezTo>
                <a:cubicBezTo>
                  <a:pt x="400623" y="1069637"/>
                  <a:pt x="389494" y="1061127"/>
                  <a:pt x="379020" y="1052617"/>
                </a:cubicBezTo>
                <a:cubicBezTo>
                  <a:pt x="416987" y="1020541"/>
                  <a:pt x="452991" y="986501"/>
                  <a:pt x="481794" y="950498"/>
                </a:cubicBezTo>
                <a:lnTo>
                  <a:pt x="240242" y="950498"/>
                </a:lnTo>
                <a:cubicBezTo>
                  <a:pt x="270354" y="986501"/>
                  <a:pt x="307668" y="1019886"/>
                  <a:pt x="346944" y="1052617"/>
                </a:cubicBezTo>
                <a:cubicBezTo>
                  <a:pt x="349563" y="1054580"/>
                  <a:pt x="352181" y="1057199"/>
                  <a:pt x="354800" y="1059163"/>
                </a:cubicBezTo>
                <a:cubicBezTo>
                  <a:pt x="357418" y="1061127"/>
                  <a:pt x="360037" y="1063745"/>
                  <a:pt x="362655" y="1065709"/>
                </a:cubicBezTo>
                <a:cubicBezTo>
                  <a:pt x="373783" y="1074219"/>
                  <a:pt x="384912" y="1083383"/>
                  <a:pt x="396040" y="1092548"/>
                </a:cubicBezTo>
                <a:cubicBezTo>
                  <a:pt x="410441" y="1104331"/>
                  <a:pt x="424843" y="1115460"/>
                  <a:pt x="439244" y="1127243"/>
                </a:cubicBezTo>
                <a:cubicBezTo>
                  <a:pt x="441863" y="1129207"/>
                  <a:pt x="444481" y="1131825"/>
                  <a:pt x="447100" y="1133789"/>
                </a:cubicBezTo>
                <a:cubicBezTo>
                  <a:pt x="449718" y="1135753"/>
                  <a:pt x="452337" y="1138371"/>
                  <a:pt x="454955" y="1140335"/>
                </a:cubicBezTo>
                <a:cubicBezTo>
                  <a:pt x="532200" y="1205141"/>
                  <a:pt x="602898" y="1275839"/>
                  <a:pt x="632355" y="1368795"/>
                </a:cubicBezTo>
                <a:lnTo>
                  <a:pt x="631700" y="1368795"/>
                </a:lnTo>
                <a:cubicBezTo>
                  <a:pt x="640865" y="1398253"/>
                  <a:pt x="646102" y="1429674"/>
                  <a:pt x="646102" y="1463714"/>
                </a:cubicBezTo>
                <a:cubicBezTo>
                  <a:pt x="646102" y="1504300"/>
                  <a:pt x="637592" y="1542267"/>
                  <a:pt x="623191" y="1578270"/>
                </a:cubicBezTo>
                <a:lnTo>
                  <a:pt x="623845" y="1578271"/>
                </a:lnTo>
                <a:cubicBezTo>
                  <a:pt x="586532" y="1671226"/>
                  <a:pt x="507979" y="1749779"/>
                  <a:pt x="424189" y="1820477"/>
                </a:cubicBezTo>
                <a:cubicBezTo>
                  <a:pt x="421570" y="1822441"/>
                  <a:pt x="418952" y="1825060"/>
                  <a:pt x="416333" y="1827023"/>
                </a:cubicBezTo>
                <a:cubicBezTo>
                  <a:pt x="413715" y="1828988"/>
                  <a:pt x="411097" y="1831606"/>
                  <a:pt x="408478" y="1833570"/>
                </a:cubicBezTo>
                <a:cubicBezTo>
                  <a:pt x="386875" y="1851245"/>
                  <a:pt x="365273" y="1868264"/>
                  <a:pt x="344326" y="1885284"/>
                </a:cubicBezTo>
                <a:cubicBezTo>
                  <a:pt x="339743" y="1888557"/>
                  <a:pt x="335816" y="1891830"/>
                  <a:pt x="331888" y="1895103"/>
                </a:cubicBezTo>
                <a:cubicBezTo>
                  <a:pt x="328615" y="1897067"/>
                  <a:pt x="325997" y="1899686"/>
                  <a:pt x="323378" y="1901649"/>
                </a:cubicBezTo>
                <a:cubicBezTo>
                  <a:pt x="320760" y="1903613"/>
                  <a:pt x="318141" y="1906232"/>
                  <a:pt x="315523" y="1908195"/>
                </a:cubicBezTo>
                <a:cubicBezTo>
                  <a:pt x="271009" y="1944854"/>
                  <a:pt x="228459" y="1980203"/>
                  <a:pt x="193110" y="2016207"/>
                </a:cubicBezTo>
                <a:lnTo>
                  <a:pt x="454301" y="2016207"/>
                </a:lnTo>
                <a:cubicBezTo>
                  <a:pt x="423534" y="1980858"/>
                  <a:pt x="386875" y="1945509"/>
                  <a:pt x="348908" y="1909504"/>
                </a:cubicBezTo>
                <a:cubicBezTo>
                  <a:pt x="352836" y="1906886"/>
                  <a:pt x="356763" y="1903613"/>
                  <a:pt x="360691" y="1900340"/>
                </a:cubicBezTo>
                <a:cubicBezTo>
                  <a:pt x="381638" y="1883320"/>
                  <a:pt x="403241" y="1865646"/>
                  <a:pt x="424843" y="1847971"/>
                </a:cubicBezTo>
                <a:cubicBezTo>
                  <a:pt x="541364" y="1959255"/>
                  <a:pt x="648066" y="2065302"/>
                  <a:pt x="648066" y="2196225"/>
                </a:cubicBezTo>
                <a:cubicBezTo>
                  <a:pt x="648066" y="2328456"/>
                  <a:pt x="542673" y="2439741"/>
                  <a:pt x="422879" y="2544479"/>
                </a:cubicBezTo>
                <a:cubicBezTo>
                  <a:pt x="413715" y="2536623"/>
                  <a:pt x="404550" y="2529423"/>
                  <a:pt x="395386" y="2521568"/>
                </a:cubicBezTo>
                <a:cubicBezTo>
                  <a:pt x="379675" y="2508475"/>
                  <a:pt x="363309" y="2495383"/>
                  <a:pt x="347598" y="2482291"/>
                </a:cubicBezTo>
                <a:cubicBezTo>
                  <a:pt x="383603" y="2450870"/>
                  <a:pt x="417642" y="2418793"/>
                  <a:pt x="447755" y="2386717"/>
                </a:cubicBezTo>
                <a:lnTo>
                  <a:pt x="210785" y="2386718"/>
                </a:lnTo>
                <a:cubicBezTo>
                  <a:pt x="242206" y="2418793"/>
                  <a:pt x="278210" y="2450870"/>
                  <a:pt x="315523" y="2482291"/>
                </a:cubicBezTo>
                <a:cubicBezTo>
                  <a:pt x="318141" y="2484254"/>
                  <a:pt x="320760" y="2486873"/>
                  <a:pt x="323378" y="2488837"/>
                </a:cubicBezTo>
                <a:cubicBezTo>
                  <a:pt x="325997" y="2490800"/>
                  <a:pt x="328615" y="2493419"/>
                  <a:pt x="331234" y="2495383"/>
                </a:cubicBezTo>
                <a:cubicBezTo>
                  <a:pt x="346944" y="2509129"/>
                  <a:pt x="363309" y="2522877"/>
                  <a:pt x="379675" y="2535969"/>
                </a:cubicBezTo>
                <a:cubicBezTo>
                  <a:pt x="388840" y="2543170"/>
                  <a:pt x="397349" y="2551025"/>
                  <a:pt x="406514" y="2558226"/>
                </a:cubicBezTo>
                <a:cubicBezTo>
                  <a:pt x="409132" y="2560190"/>
                  <a:pt x="411751" y="2562808"/>
                  <a:pt x="414369" y="2564772"/>
                </a:cubicBezTo>
                <a:cubicBezTo>
                  <a:pt x="416988" y="2566736"/>
                  <a:pt x="419606" y="2569354"/>
                  <a:pt x="422224" y="2571318"/>
                </a:cubicBezTo>
                <a:cubicBezTo>
                  <a:pt x="549874" y="2678020"/>
                  <a:pt x="669014" y="2788649"/>
                  <a:pt x="668359" y="2914335"/>
                </a:cubicBezTo>
                <a:lnTo>
                  <a:pt x="565585" y="2914335"/>
                </a:lnTo>
                <a:cubicBezTo>
                  <a:pt x="565585" y="2823998"/>
                  <a:pt x="459538" y="2727770"/>
                  <a:pt x="346289" y="2633506"/>
                </a:cubicBezTo>
                <a:cubicBezTo>
                  <a:pt x="343671" y="2631543"/>
                  <a:pt x="341052" y="2628924"/>
                  <a:pt x="338434" y="2626960"/>
                </a:cubicBezTo>
                <a:cubicBezTo>
                  <a:pt x="335815" y="2624996"/>
                  <a:pt x="333197" y="2622378"/>
                  <a:pt x="330579" y="2620414"/>
                </a:cubicBezTo>
                <a:cubicBezTo>
                  <a:pt x="323378" y="2614522"/>
                  <a:pt x="316177" y="2608631"/>
                  <a:pt x="308977" y="2602739"/>
                </a:cubicBezTo>
                <a:cubicBezTo>
                  <a:pt x="291302" y="2588338"/>
                  <a:pt x="272973" y="2573282"/>
                  <a:pt x="255298" y="2558226"/>
                </a:cubicBezTo>
                <a:cubicBezTo>
                  <a:pt x="252680" y="2556262"/>
                  <a:pt x="250062" y="2553643"/>
                  <a:pt x="247443" y="2551680"/>
                </a:cubicBezTo>
                <a:cubicBezTo>
                  <a:pt x="244825" y="2549716"/>
                  <a:pt x="242206" y="2547097"/>
                  <a:pt x="239588" y="2545134"/>
                </a:cubicBezTo>
                <a:cubicBezTo>
                  <a:pt x="176091" y="2491128"/>
                  <a:pt x="116194" y="2435813"/>
                  <a:pt x="72171" y="2377144"/>
                </a:cubicBezTo>
                <a:close/>
                <a:moveTo>
                  <a:pt x="0" y="2915645"/>
                </a:moveTo>
                <a:cubicBezTo>
                  <a:pt x="0" y="2787995"/>
                  <a:pt x="116521" y="2678020"/>
                  <a:pt x="240242" y="2572628"/>
                </a:cubicBezTo>
                <a:cubicBezTo>
                  <a:pt x="257917" y="2587683"/>
                  <a:pt x="276246" y="2602740"/>
                  <a:pt x="295229" y="2617796"/>
                </a:cubicBezTo>
                <a:cubicBezTo>
                  <a:pt x="301776" y="2623687"/>
                  <a:pt x="308977" y="2628925"/>
                  <a:pt x="315523" y="2634816"/>
                </a:cubicBezTo>
                <a:cubicBezTo>
                  <a:pt x="202275" y="2731698"/>
                  <a:pt x="102773" y="2823999"/>
                  <a:pt x="102773" y="2915645"/>
                </a:cubicBezTo>
                <a:close/>
              </a:path>
            </a:pathLst>
          </a:custGeom>
          <a:solidFill>
            <a:schemeClr val="accent4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7278C10-63C6-47B3-B402-85698C8991BF}"/>
              </a:ext>
            </a:extLst>
          </p:cNvPr>
          <p:cNvSpPr/>
          <p:nvPr userDrawn="1"/>
        </p:nvSpPr>
        <p:spPr>
          <a:xfrm rot="2700000">
            <a:off x="5357021" y="-2166980"/>
            <a:ext cx="3185171" cy="11865198"/>
          </a:xfrm>
          <a:custGeom>
            <a:avLst/>
            <a:gdLst>
              <a:gd name="connsiteX0" fmla="*/ 580433 w 3185171"/>
              <a:gd name="connsiteY0" fmla="*/ 10991076 h 11865198"/>
              <a:gd name="connsiteX1" fmla="*/ 730150 w 3185171"/>
              <a:gd name="connsiteY1" fmla="*/ 10841979 h 11865198"/>
              <a:gd name="connsiteX2" fmla="*/ 1165461 w 3185171"/>
              <a:gd name="connsiteY2" fmla="*/ 10453358 h 11865198"/>
              <a:gd name="connsiteX3" fmla="*/ 1318996 w 3185171"/>
              <a:gd name="connsiteY3" fmla="*/ 10579476 h 11865198"/>
              <a:gd name="connsiteX4" fmla="*/ 33274 w 3185171"/>
              <a:gd name="connsiteY4" fmla="*/ 11865198 h 11865198"/>
              <a:gd name="connsiteX5" fmla="*/ 43303 w 3185171"/>
              <a:gd name="connsiteY5" fmla="*/ 11819253 h 11865198"/>
              <a:gd name="connsiteX6" fmla="*/ 580433 w 3185171"/>
              <a:gd name="connsiteY6" fmla="*/ 10991076 h 11865198"/>
              <a:gd name="connsiteX7" fmla="*/ 520806 w 3185171"/>
              <a:gd name="connsiteY7" fmla="*/ 8767093 h 11865198"/>
              <a:gd name="connsiteX8" fmla="*/ 622428 w 3185171"/>
              <a:gd name="connsiteY8" fmla="*/ 9033846 h 11865198"/>
              <a:gd name="connsiteX9" fmla="*/ 765331 w 3185171"/>
              <a:gd name="connsiteY9" fmla="*/ 9256143 h 11865198"/>
              <a:gd name="connsiteX10" fmla="*/ 809789 w 3185171"/>
              <a:gd name="connsiteY10" fmla="*/ 9313305 h 11865198"/>
              <a:gd name="connsiteX11" fmla="*/ 2365855 w 3185171"/>
              <a:gd name="connsiteY11" fmla="*/ 9313305 h 11865198"/>
              <a:gd name="connsiteX12" fmla="*/ 2407139 w 3185171"/>
              <a:gd name="connsiteY12" fmla="*/ 9256143 h 11865198"/>
              <a:gd name="connsiteX13" fmla="*/ 2540515 w 3185171"/>
              <a:gd name="connsiteY13" fmla="*/ 9033846 h 11865198"/>
              <a:gd name="connsiteX14" fmla="*/ 2632610 w 3185171"/>
              <a:gd name="connsiteY14" fmla="*/ 8767093 h 11865198"/>
              <a:gd name="connsiteX15" fmla="*/ 733574 w 3185171"/>
              <a:gd name="connsiteY15" fmla="*/ 7985884 h 11865198"/>
              <a:gd name="connsiteX16" fmla="*/ 612899 w 3185171"/>
              <a:gd name="connsiteY16" fmla="*/ 8173246 h 11865198"/>
              <a:gd name="connsiteX17" fmla="*/ 504928 w 3185171"/>
              <a:gd name="connsiteY17" fmla="*/ 8490812 h 11865198"/>
              <a:gd name="connsiteX18" fmla="*/ 501754 w 3185171"/>
              <a:gd name="connsiteY18" fmla="*/ 8528920 h 11865198"/>
              <a:gd name="connsiteX19" fmla="*/ 2635785 w 3185171"/>
              <a:gd name="connsiteY19" fmla="*/ 8528920 h 11865198"/>
              <a:gd name="connsiteX20" fmla="*/ 2629433 w 3185171"/>
              <a:gd name="connsiteY20" fmla="*/ 8490812 h 11865198"/>
              <a:gd name="connsiteX21" fmla="*/ 2508761 w 3185171"/>
              <a:gd name="connsiteY21" fmla="*/ 8173247 h 11865198"/>
              <a:gd name="connsiteX22" fmla="*/ 2388085 w 3185171"/>
              <a:gd name="connsiteY22" fmla="*/ 7985884 h 11865198"/>
              <a:gd name="connsiteX23" fmla="*/ 819317 w 3185171"/>
              <a:gd name="connsiteY23" fmla="*/ 1841012 h 11865198"/>
              <a:gd name="connsiteX24" fmla="*/ 889180 w 3185171"/>
              <a:gd name="connsiteY24" fmla="*/ 2126820 h 11865198"/>
              <a:gd name="connsiteX25" fmla="*/ 997152 w 3185171"/>
              <a:gd name="connsiteY25" fmla="*/ 2349114 h 11865198"/>
              <a:gd name="connsiteX26" fmla="*/ 1003503 w 3185171"/>
              <a:gd name="connsiteY26" fmla="*/ 2355466 h 11865198"/>
              <a:gd name="connsiteX27" fmla="*/ 2489705 w 3185171"/>
              <a:gd name="connsiteY27" fmla="*/ 2355467 h 11865198"/>
              <a:gd name="connsiteX28" fmla="*/ 2492882 w 3185171"/>
              <a:gd name="connsiteY28" fmla="*/ 2349114 h 11865198"/>
              <a:gd name="connsiteX29" fmla="*/ 2600854 w 3185171"/>
              <a:gd name="connsiteY29" fmla="*/ 2126820 h 11865198"/>
              <a:gd name="connsiteX30" fmla="*/ 2673893 w 3185171"/>
              <a:gd name="connsiteY30" fmla="*/ 1841011 h 11865198"/>
              <a:gd name="connsiteX31" fmla="*/ 1865672 w 3185171"/>
              <a:gd name="connsiteY31" fmla="*/ 334123 h 11865198"/>
              <a:gd name="connsiteX32" fmla="*/ 2199795 w 3185171"/>
              <a:gd name="connsiteY32" fmla="*/ 0 h 11865198"/>
              <a:gd name="connsiteX33" fmla="*/ 2312620 w 3185171"/>
              <a:gd name="connsiteY33" fmla="*/ 111270 h 11865198"/>
              <a:gd name="connsiteX34" fmla="*/ 3185171 w 3185171"/>
              <a:gd name="connsiteY34" fmla="*/ 1682228 h 11865198"/>
              <a:gd name="connsiteX35" fmla="*/ 2210249 w 3185171"/>
              <a:gd name="connsiteY35" fmla="*/ 3378023 h 11865198"/>
              <a:gd name="connsiteX36" fmla="*/ 1994304 w 3185171"/>
              <a:gd name="connsiteY36" fmla="*/ 3203364 h 11865198"/>
              <a:gd name="connsiteX37" fmla="*/ 1838699 w 3185171"/>
              <a:gd name="connsiteY37" fmla="*/ 3079514 h 11865198"/>
              <a:gd name="connsiteX38" fmla="*/ 2337274 w 3185171"/>
              <a:gd name="connsiteY38" fmla="*/ 2584112 h 11865198"/>
              <a:gd name="connsiteX39" fmla="*/ 1165462 w 3185171"/>
              <a:gd name="connsiteY39" fmla="*/ 2584113 h 11865198"/>
              <a:gd name="connsiteX40" fmla="*/ 1683091 w 3185171"/>
              <a:gd name="connsiteY40" fmla="*/ 3079514 h 11865198"/>
              <a:gd name="connsiteX41" fmla="*/ 1721199 w 3185171"/>
              <a:gd name="connsiteY41" fmla="*/ 3111269 h 11865198"/>
              <a:gd name="connsiteX42" fmla="*/ 1759308 w 3185171"/>
              <a:gd name="connsiteY42" fmla="*/ 3143025 h 11865198"/>
              <a:gd name="connsiteX43" fmla="*/ 1921266 w 3185171"/>
              <a:gd name="connsiteY43" fmla="*/ 3273227 h 11865198"/>
              <a:gd name="connsiteX44" fmla="*/ 2130857 w 3185171"/>
              <a:gd name="connsiteY44" fmla="*/ 3441537 h 11865198"/>
              <a:gd name="connsiteX45" fmla="*/ 2168965 w 3185171"/>
              <a:gd name="connsiteY45" fmla="*/ 3473294 h 11865198"/>
              <a:gd name="connsiteX46" fmla="*/ 2207075 w 3185171"/>
              <a:gd name="connsiteY46" fmla="*/ 3505050 h 11865198"/>
              <a:gd name="connsiteX47" fmla="*/ 3067672 w 3185171"/>
              <a:gd name="connsiteY47" fmla="*/ 4613349 h 11865198"/>
              <a:gd name="connsiteX48" fmla="*/ 2540515 w 3185171"/>
              <a:gd name="connsiteY48" fmla="*/ 4613348 h 11865198"/>
              <a:gd name="connsiteX49" fmla="*/ 2483353 w 3185171"/>
              <a:gd name="connsiteY49" fmla="*/ 4499025 h 11865198"/>
              <a:gd name="connsiteX50" fmla="*/ 908236 w 3185171"/>
              <a:gd name="connsiteY50" fmla="*/ 4499025 h 11865198"/>
              <a:gd name="connsiteX51" fmla="*/ 828844 w 3185171"/>
              <a:gd name="connsiteY51" fmla="*/ 4629227 h 11865198"/>
              <a:gd name="connsiteX52" fmla="*/ 746278 w 3185171"/>
              <a:gd name="connsiteY52" fmla="*/ 4946792 h 11865198"/>
              <a:gd name="connsiteX53" fmla="*/ 749453 w 3185171"/>
              <a:gd name="connsiteY53" fmla="*/ 5016657 h 11865198"/>
              <a:gd name="connsiteX54" fmla="*/ 1816469 w 3185171"/>
              <a:gd name="connsiteY54" fmla="*/ 5016657 h 11865198"/>
              <a:gd name="connsiteX55" fmla="*/ 1816469 w 3185171"/>
              <a:gd name="connsiteY55" fmla="*/ 5238952 h 11865198"/>
              <a:gd name="connsiteX56" fmla="*/ 778035 w 3185171"/>
              <a:gd name="connsiteY56" fmla="*/ 5238952 h 11865198"/>
              <a:gd name="connsiteX57" fmla="*/ 857424 w 3185171"/>
              <a:gd name="connsiteY57" fmla="*/ 5486652 h 11865198"/>
              <a:gd name="connsiteX58" fmla="*/ 965396 w 3185171"/>
              <a:gd name="connsiteY58" fmla="*/ 5708948 h 11865198"/>
              <a:gd name="connsiteX59" fmla="*/ 993977 w 3185171"/>
              <a:gd name="connsiteY59" fmla="*/ 5753406 h 11865198"/>
              <a:gd name="connsiteX60" fmla="*/ 2413490 w 3185171"/>
              <a:gd name="connsiteY60" fmla="*/ 5753406 h 11865198"/>
              <a:gd name="connsiteX61" fmla="*/ 2442071 w 3185171"/>
              <a:gd name="connsiteY61" fmla="*/ 5708948 h 11865198"/>
              <a:gd name="connsiteX62" fmla="*/ 2489705 w 3185171"/>
              <a:gd name="connsiteY62" fmla="*/ 5626379 h 11865198"/>
              <a:gd name="connsiteX63" fmla="*/ 3029565 w 3185171"/>
              <a:gd name="connsiteY63" fmla="*/ 5626379 h 11865198"/>
              <a:gd name="connsiteX64" fmla="*/ 2060994 w 3185171"/>
              <a:gd name="connsiteY64" fmla="*/ 6801368 h 11865198"/>
              <a:gd name="connsiteX65" fmla="*/ 2022886 w 3185171"/>
              <a:gd name="connsiteY65" fmla="*/ 6833124 h 11865198"/>
              <a:gd name="connsiteX66" fmla="*/ 1984777 w 3185171"/>
              <a:gd name="connsiteY66" fmla="*/ 6864882 h 11865198"/>
              <a:gd name="connsiteX67" fmla="*/ 1673564 w 3185171"/>
              <a:gd name="connsiteY67" fmla="*/ 7115758 h 11865198"/>
              <a:gd name="connsiteX68" fmla="*/ 1613228 w 3185171"/>
              <a:gd name="connsiteY68" fmla="*/ 7163392 h 11865198"/>
              <a:gd name="connsiteX69" fmla="*/ 1571945 w 3185171"/>
              <a:gd name="connsiteY69" fmla="*/ 7195148 h 11865198"/>
              <a:gd name="connsiteX70" fmla="*/ 1530661 w 3185171"/>
              <a:gd name="connsiteY70" fmla="*/ 7223729 h 11865198"/>
              <a:gd name="connsiteX71" fmla="*/ 936816 w 3185171"/>
              <a:gd name="connsiteY71" fmla="*/ 7747710 h 11865198"/>
              <a:gd name="connsiteX72" fmla="*/ 2200722 w 3185171"/>
              <a:gd name="connsiteY72" fmla="*/ 7747710 h 11865198"/>
              <a:gd name="connsiteX73" fmla="*/ 1689443 w 3185171"/>
              <a:gd name="connsiteY73" fmla="*/ 7230082 h 11865198"/>
              <a:gd name="connsiteX74" fmla="*/ 1746604 w 3185171"/>
              <a:gd name="connsiteY74" fmla="*/ 7185621 h 11865198"/>
              <a:gd name="connsiteX75" fmla="*/ 2057817 w 3185171"/>
              <a:gd name="connsiteY75" fmla="*/ 6931570 h 11865198"/>
              <a:gd name="connsiteX76" fmla="*/ 3140712 w 3185171"/>
              <a:gd name="connsiteY76" fmla="*/ 8621014 h 11865198"/>
              <a:gd name="connsiteX77" fmla="*/ 3134828 w 3185171"/>
              <a:gd name="connsiteY77" fmla="*/ 8740118 h 11865198"/>
              <a:gd name="connsiteX78" fmla="*/ 3130761 w 3185171"/>
              <a:gd name="connsiteY78" fmla="*/ 8767711 h 11865198"/>
              <a:gd name="connsiteX79" fmla="*/ 1796494 w 3185171"/>
              <a:gd name="connsiteY79" fmla="*/ 10101978 h 11865198"/>
              <a:gd name="connsiteX80" fmla="*/ 1683091 w 3185171"/>
              <a:gd name="connsiteY80" fmla="*/ 10008771 h 11865198"/>
              <a:gd name="connsiteX81" fmla="*/ 2168966 w 3185171"/>
              <a:gd name="connsiteY81" fmla="*/ 9545126 h 11865198"/>
              <a:gd name="connsiteX82" fmla="*/ 1019382 w 3185171"/>
              <a:gd name="connsiteY82" fmla="*/ 9545126 h 11865198"/>
              <a:gd name="connsiteX83" fmla="*/ 1527485 w 3185171"/>
              <a:gd name="connsiteY83" fmla="*/ 10008771 h 11865198"/>
              <a:gd name="connsiteX84" fmla="*/ 1565593 w 3185171"/>
              <a:gd name="connsiteY84" fmla="*/ 10040527 h 11865198"/>
              <a:gd name="connsiteX85" fmla="*/ 1603702 w 3185171"/>
              <a:gd name="connsiteY85" fmla="*/ 10072284 h 11865198"/>
              <a:gd name="connsiteX86" fmla="*/ 1724760 w 3185171"/>
              <a:gd name="connsiteY86" fmla="*/ 10173712 h 11865198"/>
              <a:gd name="connsiteX87" fmla="*/ 1389641 w 3185171"/>
              <a:gd name="connsiteY87" fmla="*/ 10508831 h 11865198"/>
              <a:gd name="connsiteX88" fmla="*/ 1238502 w 3185171"/>
              <a:gd name="connsiteY88" fmla="*/ 10383497 h 11865198"/>
              <a:gd name="connsiteX89" fmla="*/ 1200393 w 3185171"/>
              <a:gd name="connsiteY89" fmla="*/ 10351740 h 11865198"/>
              <a:gd name="connsiteX90" fmla="*/ 1162287 w 3185171"/>
              <a:gd name="connsiteY90" fmla="*/ 10319984 h 11865198"/>
              <a:gd name="connsiteX91" fmla="*/ 0 w 3185171"/>
              <a:gd name="connsiteY91" fmla="*/ 8592432 h 11865198"/>
              <a:gd name="connsiteX92" fmla="*/ 1200393 w 3185171"/>
              <a:gd name="connsiteY92" fmla="*/ 6890287 h 11865198"/>
              <a:gd name="connsiteX93" fmla="*/ 1238501 w 3185171"/>
              <a:gd name="connsiteY93" fmla="*/ 6858530 h 11865198"/>
              <a:gd name="connsiteX94" fmla="*/ 1276610 w 3185171"/>
              <a:gd name="connsiteY94" fmla="*/ 6826773 h 11865198"/>
              <a:gd name="connsiteX95" fmla="*/ 1343298 w 3185171"/>
              <a:gd name="connsiteY95" fmla="*/ 6772789 h 11865198"/>
              <a:gd name="connsiteX96" fmla="*/ 1648159 w 3185171"/>
              <a:gd name="connsiteY96" fmla="*/ 6528264 h 11865198"/>
              <a:gd name="connsiteX97" fmla="*/ 1686268 w 3185171"/>
              <a:gd name="connsiteY97" fmla="*/ 6496507 h 11865198"/>
              <a:gd name="connsiteX98" fmla="*/ 1724374 w 3185171"/>
              <a:gd name="connsiteY98" fmla="*/ 6464750 h 11865198"/>
              <a:gd name="connsiteX99" fmla="*/ 2245180 w 3185171"/>
              <a:gd name="connsiteY99" fmla="*/ 5966174 h 11865198"/>
              <a:gd name="connsiteX100" fmla="*/ 1146409 w 3185171"/>
              <a:gd name="connsiteY100" fmla="*/ 5966174 h 11865198"/>
              <a:gd name="connsiteX101" fmla="*/ 1575119 w 3185171"/>
              <a:gd name="connsiteY101" fmla="*/ 6458399 h 11865198"/>
              <a:gd name="connsiteX102" fmla="*/ 1270259 w 3185171"/>
              <a:gd name="connsiteY102" fmla="*/ 6702924 h 11865198"/>
              <a:gd name="connsiteX103" fmla="*/ 1203570 w 3185171"/>
              <a:gd name="connsiteY103" fmla="*/ 6756910 h 11865198"/>
              <a:gd name="connsiteX104" fmla="*/ 247702 w 3185171"/>
              <a:gd name="connsiteY104" fmla="*/ 4934090 h 11865198"/>
              <a:gd name="connsiteX105" fmla="*/ 1298838 w 3185171"/>
              <a:gd name="connsiteY105" fmla="*/ 3485995 h 11865198"/>
              <a:gd name="connsiteX106" fmla="*/ 1517958 w 3185171"/>
              <a:gd name="connsiteY106" fmla="*/ 3663832 h 11865198"/>
              <a:gd name="connsiteX107" fmla="*/ 1673565 w 3185171"/>
              <a:gd name="connsiteY107" fmla="*/ 3787681 h 11865198"/>
              <a:gd name="connsiteX108" fmla="*/ 1105126 w 3185171"/>
              <a:gd name="connsiteY108" fmla="*/ 4264030 h 11865198"/>
              <a:gd name="connsiteX109" fmla="*/ 2334099 w 3185171"/>
              <a:gd name="connsiteY109" fmla="*/ 4264030 h 11865198"/>
              <a:gd name="connsiteX110" fmla="*/ 1838697 w 3185171"/>
              <a:gd name="connsiteY110" fmla="*/ 3790858 h 11865198"/>
              <a:gd name="connsiteX111" fmla="*/ 1800591 w 3185171"/>
              <a:gd name="connsiteY111" fmla="*/ 3759102 h 11865198"/>
              <a:gd name="connsiteX112" fmla="*/ 1759308 w 3185171"/>
              <a:gd name="connsiteY112" fmla="*/ 3727345 h 11865198"/>
              <a:gd name="connsiteX113" fmla="*/ 1594175 w 3185171"/>
              <a:gd name="connsiteY113" fmla="*/ 3593968 h 11865198"/>
              <a:gd name="connsiteX114" fmla="*/ 1384582 w 3185171"/>
              <a:gd name="connsiteY114" fmla="*/ 3425658 h 11865198"/>
              <a:gd name="connsiteX115" fmla="*/ 1346473 w 3185171"/>
              <a:gd name="connsiteY115" fmla="*/ 3393902 h 11865198"/>
              <a:gd name="connsiteX116" fmla="*/ 1308367 w 3185171"/>
              <a:gd name="connsiteY116" fmla="*/ 3362145 h 11865198"/>
              <a:gd name="connsiteX117" fmla="*/ 339298 w 3185171"/>
              <a:gd name="connsiteY117" fmla="*/ 1943624 h 11865198"/>
              <a:gd name="connsiteX118" fmla="*/ 330348 w 3185171"/>
              <a:gd name="connsiteY118" fmla="*/ 1869447 h 11865198"/>
              <a:gd name="connsiteX119" fmla="*/ 899326 w 3185171"/>
              <a:gd name="connsiteY119" fmla="*/ 1300469 h 11865198"/>
              <a:gd name="connsiteX120" fmla="*/ 859012 w 3185171"/>
              <a:gd name="connsiteY120" fmla="*/ 1395627 h 11865198"/>
              <a:gd name="connsiteX121" fmla="*/ 819318 w 3185171"/>
              <a:gd name="connsiteY121" fmla="*/ 1552026 h 11865198"/>
              <a:gd name="connsiteX122" fmla="*/ 809790 w 3185171"/>
              <a:gd name="connsiteY122" fmla="*/ 1615540 h 11865198"/>
              <a:gd name="connsiteX123" fmla="*/ 2683420 w 3185171"/>
              <a:gd name="connsiteY123" fmla="*/ 1615540 h 11865198"/>
              <a:gd name="connsiteX124" fmla="*/ 2677068 w 3185171"/>
              <a:gd name="connsiteY124" fmla="*/ 1552027 h 11865198"/>
              <a:gd name="connsiteX125" fmla="*/ 2578624 w 3185171"/>
              <a:gd name="connsiteY125" fmla="*/ 1234464 h 11865198"/>
              <a:gd name="connsiteX126" fmla="*/ 2508760 w 3185171"/>
              <a:gd name="connsiteY126" fmla="*/ 1097910 h 11865198"/>
              <a:gd name="connsiteX127" fmla="*/ 1101885 w 3185171"/>
              <a:gd name="connsiteY127" fmla="*/ 1097910 h 11865198"/>
              <a:gd name="connsiteX128" fmla="*/ 1314652 w 3185171"/>
              <a:gd name="connsiteY128" fmla="*/ 885143 h 11865198"/>
              <a:gd name="connsiteX129" fmla="*/ 2362680 w 3185171"/>
              <a:gd name="connsiteY129" fmla="*/ 885143 h 11865198"/>
              <a:gd name="connsiteX130" fmla="*/ 1946472 w 3185171"/>
              <a:gd name="connsiteY130" fmla="*/ 414899 h 1186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185171" h="11865198">
                <a:moveTo>
                  <a:pt x="580433" y="10991076"/>
                </a:moveTo>
                <a:cubicBezTo>
                  <a:pt x="628575" y="10941007"/>
                  <a:pt x="678626" y="10891325"/>
                  <a:pt x="730150" y="10841979"/>
                </a:cubicBezTo>
                <a:cubicBezTo>
                  <a:pt x="867546" y="10710387"/>
                  <a:pt x="1015412" y="10581178"/>
                  <a:pt x="1165461" y="10453358"/>
                </a:cubicBezTo>
                <a:lnTo>
                  <a:pt x="1318996" y="10579476"/>
                </a:lnTo>
                <a:lnTo>
                  <a:pt x="33274" y="11865198"/>
                </a:lnTo>
                <a:lnTo>
                  <a:pt x="43303" y="11819253"/>
                </a:lnTo>
                <a:cubicBezTo>
                  <a:pt x="127566" y="11527471"/>
                  <a:pt x="327687" y="11253936"/>
                  <a:pt x="580433" y="10991076"/>
                </a:cubicBezTo>
                <a:close/>
                <a:moveTo>
                  <a:pt x="520806" y="8767093"/>
                </a:moveTo>
                <a:cubicBezTo>
                  <a:pt x="539859" y="8856012"/>
                  <a:pt x="574793" y="8944930"/>
                  <a:pt x="622428" y="9033846"/>
                </a:cubicBezTo>
                <a:cubicBezTo>
                  <a:pt x="660534" y="9106888"/>
                  <a:pt x="711345" y="9183103"/>
                  <a:pt x="765331" y="9256143"/>
                </a:cubicBezTo>
                <a:cubicBezTo>
                  <a:pt x="778034" y="9275196"/>
                  <a:pt x="793913" y="9294249"/>
                  <a:pt x="809789" y="9313305"/>
                </a:cubicBezTo>
                <a:lnTo>
                  <a:pt x="2365855" y="9313305"/>
                </a:lnTo>
                <a:cubicBezTo>
                  <a:pt x="2378559" y="9294249"/>
                  <a:pt x="2394437" y="9275196"/>
                  <a:pt x="2407139" y="9256143"/>
                </a:cubicBezTo>
                <a:cubicBezTo>
                  <a:pt x="2461125" y="9183103"/>
                  <a:pt x="2505583" y="9110063"/>
                  <a:pt x="2540515" y="9033846"/>
                </a:cubicBezTo>
                <a:cubicBezTo>
                  <a:pt x="2581800" y="8944930"/>
                  <a:pt x="2613554" y="8856012"/>
                  <a:pt x="2632610" y="8767093"/>
                </a:cubicBezTo>
                <a:close/>
                <a:moveTo>
                  <a:pt x="733574" y="7985884"/>
                </a:moveTo>
                <a:cubicBezTo>
                  <a:pt x="689116" y="8046223"/>
                  <a:pt x="647833" y="8109736"/>
                  <a:pt x="612899" y="8173246"/>
                </a:cubicBezTo>
                <a:cubicBezTo>
                  <a:pt x="555737" y="8274868"/>
                  <a:pt x="520806" y="8382841"/>
                  <a:pt x="504928" y="8490812"/>
                </a:cubicBezTo>
                <a:cubicBezTo>
                  <a:pt x="504927" y="8503515"/>
                  <a:pt x="501753" y="8516217"/>
                  <a:pt x="501754" y="8528920"/>
                </a:cubicBezTo>
                <a:lnTo>
                  <a:pt x="2635785" y="8528920"/>
                </a:lnTo>
                <a:cubicBezTo>
                  <a:pt x="2632610" y="8516217"/>
                  <a:pt x="2632610" y="8503515"/>
                  <a:pt x="2629433" y="8490812"/>
                </a:cubicBezTo>
                <a:cubicBezTo>
                  <a:pt x="2607205" y="8386015"/>
                  <a:pt x="2565922" y="8278044"/>
                  <a:pt x="2508761" y="8173247"/>
                </a:cubicBezTo>
                <a:cubicBezTo>
                  <a:pt x="2473827" y="8109736"/>
                  <a:pt x="2432543" y="8049397"/>
                  <a:pt x="2388085" y="7985884"/>
                </a:cubicBezTo>
                <a:close/>
                <a:moveTo>
                  <a:pt x="819317" y="1841012"/>
                </a:moveTo>
                <a:cubicBezTo>
                  <a:pt x="832019" y="1939456"/>
                  <a:pt x="854249" y="2034726"/>
                  <a:pt x="889180" y="2126820"/>
                </a:cubicBezTo>
                <a:cubicBezTo>
                  <a:pt x="917762" y="2203034"/>
                  <a:pt x="955868" y="2279252"/>
                  <a:pt x="997152" y="2349114"/>
                </a:cubicBezTo>
                <a:cubicBezTo>
                  <a:pt x="1000329" y="2352290"/>
                  <a:pt x="1000329" y="2352290"/>
                  <a:pt x="1003503" y="2355466"/>
                </a:cubicBezTo>
                <a:lnTo>
                  <a:pt x="2489705" y="2355467"/>
                </a:lnTo>
                <a:cubicBezTo>
                  <a:pt x="2489705" y="2352289"/>
                  <a:pt x="2492882" y="2352290"/>
                  <a:pt x="2492882" y="2349114"/>
                </a:cubicBezTo>
                <a:cubicBezTo>
                  <a:pt x="2534165" y="2279251"/>
                  <a:pt x="2572271" y="2203035"/>
                  <a:pt x="2600854" y="2126820"/>
                </a:cubicBezTo>
                <a:cubicBezTo>
                  <a:pt x="2635785" y="2037901"/>
                  <a:pt x="2661190" y="1939456"/>
                  <a:pt x="2673893" y="1841011"/>
                </a:cubicBezTo>
                <a:close/>
                <a:moveTo>
                  <a:pt x="1865672" y="334123"/>
                </a:moveTo>
                <a:lnTo>
                  <a:pt x="2199795" y="0"/>
                </a:lnTo>
                <a:lnTo>
                  <a:pt x="2312620" y="111270"/>
                </a:lnTo>
                <a:cubicBezTo>
                  <a:pt x="2798587" y="602708"/>
                  <a:pt x="3185171" y="1098705"/>
                  <a:pt x="3185171" y="1682228"/>
                </a:cubicBezTo>
                <a:cubicBezTo>
                  <a:pt x="3185171" y="2415803"/>
                  <a:pt x="2731055" y="2936609"/>
                  <a:pt x="2210249" y="3378023"/>
                </a:cubicBezTo>
                <a:cubicBezTo>
                  <a:pt x="2137210" y="3317687"/>
                  <a:pt x="2067344" y="3260525"/>
                  <a:pt x="1994304" y="3203364"/>
                </a:cubicBezTo>
                <a:cubicBezTo>
                  <a:pt x="1943494" y="3162080"/>
                  <a:pt x="1889509" y="3120797"/>
                  <a:pt x="1838699" y="3079514"/>
                </a:cubicBezTo>
                <a:cubicBezTo>
                  <a:pt x="2022885" y="2923905"/>
                  <a:pt x="2197545" y="2758772"/>
                  <a:pt x="2337274" y="2584112"/>
                </a:cubicBezTo>
                <a:lnTo>
                  <a:pt x="1165462" y="2584113"/>
                </a:lnTo>
                <a:cubicBezTo>
                  <a:pt x="1311542" y="2758772"/>
                  <a:pt x="1492553" y="2920731"/>
                  <a:pt x="1683091" y="3079514"/>
                </a:cubicBezTo>
                <a:cubicBezTo>
                  <a:pt x="1695794" y="3089041"/>
                  <a:pt x="1708496" y="3101742"/>
                  <a:pt x="1721199" y="3111269"/>
                </a:cubicBezTo>
                <a:cubicBezTo>
                  <a:pt x="1733903" y="3120797"/>
                  <a:pt x="1746604" y="3133499"/>
                  <a:pt x="1759308" y="3143025"/>
                </a:cubicBezTo>
                <a:cubicBezTo>
                  <a:pt x="1813292" y="3184309"/>
                  <a:pt x="1867279" y="3228769"/>
                  <a:pt x="1921266" y="3273227"/>
                </a:cubicBezTo>
                <a:cubicBezTo>
                  <a:pt x="1991129" y="3330388"/>
                  <a:pt x="2060994" y="3384376"/>
                  <a:pt x="2130857" y="3441537"/>
                </a:cubicBezTo>
                <a:cubicBezTo>
                  <a:pt x="2143560" y="3451064"/>
                  <a:pt x="2156262" y="3463765"/>
                  <a:pt x="2168965" y="3473294"/>
                </a:cubicBezTo>
                <a:cubicBezTo>
                  <a:pt x="2181667" y="3482821"/>
                  <a:pt x="2194370" y="3495522"/>
                  <a:pt x="2207075" y="3505050"/>
                </a:cubicBezTo>
                <a:cubicBezTo>
                  <a:pt x="2581800" y="3819438"/>
                  <a:pt x="2924768" y="4162407"/>
                  <a:pt x="3067672" y="4613349"/>
                </a:cubicBezTo>
                <a:lnTo>
                  <a:pt x="2540515" y="4613348"/>
                </a:lnTo>
                <a:cubicBezTo>
                  <a:pt x="2524637" y="4575243"/>
                  <a:pt x="2505583" y="4537134"/>
                  <a:pt x="2483353" y="4499025"/>
                </a:cubicBezTo>
                <a:lnTo>
                  <a:pt x="908236" y="4499025"/>
                </a:lnTo>
                <a:cubicBezTo>
                  <a:pt x="879654" y="4543486"/>
                  <a:pt x="851072" y="4584769"/>
                  <a:pt x="828844" y="4629227"/>
                </a:cubicBezTo>
                <a:cubicBezTo>
                  <a:pt x="778036" y="4730849"/>
                  <a:pt x="746278" y="4835646"/>
                  <a:pt x="746278" y="4946792"/>
                </a:cubicBezTo>
                <a:cubicBezTo>
                  <a:pt x="746277" y="4969022"/>
                  <a:pt x="749452" y="4994427"/>
                  <a:pt x="749453" y="5016657"/>
                </a:cubicBezTo>
                <a:lnTo>
                  <a:pt x="1816469" y="5016657"/>
                </a:lnTo>
                <a:lnTo>
                  <a:pt x="1816469" y="5238952"/>
                </a:lnTo>
                <a:lnTo>
                  <a:pt x="778035" y="5238952"/>
                </a:lnTo>
                <a:cubicBezTo>
                  <a:pt x="797089" y="5321518"/>
                  <a:pt x="825667" y="5404085"/>
                  <a:pt x="857424" y="5486652"/>
                </a:cubicBezTo>
                <a:cubicBezTo>
                  <a:pt x="886006" y="5562868"/>
                  <a:pt x="924112" y="5635908"/>
                  <a:pt x="965396" y="5708948"/>
                </a:cubicBezTo>
                <a:cubicBezTo>
                  <a:pt x="974925" y="5721650"/>
                  <a:pt x="984451" y="5737528"/>
                  <a:pt x="993977" y="5753406"/>
                </a:cubicBezTo>
                <a:lnTo>
                  <a:pt x="2413490" y="5753406"/>
                </a:lnTo>
                <a:cubicBezTo>
                  <a:pt x="2423016" y="5740702"/>
                  <a:pt x="2432543" y="5724824"/>
                  <a:pt x="2442071" y="5708948"/>
                </a:cubicBezTo>
                <a:cubicBezTo>
                  <a:pt x="2457948" y="5680366"/>
                  <a:pt x="2473826" y="5654962"/>
                  <a:pt x="2489705" y="5626379"/>
                </a:cubicBezTo>
                <a:lnTo>
                  <a:pt x="3029565" y="5626379"/>
                </a:lnTo>
                <a:cubicBezTo>
                  <a:pt x="2848553" y="6077321"/>
                  <a:pt x="2467475" y="6458399"/>
                  <a:pt x="2060994" y="6801368"/>
                </a:cubicBezTo>
                <a:cubicBezTo>
                  <a:pt x="2048290" y="6810895"/>
                  <a:pt x="2035589" y="6823599"/>
                  <a:pt x="2022886" y="6833124"/>
                </a:cubicBezTo>
                <a:cubicBezTo>
                  <a:pt x="2010182" y="6842652"/>
                  <a:pt x="1997481" y="6855355"/>
                  <a:pt x="1984777" y="6864882"/>
                </a:cubicBezTo>
                <a:cubicBezTo>
                  <a:pt x="1879983" y="6950625"/>
                  <a:pt x="1775186" y="7033190"/>
                  <a:pt x="1673564" y="7115758"/>
                </a:cubicBezTo>
                <a:cubicBezTo>
                  <a:pt x="1651337" y="7131637"/>
                  <a:pt x="1632282" y="7147514"/>
                  <a:pt x="1613228" y="7163392"/>
                </a:cubicBezTo>
                <a:cubicBezTo>
                  <a:pt x="1597349" y="7172920"/>
                  <a:pt x="1584646" y="7185621"/>
                  <a:pt x="1571945" y="7195148"/>
                </a:cubicBezTo>
                <a:cubicBezTo>
                  <a:pt x="1559241" y="7207852"/>
                  <a:pt x="1546540" y="7217378"/>
                  <a:pt x="1530661" y="7223729"/>
                </a:cubicBezTo>
                <a:cubicBezTo>
                  <a:pt x="1314717" y="7401566"/>
                  <a:pt x="1108300" y="7573051"/>
                  <a:pt x="936816" y="7747710"/>
                </a:cubicBezTo>
                <a:lnTo>
                  <a:pt x="2200722" y="7747710"/>
                </a:lnTo>
                <a:cubicBezTo>
                  <a:pt x="2051465" y="7576226"/>
                  <a:pt x="1873631" y="7404741"/>
                  <a:pt x="1689443" y="7230082"/>
                </a:cubicBezTo>
                <a:cubicBezTo>
                  <a:pt x="1708496" y="7217378"/>
                  <a:pt x="1727551" y="7201500"/>
                  <a:pt x="1746604" y="7185621"/>
                </a:cubicBezTo>
                <a:cubicBezTo>
                  <a:pt x="1848226" y="7103055"/>
                  <a:pt x="1953021" y="7017313"/>
                  <a:pt x="2057817" y="6931570"/>
                </a:cubicBezTo>
                <a:cubicBezTo>
                  <a:pt x="2623081" y="7471429"/>
                  <a:pt x="3140712" y="7985884"/>
                  <a:pt x="3140712" y="8621014"/>
                </a:cubicBezTo>
                <a:cubicBezTo>
                  <a:pt x="3140712" y="8661107"/>
                  <a:pt x="3138715" y="8700802"/>
                  <a:pt x="3134828" y="8740118"/>
                </a:cubicBezTo>
                <a:lnTo>
                  <a:pt x="3130761" y="8767711"/>
                </a:lnTo>
                <a:lnTo>
                  <a:pt x="1796494" y="10101978"/>
                </a:lnTo>
                <a:lnTo>
                  <a:pt x="1683091" y="10008771"/>
                </a:lnTo>
                <a:cubicBezTo>
                  <a:pt x="1857752" y="9856339"/>
                  <a:pt x="2022886" y="9700732"/>
                  <a:pt x="2168966" y="9545126"/>
                </a:cubicBezTo>
                <a:lnTo>
                  <a:pt x="1019382" y="9545126"/>
                </a:lnTo>
                <a:cubicBezTo>
                  <a:pt x="1171813" y="9700733"/>
                  <a:pt x="1346473" y="9856338"/>
                  <a:pt x="1527485" y="10008771"/>
                </a:cubicBezTo>
                <a:cubicBezTo>
                  <a:pt x="1540188" y="10018297"/>
                  <a:pt x="1552890" y="10031001"/>
                  <a:pt x="1565593" y="10040527"/>
                </a:cubicBezTo>
                <a:cubicBezTo>
                  <a:pt x="1578297" y="10050054"/>
                  <a:pt x="1590998" y="10062757"/>
                  <a:pt x="1603702" y="10072284"/>
                </a:cubicBezTo>
                <a:lnTo>
                  <a:pt x="1724760" y="10173712"/>
                </a:lnTo>
                <a:lnTo>
                  <a:pt x="1389641" y="10508831"/>
                </a:lnTo>
                <a:lnTo>
                  <a:pt x="1238502" y="10383497"/>
                </a:lnTo>
                <a:cubicBezTo>
                  <a:pt x="1225798" y="10373970"/>
                  <a:pt x="1213097" y="10361267"/>
                  <a:pt x="1200393" y="10351740"/>
                </a:cubicBezTo>
                <a:cubicBezTo>
                  <a:pt x="1187692" y="10342214"/>
                  <a:pt x="1174988" y="10329510"/>
                  <a:pt x="1162287" y="10319984"/>
                </a:cubicBezTo>
                <a:cubicBezTo>
                  <a:pt x="546211" y="9796003"/>
                  <a:pt x="0" y="9246617"/>
                  <a:pt x="0" y="8592432"/>
                </a:cubicBezTo>
                <a:cubicBezTo>
                  <a:pt x="1" y="7912844"/>
                  <a:pt x="584319" y="7392040"/>
                  <a:pt x="1200393" y="6890287"/>
                </a:cubicBezTo>
                <a:cubicBezTo>
                  <a:pt x="1213096" y="6880760"/>
                  <a:pt x="1225798" y="6868059"/>
                  <a:pt x="1238501" y="6858530"/>
                </a:cubicBezTo>
                <a:cubicBezTo>
                  <a:pt x="1251205" y="6849003"/>
                  <a:pt x="1263906" y="6836302"/>
                  <a:pt x="1276610" y="6826773"/>
                </a:cubicBezTo>
                <a:cubicBezTo>
                  <a:pt x="1298838" y="6807720"/>
                  <a:pt x="1321068" y="6791842"/>
                  <a:pt x="1343298" y="6772789"/>
                </a:cubicBezTo>
                <a:cubicBezTo>
                  <a:pt x="1444918" y="6693397"/>
                  <a:pt x="1549714" y="6610830"/>
                  <a:pt x="1648159" y="6528264"/>
                </a:cubicBezTo>
                <a:cubicBezTo>
                  <a:pt x="1660864" y="6518737"/>
                  <a:pt x="1673564" y="6506034"/>
                  <a:pt x="1686268" y="6496507"/>
                </a:cubicBezTo>
                <a:cubicBezTo>
                  <a:pt x="1698969" y="6486981"/>
                  <a:pt x="1711673" y="6474277"/>
                  <a:pt x="1724374" y="6464750"/>
                </a:cubicBezTo>
                <a:cubicBezTo>
                  <a:pt x="1914914" y="6302792"/>
                  <a:pt x="2095925" y="6137659"/>
                  <a:pt x="2245180" y="5966174"/>
                </a:cubicBezTo>
                <a:lnTo>
                  <a:pt x="1146409" y="5966174"/>
                </a:lnTo>
                <a:cubicBezTo>
                  <a:pt x="1270259" y="6134484"/>
                  <a:pt x="1419513" y="6299618"/>
                  <a:pt x="1575119" y="6458399"/>
                </a:cubicBezTo>
                <a:cubicBezTo>
                  <a:pt x="1473499" y="6540965"/>
                  <a:pt x="1371878" y="6620356"/>
                  <a:pt x="1270259" y="6702924"/>
                </a:cubicBezTo>
                <a:cubicBezTo>
                  <a:pt x="1248028" y="6721979"/>
                  <a:pt x="1225798" y="6737857"/>
                  <a:pt x="1203570" y="6756910"/>
                </a:cubicBezTo>
                <a:cubicBezTo>
                  <a:pt x="698642" y="6242456"/>
                  <a:pt x="247701" y="5658136"/>
                  <a:pt x="247702" y="4934090"/>
                </a:cubicBezTo>
                <a:cubicBezTo>
                  <a:pt x="247701" y="4337067"/>
                  <a:pt x="743101" y="3917883"/>
                  <a:pt x="1298838" y="3485995"/>
                </a:cubicBezTo>
                <a:cubicBezTo>
                  <a:pt x="1371878" y="3546333"/>
                  <a:pt x="1444918" y="3606670"/>
                  <a:pt x="1517958" y="3663832"/>
                </a:cubicBezTo>
                <a:cubicBezTo>
                  <a:pt x="1571944" y="3705115"/>
                  <a:pt x="1622754" y="3746399"/>
                  <a:pt x="1673565" y="3787681"/>
                </a:cubicBezTo>
                <a:cubicBezTo>
                  <a:pt x="1460796" y="3952817"/>
                  <a:pt x="1263906" y="4108421"/>
                  <a:pt x="1105126" y="4264030"/>
                </a:cubicBezTo>
                <a:lnTo>
                  <a:pt x="2334099" y="4264030"/>
                </a:lnTo>
                <a:cubicBezTo>
                  <a:pt x="2197545" y="4102071"/>
                  <a:pt x="2026060" y="3946465"/>
                  <a:pt x="1838697" y="3790858"/>
                </a:cubicBezTo>
                <a:cubicBezTo>
                  <a:pt x="1825996" y="3781329"/>
                  <a:pt x="1813292" y="3768628"/>
                  <a:pt x="1800591" y="3759102"/>
                </a:cubicBezTo>
                <a:cubicBezTo>
                  <a:pt x="1784713" y="3749573"/>
                  <a:pt x="1772009" y="3736871"/>
                  <a:pt x="1759308" y="3727345"/>
                </a:cubicBezTo>
                <a:cubicBezTo>
                  <a:pt x="1705321" y="3682884"/>
                  <a:pt x="1651336" y="3638427"/>
                  <a:pt x="1594175" y="3593968"/>
                </a:cubicBezTo>
                <a:cubicBezTo>
                  <a:pt x="1524310" y="3539982"/>
                  <a:pt x="1454445" y="3482820"/>
                  <a:pt x="1384582" y="3425658"/>
                </a:cubicBezTo>
                <a:cubicBezTo>
                  <a:pt x="1371878" y="3416132"/>
                  <a:pt x="1359177" y="3403428"/>
                  <a:pt x="1346473" y="3393902"/>
                </a:cubicBezTo>
                <a:cubicBezTo>
                  <a:pt x="1333772" y="3384375"/>
                  <a:pt x="1321068" y="3371671"/>
                  <a:pt x="1308367" y="3362145"/>
                </a:cubicBezTo>
                <a:cubicBezTo>
                  <a:pt x="863776" y="2989801"/>
                  <a:pt x="438636" y="2556672"/>
                  <a:pt x="339298" y="1943624"/>
                </a:cubicBezTo>
                <a:lnTo>
                  <a:pt x="330348" y="1869447"/>
                </a:lnTo>
                <a:lnTo>
                  <a:pt x="899326" y="1300469"/>
                </a:lnTo>
                <a:lnTo>
                  <a:pt x="859012" y="1395627"/>
                </a:lnTo>
                <a:cubicBezTo>
                  <a:pt x="840752" y="1448819"/>
                  <a:pt x="827256" y="1501217"/>
                  <a:pt x="819318" y="1552026"/>
                </a:cubicBezTo>
                <a:cubicBezTo>
                  <a:pt x="816140" y="1574257"/>
                  <a:pt x="812965" y="1596487"/>
                  <a:pt x="809790" y="1615540"/>
                </a:cubicBezTo>
                <a:lnTo>
                  <a:pt x="2683420" y="1615540"/>
                </a:lnTo>
                <a:cubicBezTo>
                  <a:pt x="2683420" y="1593312"/>
                  <a:pt x="2680245" y="1574257"/>
                  <a:pt x="2677068" y="1552027"/>
                </a:cubicBezTo>
                <a:cubicBezTo>
                  <a:pt x="2661190" y="1447232"/>
                  <a:pt x="2626259" y="1339258"/>
                  <a:pt x="2578624" y="1234464"/>
                </a:cubicBezTo>
                <a:cubicBezTo>
                  <a:pt x="2559570" y="1186829"/>
                  <a:pt x="2534165" y="1142369"/>
                  <a:pt x="2508760" y="1097910"/>
                </a:cubicBezTo>
                <a:lnTo>
                  <a:pt x="1101885" y="1097910"/>
                </a:lnTo>
                <a:lnTo>
                  <a:pt x="1314652" y="885143"/>
                </a:lnTo>
                <a:lnTo>
                  <a:pt x="2362680" y="885143"/>
                </a:lnTo>
                <a:cubicBezTo>
                  <a:pt x="2243592" y="727949"/>
                  <a:pt x="2101285" y="572541"/>
                  <a:pt x="1946472" y="414899"/>
                </a:cubicBezTo>
                <a:close/>
              </a:path>
            </a:pathLst>
          </a:custGeom>
          <a:solidFill>
            <a:schemeClr val="accent3">
              <a:alpha val="16000"/>
            </a:schemeClr>
          </a:solidFill>
          <a:ln w="153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F911EF6-C546-4CF0-9282-B87CD7E0EC34}"/>
              </a:ext>
            </a:extLst>
          </p:cNvPr>
          <p:cNvSpPr/>
          <p:nvPr userDrawn="1"/>
        </p:nvSpPr>
        <p:spPr>
          <a:xfrm rot="2700000">
            <a:off x="10611807" y="3783420"/>
            <a:ext cx="826822" cy="3671652"/>
          </a:xfrm>
          <a:custGeom>
            <a:avLst/>
            <a:gdLst>
              <a:gd name="connsiteX0" fmla="*/ 189536 w 826822"/>
              <a:gd name="connsiteY0" fmla="*/ 3340572 h 3671652"/>
              <a:gd name="connsiteX1" fmla="*/ 302537 w 826822"/>
              <a:gd name="connsiteY1" fmla="*/ 3239692 h 3671652"/>
              <a:gd name="connsiteX2" fmla="*/ 371781 w 826822"/>
              <a:gd name="connsiteY2" fmla="*/ 3296572 h 3671652"/>
              <a:gd name="connsiteX3" fmla="*/ 397337 w 826822"/>
              <a:gd name="connsiteY3" fmla="*/ 3318005 h 3671652"/>
              <a:gd name="connsiteX4" fmla="*/ 129423 w 826822"/>
              <a:gd name="connsiteY4" fmla="*/ 3671652 h 3671652"/>
              <a:gd name="connsiteX5" fmla="*/ 1 w 826822"/>
              <a:gd name="connsiteY5" fmla="*/ 3671652 h 3671652"/>
              <a:gd name="connsiteX6" fmla="*/ 189536 w 826822"/>
              <a:gd name="connsiteY6" fmla="*/ 3340572 h 3671652"/>
              <a:gd name="connsiteX7" fmla="*/ 135194 w 826822"/>
              <a:gd name="connsiteY7" fmla="*/ 2801963 h 3671652"/>
              <a:gd name="connsiteX8" fmla="*/ 161573 w 826822"/>
              <a:gd name="connsiteY8" fmla="*/ 2871208 h 3671652"/>
              <a:gd name="connsiteX9" fmla="*/ 198669 w 826822"/>
              <a:gd name="connsiteY9" fmla="*/ 2928913 h 3671652"/>
              <a:gd name="connsiteX10" fmla="*/ 210209 w 826822"/>
              <a:gd name="connsiteY10" fmla="*/ 2943752 h 3671652"/>
              <a:gd name="connsiteX11" fmla="*/ 614141 w 826822"/>
              <a:gd name="connsiteY11" fmla="*/ 2943752 h 3671652"/>
              <a:gd name="connsiteX12" fmla="*/ 624857 w 826822"/>
              <a:gd name="connsiteY12" fmla="*/ 2928913 h 3671652"/>
              <a:gd name="connsiteX13" fmla="*/ 659479 w 826822"/>
              <a:gd name="connsiteY13" fmla="*/ 2871208 h 3671652"/>
              <a:gd name="connsiteX14" fmla="*/ 683386 w 826822"/>
              <a:gd name="connsiteY14" fmla="*/ 2801964 h 3671652"/>
              <a:gd name="connsiteX15" fmla="*/ 190425 w 826822"/>
              <a:gd name="connsiteY15" fmla="*/ 2599174 h 3671652"/>
              <a:gd name="connsiteX16" fmla="*/ 159100 w 826822"/>
              <a:gd name="connsiteY16" fmla="*/ 2647810 h 3671652"/>
              <a:gd name="connsiteX17" fmla="*/ 131072 w 826822"/>
              <a:gd name="connsiteY17" fmla="*/ 2730245 h 3671652"/>
              <a:gd name="connsiteX18" fmla="*/ 130248 w 826822"/>
              <a:gd name="connsiteY18" fmla="*/ 2740137 h 3671652"/>
              <a:gd name="connsiteX19" fmla="*/ 684211 w 826822"/>
              <a:gd name="connsiteY19" fmla="*/ 2740137 h 3671652"/>
              <a:gd name="connsiteX20" fmla="*/ 682562 w 826822"/>
              <a:gd name="connsiteY20" fmla="*/ 2730245 h 3671652"/>
              <a:gd name="connsiteX21" fmla="*/ 651237 w 826822"/>
              <a:gd name="connsiteY21" fmla="*/ 2647810 h 3671652"/>
              <a:gd name="connsiteX22" fmla="*/ 619911 w 826822"/>
              <a:gd name="connsiteY22" fmla="*/ 2599173 h 3671652"/>
              <a:gd name="connsiteX23" fmla="*/ 212682 w 826822"/>
              <a:gd name="connsiteY23" fmla="*/ 1004057 h 3671652"/>
              <a:gd name="connsiteX24" fmla="*/ 230818 w 826822"/>
              <a:gd name="connsiteY24" fmla="*/ 1078248 h 3671652"/>
              <a:gd name="connsiteX25" fmla="*/ 258846 w 826822"/>
              <a:gd name="connsiteY25" fmla="*/ 1135953 h 3671652"/>
              <a:gd name="connsiteX26" fmla="*/ 260494 w 826822"/>
              <a:gd name="connsiteY26" fmla="*/ 1137602 h 3671652"/>
              <a:gd name="connsiteX27" fmla="*/ 646290 w 826822"/>
              <a:gd name="connsiteY27" fmla="*/ 1137602 h 3671652"/>
              <a:gd name="connsiteX28" fmla="*/ 647115 w 826822"/>
              <a:gd name="connsiteY28" fmla="*/ 1135953 h 3671652"/>
              <a:gd name="connsiteX29" fmla="*/ 675143 w 826822"/>
              <a:gd name="connsiteY29" fmla="*/ 1078248 h 3671652"/>
              <a:gd name="connsiteX30" fmla="*/ 694103 w 826822"/>
              <a:gd name="connsiteY30" fmla="*/ 1004057 h 3671652"/>
              <a:gd name="connsiteX31" fmla="*/ 259670 w 826822"/>
              <a:gd name="connsiteY31" fmla="*/ 811159 h 3671652"/>
              <a:gd name="connsiteX32" fmla="*/ 240710 w 826822"/>
              <a:gd name="connsiteY32" fmla="*/ 846607 h 3671652"/>
              <a:gd name="connsiteX33" fmla="*/ 212683 w 826822"/>
              <a:gd name="connsiteY33" fmla="*/ 929041 h 3671652"/>
              <a:gd name="connsiteX34" fmla="*/ 210210 w 826822"/>
              <a:gd name="connsiteY34" fmla="*/ 945528 h 3671652"/>
              <a:gd name="connsiteX35" fmla="*/ 696576 w 826822"/>
              <a:gd name="connsiteY35" fmla="*/ 945528 h 3671652"/>
              <a:gd name="connsiteX36" fmla="*/ 694927 w 826822"/>
              <a:gd name="connsiteY36" fmla="*/ 929041 h 3671652"/>
              <a:gd name="connsiteX37" fmla="*/ 669372 w 826822"/>
              <a:gd name="connsiteY37" fmla="*/ 846606 h 3671652"/>
              <a:gd name="connsiteX38" fmla="*/ 651236 w 826822"/>
              <a:gd name="connsiteY38" fmla="*/ 811159 h 3671652"/>
              <a:gd name="connsiteX39" fmla="*/ 520365 w 826822"/>
              <a:gd name="connsiteY39" fmla="*/ 292702 h 3671652"/>
              <a:gd name="connsiteX40" fmla="*/ 610158 w 826822"/>
              <a:gd name="connsiteY40" fmla="*/ 382495 h 3671652"/>
              <a:gd name="connsiteX41" fmla="*/ 540773 w 826822"/>
              <a:gd name="connsiteY41" fmla="*/ 463284 h 3671652"/>
              <a:gd name="connsiteX42" fmla="*/ 532529 w 826822"/>
              <a:gd name="connsiteY42" fmla="*/ 473176 h 3671652"/>
              <a:gd name="connsiteX43" fmla="*/ 524287 w 826822"/>
              <a:gd name="connsiteY43" fmla="*/ 483068 h 3671652"/>
              <a:gd name="connsiteX44" fmla="*/ 472353 w 826822"/>
              <a:gd name="connsiteY44" fmla="*/ 542421 h 3671652"/>
              <a:gd name="connsiteX45" fmla="*/ 443500 w 826822"/>
              <a:gd name="connsiteY45" fmla="*/ 574571 h 3671652"/>
              <a:gd name="connsiteX46" fmla="*/ 435257 w 826822"/>
              <a:gd name="connsiteY46" fmla="*/ 584463 h 3671652"/>
              <a:gd name="connsiteX47" fmla="*/ 427013 w 826822"/>
              <a:gd name="connsiteY47" fmla="*/ 594355 h 3671652"/>
              <a:gd name="connsiteX48" fmla="*/ 296766 w 826822"/>
              <a:gd name="connsiteY48" fmla="*/ 755928 h 3671652"/>
              <a:gd name="connsiteX49" fmla="*/ 613316 w 826822"/>
              <a:gd name="connsiteY49" fmla="*/ 755928 h 3671652"/>
              <a:gd name="connsiteX50" fmla="*/ 464109 w 826822"/>
              <a:gd name="connsiteY50" fmla="*/ 592707 h 3671652"/>
              <a:gd name="connsiteX51" fmla="*/ 495435 w 826822"/>
              <a:gd name="connsiteY51" fmla="*/ 557259 h 3671652"/>
              <a:gd name="connsiteX52" fmla="*/ 544895 w 826822"/>
              <a:gd name="connsiteY52" fmla="*/ 500379 h 3671652"/>
              <a:gd name="connsiteX53" fmla="*/ 826822 w 826822"/>
              <a:gd name="connsiteY53" fmla="*/ 962839 h 3671652"/>
              <a:gd name="connsiteX54" fmla="*/ 573748 w 826822"/>
              <a:gd name="connsiteY54" fmla="*/ 1403042 h 3671652"/>
              <a:gd name="connsiteX55" fmla="*/ 517692 w 826822"/>
              <a:gd name="connsiteY55" fmla="*/ 1357703 h 3671652"/>
              <a:gd name="connsiteX56" fmla="*/ 477299 w 826822"/>
              <a:gd name="connsiteY56" fmla="*/ 1325553 h 3671652"/>
              <a:gd name="connsiteX57" fmla="*/ 606721 w 826822"/>
              <a:gd name="connsiteY57" fmla="*/ 1196955 h 3671652"/>
              <a:gd name="connsiteX58" fmla="*/ 302536 w 826822"/>
              <a:gd name="connsiteY58" fmla="*/ 1196955 h 3671652"/>
              <a:gd name="connsiteX59" fmla="*/ 436905 w 826822"/>
              <a:gd name="connsiteY59" fmla="*/ 1325554 h 3671652"/>
              <a:gd name="connsiteX60" fmla="*/ 446798 w 826822"/>
              <a:gd name="connsiteY60" fmla="*/ 1333796 h 3671652"/>
              <a:gd name="connsiteX61" fmla="*/ 456690 w 826822"/>
              <a:gd name="connsiteY61" fmla="*/ 1342040 h 3671652"/>
              <a:gd name="connsiteX62" fmla="*/ 498732 w 826822"/>
              <a:gd name="connsiteY62" fmla="*/ 1375838 h 3671652"/>
              <a:gd name="connsiteX63" fmla="*/ 553139 w 826822"/>
              <a:gd name="connsiteY63" fmla="*/ 1419529 h 3671652"/>
              <a:gd name="connsiteX64" fmla="*/ 563031 w 826822"/>
              <a:gd name="connsiteY64" fmla="*/ 1427773 h 3671652"/>
              <a:gd name="connsiteX65" fmla="*/ 572924 w 826822"/>
              <a:gd name="connsiteY65" fmla="*/ 1436016 h 3671652"/>
              <a:gd name="connsiteX66" fmla="*/ 796322 w 826822"/>
              <a:gd name="connsiteY66" fmla="*/ 1723714 h 3671652"/>
              <a:gd name="connsiteX67" fmla="*/ 659479 w 826822"/>
              <a:gd name="connsiteY67" fmla="*/ 1723714 h 3671652"/>
              <a:gd name="connsiteX68" fmla="*/ 644642 w 826822"/>
              <a:gd name="connsiteY68" fmla="*/ 1694037 h 3671652"/>
              <a:gd name="connsiteX69" fmla="*/ 235764 w 826822"/>
              <a:gd name="connsiteY69" fmla="*/ 1694037 h 3671652"/>
              <a:gd name="connsiteX70" fmla="*/ 215155 w 826822"/>
              <a:gd name="connsiteY70" fmla="*/ 1727836 h 3671652"/>
              <a:gd name="connsiteX71" fmla="*/ 193722 w 826822"/>
              <a:gd name="connsiteY71" fmla="*/ 1810271 h 3671652"/>
              <a:gd name="connsiteX72" fmla="*/ 194546 w 826822"/>
              <a:gd name="connsiteY72" fmla="*/ 1828407 h 3671652"/>
              <a:gd name="connsiteX73" fmla="*/ 471528 w 826822"/>
              <a:gd name="connsiteY73" fmla="*/ 1828406 h 3671652"/>
              <a:gd name="connsiteX74" fmla="*/ 471529 w 826822"/>
              <a:gd name="connsiteY74" fmla="*/ 1886111 h 3671652"/>
              <a:gd name="connsiteX75" fmla="*/ 201966 w 826822"/>
              <a:gd name="connsiteY75" fmla="*/ 1886111 h 3671652"/>
              <a:gd name="connsiteX76" fmla="*/ 222574 w 826822"/>
              <a:gd name="connsiteY76" fmla="*/ 1950411 h 3671652"/>
              <a:gd name="connsiteX77" fmla="*/ 250602 w 826822"/>
              <a:gd name="connsiteY77" fmla="*/ 2008115 h 3671652"/>
              <a:gd name="connsiteX78" fmla="*/ 258021 w 826822"/>
              <a:gd name="connsiteY78" fmla="*/ 2019656 h 3671652"/>
              <a:gd name="connsiteX79" fmla="*/ 626506 w 826822"/>
              <a:gd name="connsiteY79" fmla="*/ 2019656 h 3671652"/>
              <a:gd name="connsiteX80" fmla="*/ 633925 w 826822"/>
              <a:gd name="connsiteY80" fmla="*/ 2008115 h 3671652"/>
              <a:gd name="connsiteX81" fmla="*/ 646290 w 826822"/>
              <a:gd name="connsiteY81" fmla="*/ 1986682 h 3671652"/>
              <a:gd name="connsiteX82" fmla="*/ 786429 w 826822"/>
              <a:gd name="connsiteY82" fmla="*/ 1986682 h 3671652"/>
              <a:gd name="connsiteX83" fmla="*/ 535003 w 826822"/>
              <a:gd name="connsiteY83" fmla="*/ 2291691 h 3671652"/>
              <a:gd name="connsiteX84" fmla="*/ 525111 w 826822"/>
              <a:gd name="connsiteY84" fmla="*/ 2299934 h 3671652"/>
              <a:gd name="connsiteX85" fmla="*/ 515219 w 826822"/>
              <a:gd name="connsiteY85" fmla="*/ 2308178 h 3671652"/>
              <a:gd name="connsiteX86" fmla="*/ 434432 w 826822"/>
              <a:gd name="connsiteY86" fmla="*/ 2373302 h 3671652"/>
              <a:gd name="connsiteX87" fmla="*/ 418770 w 826822"/>
              <a:gd name="connsiteY87" fmla="*/ 2385667 h 3671652"/>
              <a:gd name="connsiteX88" fmla="*/ 408053 w 826822"/>
              <a:gd name="connsiteY88" fmla="*/ 2393910 h 3671652"/>
              <a:gd name="connsiteX89" fmla="*/ 397337 w 826822"/>
              <a:gd name="connsiteY89" fmla="*/ 2401329 h 3671652"/>
              <a:gd name="connsiteX90" fmla="*/ 243183 w 826822"/>
              <a:gd name="connsiteY90" fmla="*/ 2537347 h 3671652"/>
              <a:gd name="connsiteX91" fmla="*/ 571274 w 826822"/>
              <a:gd name="connsiteY91" fmla="*/ 2537346 h 3671652"/>
              <a:gd name="connsiteX92" fmla="*/ 438554 w 826822"/>
              <a:gd name="connsiteY92" fmla="*/ 2402978 h 3671652"/>
              <a:gd name="connsiteX93" fmla="*/ 453392 w 826822"/>
              <a:gd name="connsiteY93" fmla="*/ 2391437 h 3671652"/>
              <a:gd name="connsiteX94" fmla="*/ 534179 w 826822"/>
              <a:gd name="connsiteY94" fmla="*/ 2325489 h 3671652"/>
              <a:gd name="connsiteX95" fmla="*/ 815282 w 826822"/>
              <a:gd name="connsiteY95" fmla="*/ 2764044 h 3671652"/>
              <a:gd name="connsiteX96" fmla="*/ 531706 w 826822"/>
              <a:gd name="connsiteY96" fmla="*/ 3202597 h 3671652"/>
              <a:gd name="connsiteX97" fmla="*/ 497083 w 826822"/>
              <a:gd name="connsiteY97" fmla="*/ 3173745 h 3671652"/>
              <a:gd name="connsiteX98" fmla="*/ 436906 w 826822"/>
              <a:gd name="connsiteY98" fmla="*/ 3124284 h 3671652"/>
              <a:gd name="connsiteX99" fmla="*/ 563031 w 826822"/>
              <a:gd name="connsiteY99" fmla="*/ 3003929 h 3671652"/>
              <a:gd name="connsiteX100" fmla="*/ 264616 w 826822"/>
              <a:gd name="connsiteY100" fmla="*/ 3003929 h 3671652"/>
              <a:gd name="connsiteX101" fmla="*/ 396512 w 826822"/>
              <a:gd name="connsiteY101" fmla="*/ 3124284 h 3671652"/>
              <a:gd name="connsiteX102" fmla="*/ 406404 w 826822"/>
              <a:gd name="connsiteY102" fmla="*/ 3132528 h 3671652"/>
              <a:gd name="connsiteX103" fmla="*/ 416297 w 826822"/>
              <a:gd name="connsiteY103" fmla="*/ 3140771 h 3671652"/>
              <a:gd name="connsiteX104" fmla="*/ 477298 w 826822"/>
              <a:gd name="connsiteY104" fmla="*/ 3191881 h 3671652"/>
              <a:gd name="connsiteX105" fmla="*/ 511097 w 826822"/>
              <a:gd name="connsiteY105" fmla="*/ 3219909 h 3671652"/>
              <a:gd name="connsiteX106" fmla="*/ 520989 w 826822"/>
              <a:gd name="connsiteY106" fmla="*/ 3228152 h 3671652"/>
              <a:gd name="connsiteX107" fmla="*/ 530881 w 826822"/>
              <a:gd name="connsiteY107" fmla="*/ 3236396 h 3671652"/>
              <a:gd name="connsiteX108" fmla="*/ 647256 w 826822"/>
              <a:gd name="connsiteY108" fmla="*/ 3338345 h 3671652"/>
              <a:gd name="connsiteX109" fmla="*/ 655663 w 826822"/>
              <a:gd name="connsiteY109" fmla="*/ 3347259 h 3671652"/>
              <a:gd name="connsiteX110" fmla="*/ 568132 w 826822"/>
              <a:gd name="connsiteY110" fmla="*/ 3434790 h 3671652"/>
              <a:gd name="connsiteX111" fmla="*/ 539395 w 826822"/>
              <a:gd name="connsiteY111" fmla="*/ 3405697 h 3671652"/>
              <a:gd name="connsiteX112" fmla="*/ 436081 w 826822"/>
              <a:gd name="connsiteY112" fmla="*/ 3316357 h 3671652"/>
              <a:gd name="connsiteX113" fmla="*/ 426189 w 826822"/>
              <a:gd name="connsiteY113" fmla="*/ 3308114 h 3671652"/>
              <a:gd name="connsiteX114" fmla="*/ 416297 w 826822"/>
              <a:gd name="connsiteY114" fmla="*/ 3299871 h 3671652"/>
              <a:gd name="connsiteX115" fmla="*/ 389093 w 826822"/>
              <a:gd name="connsiteY115" fmla="*/ 3277613 h 3671652"/>
              <a:gd name="connsiteX116" fmla="*/ 321497 w 826822"/>
              <a:gd name="connsiteY116" fmla="*/ 3221557 h 3671652"/>
              <a:gd name="connsiteX117" fmla="*/ 311604 w 826822"/>
              <a:gd name="connsiteY117" fmla="*/ 3213314 h 3671652"/>
              <a:gd name="connsiteX118" fmla="*/ 301712 w 826822"/>
              <a:gd name="connsiteY118" fmla="*/ 3205071 h 3671652"/>
              <a:gd name="connsiteX119" fmla="*/ 0 w 826822"/>
              <a:gd name="connsiteY119" fmla="*/ 2756624 h 3671652"/>
              <a:gd name="connsiteX120" fmla="*/ 311604 w 826822"/>
              <a:gd name="connsiteY120" fmla="*/ 2314772 h 3671652"/>
              <a:gd name="connsiteX121" fmla="*/ 321496 w 826822"/>
              <a:gd name="connsiteY121" fmla="*/ 2306529 h 3671652"/>
              <a:gd name="connsiteX122" fmla="*/ 331389 w 826822"/>
              <a:gd name="connsiteY122" fmla="*/ 2298285 h 3671652"/>
              <a:gd name="connsiteX123" fmla="*/ 348700 w 826822"/>
              <a:gd name="connsiteY123" fmla="*/ 2284272 h 3671652"/>
              <a:gd name="connsiteX124" fmla="*/ 427838 w 826822"/>
              <a:gd name="connsiteY124" fmla="*/ 2220797 h 3671652"/>
              <a:gd name="connsiteX125" fmla="*/ 437730 w 826822"/>
              <a:gd name="connsiteY125" fmla="*/ 2212553 h 3671652"/>
              <a:gd name="connsiteX126" fmla="*/ 447622 w 826822"/>
              <a:gd name="connsiteY126" fmla="*/ 2204310 h 3671652"/>
              <a:gd name="connsiteX127" fmla="*/ 582815 w 826822"/>
              <a:gd name="connsiteY127" fmla="*/ 2074887 h 3671652"/>
              <a:gd name="connsiteX128" fmla="*/ 297591 w 826822"/>
              <a:gd name="connsiteY128" fmla="*/ 2074887 h 3671652"/>
              <a:gd name="connsiteX129" fmla="*/ 408878 w 826822"/>
              <a:gd name="connsiteY129" fmla="*/ 2202661 h 3671652"/>
              <a:gd name="connsiteX130" fmla="*/ 329740 w 826822"/>
              <a:gd name="connsiteY130" fmla="*/ 2266136 h 3671652"/>
              <a:gd name="connsiteX131" fmla="*/ 312429 w 826822"/>
              <a:gd name="connsiteY131" fmla="*/ 2280150 h 3671652"/>
              <a:gd name="connsiteX132" fmla="*/ 64300 w 826822"/>
              <a:gd name="connsiteY132" fmla="*/ 1806974 h 3671652"/>
              <a:gd name="connsiteX133" fmla="*/ 337159 w 826822"/>
              <a:gd name="connsiteY133" fmla="*/ 1431070 h 3671652"/>
              <a:gd name="connsiteX134" fmla="*/ 394039 w 826822"/>
              <a:gd name="connsiteY134" fmla="*/ 1477234 h 3671652"/>
              <a:gd name="connsiteX135" fmla="*/ 434432 w 826822"/>
              <a:gd name="connsiteY135" fmla="*/ 1509383 h 3671652"/>
              <a:gd name="connsiteX136" fmla="*/ 286874 w 826822"/>
              <a:gd name="connsiteY136" fmla="*/ 1633036 h 3671652"/>
              <a:gd name="connsiteX137" fmla="*/ 605897 w 826822"/>
              <a:gd name="connsiteY137" fmla="*/ 1633036 h 3671652"/>
              <a:gd name="connsiteX138" fmla="*/ 477298 w 826822"/>
              <a:gd name="connsiteY138" fmla="*/ 1510208 h 3671652"/>
              <a:gd name="connsiteX139" fmla="*/ 467407 w 826822"/>
              <a:gd name="connsiteY139" fmla="*/ 1501964 h 3671652"/>
              <a:gd name="connsiteX140" fmla="*/ 456690 w 826822"/>
              <a:gd name="connsiteY140" fmla="*/ 1493721 h 3671652"/>
              <a:gd name="connsiteX141" fmla="*/ 413824 w 826822"/>
              <a:gd name="connsiteY141" fmla="*/ 1459098 h 3671652"/>
              <a:gd name="connsiteX142" fmla="*/ 359417 w 826822"/>
              <a:gd name="connsiteY142" fmla="*/ 1415408 h 3671652"/>
              <a:gd name="connsiteX143" fmla="*/ 349525 w 826822"/>
              <a:gd name="connsiteY143" fmla="*/ 1407164 h 3671652"/>
              <a:gd name="connsiteX144" fmla="*/ 339632 w 826822"/>
              <a:gd name="connsiteY144" fmla="*/ 1398920 h 3671652"/>
              <a:gd name="connsiteX145" fmla="*/ 82435 w 826822"/>
              <a:gd name="connsiteY145" fmla="*/ 959542 h 3671652"/>
              <a:gd name="connsiteX146" fmla="*/ 339633 w 826822"/>
              <a:gd name="connsiteY146" fmla="*/ 505326 h 3671652"/>
              <a:gd name="connsiteX147" fmla="*/ 347877 w 826822"/>
              <a:gd name="connsiteY147" fmla="*/ 495433 h 3671652"/>
              <a:gd name="connsiteX148" fmla="*/ 356119 w 826822"/>
              <a:gd name="connsiteY148" fmla="*/ 485541 h 3671652"/>
              <a:gd name="connsiteX149" fmla="*/ 372606 w 826822"/>
              <a:gd name="connsiteY149" fmla="*/ 467406 h 3671652"/>
              <a:gd name="connsiteX150" fmla="*/ 436905 w 826822"/>
              <a:gd name="connsiteY150" fmla="*/ 394038 h 3671652"/>
              <a:gd name="connsiteX151" fmla="*/ 445149 w 826822"/>
              <a:gd name="connsiteY151" fmla="*/ 384146 h 3671652"/>
              <a:gd name="connsiteX152" fmla="*/ 453392 w 826822"/>
              <a:gd name="connsiteY152" fmla="*/ 374254 h 3671652"/>
              <a:gd name="connsiteX153" fmla="*/ 74191 w 826822"/>
              <a:gd name="connsiteY153" fmla="*/ 0 h 3671652"/>
              <a:gd name="connsiteX154" fmla="*/ 217628 w 826822"/>
              <a:gd name="connsiteY154" fmla="*/ 0 h 3671652"/>
              <a:gd name="connsiteX155" fmla="*/ 244008 w 826822"/>
              <a:gd name="connsiteY155" fmla="*/ 185478 h 3671652"/>
              <a:gd name="connsiteX156" fmla="*/ 416297 w 826822"/>
              <a:gd name="connsiteY156" fmla="*/ 375903 h 3671652"/>
              <a:gd name="connsiteX157" fmla="*/ 349524 w 826822"/>
              <a:gd name="connsiteY157" fmla="*/ 452567 h 3671652"/>
              <a:gd name="connsiteX158" fmla="*/ 336334 w 826822"/>
              <a:gd name="connsiteY158" fmla="*/ 468230 h 3671652"/>
              <a:gd name="connsiteX159" fmla="*/ 136842 w 826822"/>
              <a:gd name="connsiteY159" fmla="*/ 248953 h 3671652"/>
              <a:gd name="connsiteX160" fmla="*/ 74191 w 826822"/>
              <a:gd name="connsiteY160" fmla="*/ 0 h 367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826822" h="3671652">
                <a:moveTo>
                  <a:pt x="189536" y="3340572"/>
                </a:moveTo>
                <a:cubicBezTo>
                  <a:pt x="225202" y="3306414"/>
                  <a:pt x="263586" y="3272872"/>
                  <a:pt x="302537" y="3239692"/>
                </a:cubicBezTo>
                <a:cubicBezTo>
                  <a:pt x="324793" y="3258652"/>
                  <a:pt x="347876" y="3277612"/>
                  <a:pt x="371781" y="3296572"/>
                </a:cubicBezTo>
                <a:cubicBezTo>
                  <a:pt x="380025" y="3303991"/>
                  <a:pt x="389093" y="3310586"/>
                  <a:pt x="397337" y="3318005"/>
                </a:cubicBezTo>
                <a:cubicBezTo>
                  <a:pt x="254723" y="3440010"/>
                  <a:pt x="129423" y="3556243"/>
                  <a:pt x="129423" y="3671652"/>
                </a:cubicBezTo>
                <a:lnTo>
                  <a:pt x="1" y="3671652"/>
                </a:lnTo>
                <a:cubicBezTo>
                  <a:pt x="1" y="3551090"/>
                  <a:pt x="82538" y="3443050"/>
                  <a:pt x="189536" y="3340572"/>
                </a:cubicBezTo>
                <a:close/>
                <a:moveTo>
                  <a:pt x="135194" y="2801963"/>
                </a:moveTo>
                <a:cubicBezTo>
                  <a:pt x="140139" y="2825046"/>
                  <a:pt x="149208" y="2848127"/>
                  <a:pt x="161573" y="2871208"/>
                </a:cubicBezTo>
                <a:cubicBezTo>
                  <a:pt x="171465" y="2890170"/>
                  <a:pt x="184654" y="2909953"/>
                  <a:pt x="198669" y="2928913"/>
                </a:cubicBezTo>
                <a:cubicBezTo>
                  <a:pt x="201967" y="2933859"/>
                  <a:pt x="206088" y="2938805"/>
                  <a:pt x="210209" y="2943752"/>
                </a:cubicBezTo>
                <a:lnTo>
                  <a:pt x="614141" y="2943752"/>
                </a:lnTo>
                <a:cubicBezTo>
                  <a:pt x="617438" y="2938805"/>
                  <a:pt x="621560" y="2933859"/>
                  <a:pt x="624857" y="2928913"/>
                </a:cubicBezTo>
                <a:cubicBezTo>
                  <a:pt x="638871" y="2909953"/>
                  <a:pt x="650412" y="2890993"/>
                  <a:pt x="659479" y="2871208"/>
                </a:cubicBezTo>
                <a:cubicBezTo>
                  <a:pt x="670196" y="2848127"/>
                  <a:pt x="678439" y="2825045"/>
                  <a:pt x="683386" y="2801964"/>
                </a:cubicBezTo>
                <a:close/>
                <a:moveTo>
                  <a:pt x="190425" y="2599174"/>
                </a:moveTo>
                <a:cubicBezTo>
                  <a:pt x="178885" y="2614836"/>
                  <a:pt x="168168" y="2631323"/>
                  <a:pt x="159100" y="2647810"/>
                </a:cubicBezTo>
                <a:cubicBezTo>
                  <a:pt x="144261" y="2674190"/>
                  <a:pt x="135194" y="2702217"/>
                  <a:pt x="131072" y="2730245"/>
                </a:cubicBezTo>
                <a:cubicBezTo>
                  <a:pt x="131072" y="2733543"/>
                  <a:pt x="130248" y="2736839"/>
                  <a:pt x="130248" y="2740137"/>
                </a:cubicBezTo>
                <a:lnTo>
                  <a:pt x="684211" y="2740137"/>
                </a:lnTo>
                <a:cubicBezTo>
                  <a:pt x="683386" y="2736839"/>
                  <a:pt x="683386" y="2733543"/>
                  <a:pt x="682562" y="2730245"/>
                </a:cubicBezTo>
                <a:cubicBezTo>
                  <a:pt x="676791" y="2703042"/>
                  <a:pt x="666075" y="2675014"/>
                  <a:pt x="651237" y="2647810"/>
                </a:cubicBezTo>
                <a:cubicBezTo>
                  <a:pt x="642169" y="2631323"/>
                  <a:pt x="631452" y="2615660"/>
                  <a:pt x="619911" y="2599173"/>
                </a:cubicBezTo>
                <a:close/>
                <a:moveTo>
                  <a:pt x="212682" y="1004057"/>
                </a:moveTo>
                <a:cubicBezTo>
                  <a:pt x="215980" y="1029612"/>
                  <a:pt x="221750" y="1054343"/>
                  <a:pt x="230818" y="1078248"/>
                </a:cubicBezTo>
                <a:cubicBezTo>
                  <a:pt x="238238" y="1098033"/>
                  <a:pt x="248129" y="1117818"/>
                  <a:pt x="258846" y="1135953"/>
                </a:cubicBezTo>
                <a:cubicBezTo>
                  <a:pt x="259671" y="1136777"/>
                  <a:pt x="259671" y="1136777"/>
                  <a:pt x="260494" y="1137602"/>
                </a:cubicBezTo>
                <a:lnTo>
                  <a:pt x="646290" y="1137602"/>
                </a:lnTo>
                <a:cubicBezTo>
                  <a:pt x="646290" y="1136777"/>
                  <a:pt x="647115" y="1136777"/>
                  <a:pt x="647115" y="1135953"/>
                </a:cubicBezTo>
                <a:cubicBezTo>
                  <a:pt x="657831" y="1117818"/>
                  <a:pt x="667723" y="1098033"/>
                  <a:pt x="675143" y="1078248"/>
                </a:cubicBezTo>
                <a:cubicBezTo>
                  <a:pt x="684211" y="1055167"/>
                  <a:pt x="690805" y="1029612"/>
                  <a:pt x="694103" y="1004057"/>
                </a:cubicBezTo>
                <a:close/>
                <a:moveTo>
                  <a:pt x="259670" y="811159"/>
                </a:moveTo>
                <a:cubicBezTo>
                  <a:pt x="253075" y="823525"/>
                  <a:pt x="246481" y="835065"/>
                  <a:pt x="240710" y="846607"/>
                </a:cubicBezTo>
                <a:cubicBezTo>
                  <a:pt x="226696" y="874635"/>
                  <a:pt x="216804" y="902662"/>
                  <a:pt x="212683" y="929041"/>
                </a:cubicBezTo>
                <a:cubicBezTo>
                  <a:pt x="211858" y="934812"/>
                  <a:pt x="211034" y="940582"/>
                  <a:pt x="210210" y="945528"/>
                </a:cubicBezTo>
                <a:lnTo>
                  <a:pt x="696576" y="945528"/>
                </a:lnTo>
                <a:cubicBezTo>
                  <a:pt x="696576" y="939758"/>
                  <a:pt x="695752" y="934811"/>
                  <a:pt x="694927" y="929041"/>
                </a:cubicBezTo>
                <a:cubicBezTo>
                  <a:pt x="690805" y="901838"/>
                  <a:pt x="681737" y="873810"/>
                  <a:pt x="669372" y="846606"/>
                </a:cubicBezTo>
                <a:cubicBezTo>
                  <a:pt x="664426" y="834241"/>
                  <a:pt x="657832" y="822700"/>
                  <a:pt x="651236" y="811159"/>
                </a:cubicBezTo>
                <a:close/>
                <a:moveTo>
                  <a:pt x="520365" y="292702"/>
                </a:moveTo>
                <a:lnTo>
                  <a:pt x="610158" y="382495"/>
                </a:lnTo>
                <a:lnTo>
                  <a:pt x="540773" y="463284"/>
                </a:lnTo>
                <a:cubicBezTo>
                  <a:pt x="538300" y="466581"/>
                  <a:pt x="535004" y="469878"/>
                  <a:pt x="532529" y="473176"/>
                </a:cubicBezTo>
                <a:cubicBezTo>
                  <a:pt x="530057" y="476473"/>
                  <a:pt x="526760" y="479771"/>
                  <a:pt x="524287" y="483068"/>
                </a:cubicBezTo>
                <a:cubicBezTo>
                  <a:pt x="506975" y="502852"/>
                  <a:pt x="489664" y="522637"/>
                  <a:pt x="472353" y="542421"/>
                </a:cubicBezTo>
                <a:cubicBezTo>
                  <a:pt x="462460" y="553137"/>
                  <a:pt x="452569" y="563854"/>
                  <a:pt x="443500" y="574571"/>
                </a:cubicBezTo>
                <a:cubicBezTo>
                  <a:pt x="441027" y="577869"/>
                  <a:pt x="437730" y="581166"/>
                  <a:pt x="435257" y="584463"/>
                </a:cubicBezTo>
                <a:cubicBezTo>
                  <a:pt x="432783" y="587761"/>
                  <a:pt x="429486" y="591058"/>
                  <a:pt x="427013" y="594355"/>
                </a:cubicBezTo>
                <a:cubicBezTo>
                  <a:pt x="378377" y="649587"/>
                  <a:pt x="333862" y="703994"/>
                  <a:pt x="296766" y="755928"/>
                </a:cubicBezTo>
                <a:lnTo>
                  <a:pt x="613316" y="755928"/>
                </a:lnTo>
                <a:cubicBezTo>
                  <a:pt x="572099" y="701520"/>
                  <a:pt x="520165" y="647938"/>
                  <a:pt x="464109" y="592707"/>
                </a:cubicBezTo>
                <a:cubicBezTo>
                  <a:pt x="474826" y="581165"/>
                  <a:pt x="484718" y="568801"/>
                  <a:pt x="495435" y="557259"/>
                </a:cubicBezTo>
                <a:cubicBezTo>
                  <a:pt x="511922" y="538299"/>
                  <a:pt x="528408" y="519340"/>
                  <a:pt x="544895" y="500379"/>
                </a:cubicBezTo>
                <a:cubicBezTo>
                  <a:pt x="695752" y="646289"/>
                  <a:pt x="826823" y="789726"/>
                  <a:pt x="826822" y="962839"/>
                </a:cubicBezTo>
                <a:cubicBezTo>
                  <a:pt x="826823" y="1153264"/>
                  <a:pt x="708941" y="1288458"/>
                  <a:pt x="573748" y="1403042"/>
                </a:cubicBezTo>
                <a:cubicBezTo>
                  <a:pt x="554787" y="1387380"/>
                  <a:pt x="536651" y="1372542"/>
                  <a:pt x="517692" y="1357703"/>
                </a:cubicBezTo>
                <a:cubicBezTo>
                  <a:pt x="504502" y="1346987"/>
                  <a:pt x="490489" y="1336270"/>
                  <a:pt x="477299" y="1325553"/>
                </a:cubicBezTo>
                <a:cubicBezTo>
                  <a:pt x="525111" y="1285160"/>
                  <a:pt x="570450" y="1242294"/>
                  <a:pt x="606721" y="1196955"/>
                </a:cubicBezTo>
                <a:lnTo>
                  <a:pt x="302536" y="1196955"/>
                </a:lnTo>
                <a:cubicBezTo>
                  <a:pt x="340457" y="1242294"/>
                  <a:pt x="387445" y="1284336"/>
                  <a:pt x="436905" y="1325554"/>
                </a:cubicBezTo>
                <a:cubicBezTo>
                  <a:pt x="440203" y="1328026"/>
                  <a:pt x="443500" y="1331324"/>
                  <a:pt x="446798" y="1333796"/>
                </a:cubicBezTo>
                <a:cubicBezTo>
                  <a:pt x="450095" y="1336271"/>
                  <a:pt x="453392" y="1339567"/>
                  <a:pt x="456690" y="1342040"/>
                </a:cubicBezTo>
                <a:cubicBezTo>
                  <a:pt x="470704" y="1352757"/>
                  <a:pt x="484718" y="1364297"/>
                  <a:pt x="498732" y="1375838"/>
                </a:cubicBezTo>
                <a:cubicBezTo>
                  <a:pt x="516867" y="1390677"/>
                  <a:pt x="535003" y="1404691"/>
                  <a:pt x="553139" y="1419529"/>
                </a:cubicBezTo>
                <a:cubicBezTo>
                  <a:pt x="556436" y="1422002"/>
                  <a:pt x="559733" y="1425299"/>
                  <a:pt x="563031" y="1427773"/>
                </a:cubicBezTo>
                <a:cubicBezTo>
                  <a:pt x="566328" y="1430245"/>
                  <a:pt x="569626" y="1433543"/>
                  <a:pt x="572924" y="1436016"/>
                </a:cubicBezTo>
                <a:cubicBezTo>
                  <a:pt x="670197" y="1517627"/>
                  <a:pt x="759226" y="1606656"/>
                  <a:pt x="796322" y="1723714"/>
                </a:cubicBezTo>
                <a:lnTo>
                  <a:pt x="659479" y="1723714"/>
                </a:lnTo>
                <a:cubicBezTo>
                  <a:pt x="655358" y="1713822"/>
                  <a:pt x="650412" y="1703930"/>
                  <a:pt x="644642" y="1694037"/>
                </a:cubicBezTo>
                <a:lnTo>
                  <a:pt x="235764" y="1694037"/>
                </a:lnTo>
                <a:cubicBezTo>
                  <a:pt x="228345" y="1705579"/>
                  <a:pt x="220926" y="1716295"/>
                  <a:pt x="215155" y="1727836"/>
                </a:cubicBezTo>
                <a:cubicBezTo>
                  <a:pt x="201967" y="1754215"/>
                  <a:pt x="193723" y="1781419"/>
                  <a:pt x="193722" y="1810271"/>
                </a:cubicBezTo>
                <a:cubicBezTo>
                  <a:pt x="193723" y="1816041"/>
                  <a:pt x="194547" y="1822636"/>
                  <a:pt x="194546" y="1828407"/>
                </a:cubicBezTo>
                <a:lnTo>
                  <a:pt x="471528" y="1828406"/>
                </a:lnTo>
                <a:lnTo>
                  <a:pt x="471529" y="1886111"/>
                </a:lnTo>
                <a:lnTo>
                  <a:pt x="201966" y="1886111"/>
                </a:lnTo>
                <a:cubicBezTo>
                  <a:pt x="206912" y="1907544"/>
                  <a:pt x="214331" y="1928977"/>
                  <a:pt x="222574" y="1950411"/>
                </a:cubicBezTo>
                <a:cubicBezTo>
                  <a:pt x="229994" y="1970195"/>
                  <a:pt x="239885" y="1989155"/>
                  <a:pt x="250602" y="2008115"/>
                </a:cubicBezTo>
                <a:cubicBezTo>
                  <a:pt x="253076" y="2011412"/>
                  <a:pt x="255549" y="2015534"/>
                  <a:pt x="258021" y="2019656"/>
                </a:cubicBezTo>
                <a:lnTo>
                  <a:pt x="626506" y="2019656"/>
                </a:lnTo>
                <a:cubicBezTo>
                  <a:pt x="628979" y="2016358"/>
                  <a:pt x="631452" y="2012236"/>
                  <a:pt x="633925" y="2008115"/>
                </a:cubicBezTo>
                <a:cubicBezTo>
                  <a:pt x="638046" y="2000696"/>
                  <a:pt x="642168" y="1994101"/>
                  <a:pt x="646290" y="1986682"/>
                </a:cubicBezTo>
                <a:lnTo>
                  <a:pt x="786429" y="1986682"/>
                </a:lnTo>
                <a:cubicBezTo>
                  <a:pt x="739442" y="2103739"/>
                  <a:pt x="640520" y="2202661"/>
                  <a:pt x="535003" y="2291691"/>
                </a:cubicBezTo>
                <a:cubicBezTo>
                  <a:pt x="531705" y="2294164"/>
                  <a:pt x="528408" y="2297462"/>
                  <a:pt x="525111" y="2299934"/>
                </a:cubicBezTo>
                <a:cubicBezTo>
                  <a:pt x="521813" y="2302408"/>
                  <a:pt x="518516" y="2305705"/>
                  <a:pt x="515219" y="2308178"/>
                </a:cubicBezTo>
                <a:cubicBezTo>
                  <a:pt x="488016" y="2330435"/>
                  <a:pt x="460812" y="2351868"/>
                  <a:pt x="434432" y="2373302"/>
                </a:cubicBezTo>
                <a:cubicBezTo>
                  <a:pt x="428662" y="2377424"/>
                  <a:pt x="423716" y="2381546"/>
                  <a:pt x="418770" y="2385667"/>
                </a:cubicBezTo>
                <a:cubicBezTo>
                  <a:pt x="414648" y="2388140"/>
                  <a:pt x="411351" y="2391437"/>
                  <a:pt x="408053" y="2393910"/>
                </a:cubicBezTo>
                <a:cubicBezTo>
                  <a:pt x="404756" y="2397208"/>
                  <a:pt x="401458" y="2399681"/>
                  <a:pt x="397337" y="2401329"/>
                </a:cubicBezTo>
                <a:cubicBezTo>
                  <a:pt x="341281" y="2447493"/>
                  <a:pt x="287698" y="2492008"/>
                  <a:pt x="243183" y="2537347"/>
                </a:cubicBezTo>
                <a:lnTo>
                  <a:pt x="571274" y="2537346"/>
                </a:lnTo>
                <a:cubicBezTo>
                  <a:pt x="532529" y="2492832"/>
                  <a:pt x="486367" y="2448317"/>
                  <a:pt x="438554" y="2402978"/>
                </a:cubicBezTo>
                <a:cubicBezTo>
                  <a:pt x="443500" y="2399681"/>
                  <a:pt x="448446" y="2395559"/>
                  <a:pt x="453392" y="2391437"/>
                </a:cubicBezTo>
                <a:cubicBezTo>
                  <a:pt x="479772" y="2370004"/>
                  <a:pt x="506975" y="2347747"/>
                  <a:pt x="534179" y="2325489"/>
                </a:cubicBezTo>
                <a:cubicBezTo>
                  <a:pt x="680913" y="2465629"/>
                  <a:pt x="815282" y="2599173"/>
                  <a:pt x="815282" y="2764044"/>
                </a:cubicBezTo>
                <a:cubicBezTo>
                  <a:pt x="815282" y="2930562"/>
                  <a:pt x="682561" y="3070702"/>
                  <a:pt x="531706" y="3202597"/>
                </a:cubicBezTo>
                <a:cubicBezTo>
                  <a:pt x="520165" y="3192705"/>
                  <a:pt x="508624" y="3183637"/>
                  <a:pt x="497083" y="3173745"/>
                </a:cubicBezTo>
                <a:cubicBezTo>
                  <a:pt x="477299" y="3157258"/>
                  <a:pt x="456690" y="3140771"/>
                  <a:pt x="436906" y="3124284"/>
                </a:cubicBezTo>
                <a:cubicBezTo>
                  <a:pt x="482245" y="3084715"/>
                  <a:pt x="525111" y="3044322"/>
                  <a:pt x="563031" y="3003929"/>
                </a:cubicBezTo>
                <a:lnTo>
                  <a:pt x="264616" y="3003929"/>
                </a:lnTo>
                <a:cubicBezTo>
                  <a:pt x="304185" y="3044322"/>
                  <a:pt x="349524" y="3084715"/>
                  <a:pt x="396512" y="3124284"/>
                </a:cubicBezTo>
                <a:cubicBezTo>
                  <a:pt x="399810" y="3126757"/>
                  <a:pt x="403107" y="3130055"/>
                  <a:pt x="406404" y="3132528"/>
                </a:cubicBezTo>
                <a:cubicBezTo>
                  <a:pt x="409702" y="3135000"/>
                  <a:pt x="412999" y="3138298"/>
                  <a:pt x="416297" y="3140771"/>
                </a:cubicBezTo>
                <a:cubicBezTo>
                  <a:pt x="436081" y="3158082"/>
                  <a:pt x="456690" y="3175393"/>
                  <a:pt x="477298" y="3191881"/>
                </a:cubicBezTo>
                <a:cubicBezTo>
                  <a:pt x="488840" y="3200949"/>
                  <a:pt x="499556" y="3210841"/>
                  <a:pt x="511097" y="3219909"/>
                </a:cubicBezTo>
                <a:cubicBezTo>
                  <a:pt x="514394" y="3222382"/>
                  <a:pt x="517691" y="3225679"/>
                  <a:pt x="520989" y="3228152"/>
                </a:cubicBezTo>
                <a:cubicBezTo>
                  <a:pt x="524287" y="3230626"/>
                  <a:pt x="527584" y="3233922"/>
                  <a:pt x="530881" y="3236396"/>
                </a:cubicBezTo>
                <a:cubicBezTo>
                  <a:pt x="571068" y="3269989"/>
                  <a:pt x="610585" y="3303890"/>
                  <a:pt x="647256" y="3338345"/>
                </a:cubicBezTo>
                <a:lnTo>
                  <a:pt x="655663" y="3347259"/>
                </a:lnTo>
                <a:lnTo>
                  <a:pt x="568132" y="3434790"/>
                </a:lnTo>
                <a:lnTo>
                  <a:pt x="539395" y="3405697"/>
                </a:lnTo>
                <a:cubicBezTo>
                  <a:pt x="506820" y="3375866"/>
                  <a:pt x="471734" y="3346034"/>
                  <a:pt x="436081" y="3316357"/>
                </a:cubicBezTo>
                <a:cubicBezTo>
                  <a:pt x="432784" y="3313884"/>
                  <a:pt x="429487" y="3310587"/>
                  <a:pt x="426189" y="3308114"/>
                </a:cubicBezTo>
                <a:cubicBezTo>
                  <a:pt x="422891" y="3305641"/>
                  <a:pt x="419594" y="3302344"/>
                  <a:pt x="416297" y="3299871"/>
                </a:cubicBezTo>
                <a:cubicBezTo>
                  <a:pt x="407229" y="3292451"/>
                  <a:pt x="398161" y="3285032"/>
                  <a:pt x="389093" y="3277613"/>
                </a:cubicBezTo>
                <a:cubicBezTo>
                  <a:pt x="366836" y="3259478"/>
                  <a:pt x="343753" y="3240518"/>
                  <a:pt x="321497" y="3221557"/>
                </a:cubicBezTo>
                <a:cubicBezTo>
                  <a:pt x="318199" y="3219084"/>
                  <a:pt x="314902" y="3215787"/>
                  <a:pt x="311604" y="3213314"/>
                </a:cubicBezTo>
                <a:cubicBezTo>
                  <a:pt x="308307" y="3210841"/>
                  <a:pt x="305009" y="3207543"/>
                  <a:pt x="301712" y="3205071"/>
                </a:cubicBezTo>
                <a:cubicBezTo>
                  <a:pt x="141788" y="3069053"/>
                  <a:pt x="0" y="2926440"/>
                  <a:pt x="0" y="2756624"/>
                </a:cubicBezTo>
                <a:cubicBezTo>
                  <a:pt x="1" y="2580213"/>
                  <a:pt x="151681" y="2445020"/>
                  <a:pt x="311604" y="2314772"/>
                </a:cubicBezTo>
                <a:cubicBezTo>
                  <a:pt x="314902" y="2312300"/>
                  <a:pt x="318199" y="2309002"/>
                  <a:pt x="321496" y="2306529"/>
                </a:cubicBezTo>
                <a:cubicBezTo>
                  <a:pt x="324794" y="2304056"/>
                  <a:pt x="328091" y="2300759"/>
                  <a:pt x="331389" y="2298285"/>
                </a:cubicBezTo>
                <a:cubicBezTo>
                  <a:pt x="337159" y="2293340"/>
                  <a:pt x="342930" y="2289218"/>
                  <a:pt x="348700" y="2284272"/>
                </a:cubicBezTo>
                <a:cubicBezTo>
                  <a:pt x="375079" y="2263663"/>
                  <a:pt x="402282" y="2242230"/>
                  <a:pt x="427838" y="2220797"/>
                </a:cubicBezTo>
                <a:cubicBezTo>
                  <a:pt x="431135" y="2218324"/>
                  <a:pt x="434432" y="2215027"/>
                  <a:pt x="437730" y="2212553"/>
                </a:cubicBezTo>
                <a:cubicBezTo>
                  <a:pt x="441027" y="2210081"/>
                  <a:pt x="444325" y="2206783"/>
                  <a:pt x="447622" y="2204310"/>
                </a:cubicBezTo>
                <a:cubicBezTo>
                  <a:pt x="497083" y="2162268"/>
                  <a:pt x="544071" y="2119402"/>
                  <a:pt x="582815" y="2074887"/>
                </a:cubicBezTo>
                <a:lnTo>
                  <a:pt x="297591" y="2074887"/>
                </a:lnTo>
                <a:cubicBezTo>
                  <a:pt x="329740" y="2118578"/>
                  <a:pt x="368485" y="2161444"/>
                  <a:pt x="408878" y="2202661"/>
                </a:cubicBezTo>
                <a:cubicBezTo>
                  <a:pt x="382499" y="2224094"/>
                  <a:pt x="356119" y="2244703"/>
                  <a:pt x="329740" y="2266136"/>
                </a:cubicBezTo>
                <a:cubicBezTo>
                  <a:pt x="323970" y="2271082"/>
                  <a:pt x="318199" y="2275204"/>
                  <a:pt x="312429" y="2280150"/>
                </a:cubicBezTo>
                <a:cubicBezTo>
                  <a:pt x="181357" y="2146606"/>
                  <a:pt x="64300" y="1994925"/>
                  <a:pt x="64300" y="1806974"/>
                </a:cubicBezTo>
                <a:cubicBezTo>
                  <a:pt x="64300" y="1651996"/>
                  <a:pt x="192898" y="1543181"/>
                  <a:pt x="337159" y="1431070"/>
                </a:cubicBezTo>
                <a:cubicBezTo>
                  <a:pt x="356119" y="1446733"/>
                  <a:pt x="375079" y="1462395"/>
                  <a:pt x="394039" y="1477234"/>
                </a:cubicBezTo>
                <a:cubicBezTo>
                  <a:pt x="408053" y="1487950"/>
                  <a:pt x="421243" y="1498667"/>
                  <a:pt x="434432" y="1509383"/>
                </a:cubicBezTo>
                <a:cubicBezTo>
                  <a:pt x="379201" y="1552250"/>
                  <a:pt x="328091" y="1592642"/>
                  <a:pt x="286874" y="1633036"/>
                </a:cubicBezTo>
                <a:lnTo>
                  <a:pt x="605897" y="1633036"/>
                </a:lnTo>
                <a:cubicBezTo>
                  <a:pt x="570450" y="1590994"/>
                  <a:pt x="525935" y="1550601"/>
                  <a:pt x="477298" y="1510208"/>
                </a:cubicBezTo>
                <a:cubicBezTo>
                  <a:pt x="474001" y="1507734"/>
                  <a:pt x="470704" y="1504437"/>
                  <a:pt x="467407" y="1501964"/>
                </a:cubicBezTo>
                <a:cubicBezTo>
                  <a:pt x="463285" y="1499491"/>
                  <a:pt x="459987" y="1496194"/>
                  <a:pt x="456690" y="1493721"/>
                </a:cubicBezTo>
                <a:cubicBezTo>
                  <a:pt x="442676" y="1482179"/>
                  <a:pt x="428662" y="1470639"/>
                  <a:pt x="413824" y="1459098"/>
                </a:cubicBezTo>
                <a:cubicBezTo>
                  <a:pt x="395688" y="1445084"/>
                  <a:pt x="377552" y="1430246"/>
                  <a:pt x="359417" y="1415408"/>
                </a:cubicBezTo>
                <a:cubicBezTo>
                  <a:pt x="356119" y="1412935"/>
                  <a:pt x="352822" y="1409637"/>
                  <a:pt x="349525" y="1407164"/>
                </a:cubicBezTo>
                <a:cubicBezTo>
                  <a:pt x="346228" y="1404691"/>
                  <a:pt x="342930" y="1401393"/>
                  <a:pt x="339632" y="1398920"/>
                </a:cubicBezTo>
                <a:cubicBezTo>
                  <a:pt x="207736" y="1288458"/>
                  <a:pt x="82435" y="1157386"/>
                  <a:pt x="82435" y="959542"/>
                </a:cubicBezTo>
                <a:cubicBezTo>
                  <a:pt x="82435" y="810335"/>
                  <a:pt x="203614" y="661952"/>
                  <a:pt x="339633" y="505326"/>
                </a:cubicBezTo>
                <a:cubicBezTo>
                  <a:pt x="342105" y="502028"/>
                  <a:pt x="344578" y="498731"/>
                  <a:pt x="347877" y="495433"/>
                </a:cubicBezTo>
                <a:cubicBezTo>
                  <a:pt x="350349" y="492136"/>
                  <a:pt x="352822" y="488839"/>
                  <a:pt x="356119" y="485541"/>
                </a:cubicBezTo>
                <a:cubicBezTo>
                  <a:pt x="361890" y="479771"/>
                  <a:pt x="366836" y="474000"/>
                  <a:pt x="372606" y="467406"/>
                </a:cubicBezTo>
                <a:cubicBezTo>
                  <a:pt x="394039" y="443499"/>
                  <a:pt x="415472" y="418768"/>
                  <a:pt x="436905" y="394038"/>
                </a:cubicBezTo>
                <a:cubicBezTo>
                  <a:pt x="439379" y="390741"/>
                  <a:pt x="442676" y="387443"/>
                  <a:pt x="445149" y="384146"/>
                </a:cubicBezTo>
                <a:cubicBezTo>
                  <a:pt x="447622" y="380849"/>
                  <a:pt x="450920" y="377551"/>
                  <a:pt x="453392" y="374254"/>
                </a:cubicBezTo>
                <a:close/>
                <a:moveTo>
                  <a:pt x="74191" y="0"/>
                </a:moveTo>
                <a:lnTo>
                  <a:pt x="217628" y="0"/>
                </a:lnTo>
                <a:cubicBezTo>
                  <a:pt x="211033" y="62650"/>
                  <a:pt x="217628" y="125300"/>
                  <a:pt x="244008" y="185478"/>
                </a:cubicBezTo>
                <a:cubicBezTo>
                  <a:pt x="276157" y="258846"/>
                  <a:pt x="352821" y="314077"/>
                  <a:pt x="416297" y="375903"/>
                </a:cubicBezTo>
                <a:cubicBezTo>
                  <a:pt x="394038" y="401458"/>
                  <a:pt x="371781" y="427013"/>
                  <a:pt x="349524" y="452567"/>
                </a:cubicBezTo>
                <a:cubicBezTo>
                  <a:pt x="345402" y="457514"/>
                  <a:pt x="340456" y="463284"/>
                  <a:pt x="336334" y="468230"/>
                </a:cubicBezTo>
                <a:cubicBezTo>
                  <a:pt x="264616" y="398985"/>
                  <a:pt x="182181" y="333037"/>
                  <a:pt x="136842" y="248953"/>
                </a:cubicBezTo>
                <a:cubicBezTo>
                  <a:pt x="90678" y="163221"/>
                  <a:pt x="73367" y="79138"/>
                  <a:pt x="74191" y="0"/>
                </a:cubicBezTo>
                <a:close/>
              </a:path>
            </a:pathLst>
          </a:custGeom>
          <a:solidFill>
            <a:schemeClr val="accent3">
              <a:alpha val="24000"/>
            </a:schemeClr>
          </a:solidFill>
          <a:ln w="153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5ADFF98-A988-4C56-849B-E56B01758860}"/>
              </a:ext>
            </a:extLst>
          </p:cNvPr>
          <p:cNvSpPr/>
          <p:nvPr userDrawn="1"/>
        </p:nvSpPr>
        <p:spPr>
          <a:xfrm rot="2700000">
            <a:off x="1031037" y="-1094186"/>
            <a:ext cx="1169612" cy="5100012"/>
          </a:xfrm>
          <a:custGeom>
            <a:avLst/>
            <a:gdLst>
              <a:gd name="connsiteX0" fmla="*/ 324707 w 1169612"/>
              <a:gd name="connsiteY0" fmla="*/ 4587477 h 5100012"/>
              <a:gd name="connsiteX1" fmla="*/ 420418 w 1169612"/>
              <a:gd name="connsiteY1" fmla="*/ 4502032 h 5100012"/>
              <a:gd name="connsiteX2" fmla="*/ 516645 w 1169612"/>
              <a:gd name="connsiteY2" fmla="*/ 4581075 h 5100012"/>
              <a:gd name="connsiteX3" fmla="*/ 552157 w 1169612"/>
              <a:gd name="connsiteY3" fmla="*/ 4610860 h 5100012"/>
              <a:gd name="connsiteX4" fmla="*/ 444014 w 1169612"/>
              <a:gd name="connsiteY4" fmla="*/ 4706784 h 5100012"/>
              <a:gd name="connsiteX5" fmla="*/ 187871 w 1169612"/>
              <a:gd name="connsiteY5" fmla="*/ 3893742 h 5100012"/>
              <a:gd name="connsiteX6" fmla="*/ 224529 w 1169612"/>
              <a:gd name="connsiteY6" fmla="*/ 3989969 h 5100012"/>
              <a:gd name="connsiteX7" fmla="*/ 276079 w 1169612"/>
              <a:gd name="connsiteY7" fmla="*/ 4070158 h 5100012"/>
              <a:gd name="connsiteX8" fmla="*/ 292116 w 1169612"/>
              <a:gd name="connsiteY8" fmla="*/ 4090778 h 5100012"/>
              <a:gd name="connsiteX9" fmla="*/ 853439 w 1169612"/>
              <a:gd name="connsiteY9" fmla="*/ 4090778 h 5100012"/>
              <a:gd name="connsiteX10" fmla="*/ 868331 w 1169612"/>
              <a:gd name="connsiteY10" fmla="*/ 4070158 h 5100012"/>
              <a:gd name="connsiteX11" fmla="*/ 916444 w 1169612"/>
              <a:gd name="connsiteY11" fmla="*/ 3989969 h 5100012"/>
              <a:gd name="connsiteX12" fmla="*/ 949666 w 1169612"/>
              <a:gd name="connsiteY12" fmla="*/ 3893742 h 5100012"/>
              <a:gd name="connsiteX13" fmla="*/ 264623 w 1169612"/>
              <a:gd name="connsiteY13" fmla="*/ 3611936 h 5100012"/>
              <a:gd name="connsiteX14" fmla="*/ 221092 w 1169612"/>
              <a:gd name="connsiteY14" fmla="*/ 3679523 h 5100012"/>
              <a:gd name="connsiteX15" fmla="*/ 182143 w 1169612"/>
              <a:gd name="connsiteY15" fmla="*/ 3794079 h 5100012"/>
              <a:gd name="connsiteX16" fmla="*/ 180998 w 1169612"/>
              <a:gd name="connsiteY16" fmla="*/ 3807826 h 5100012"/>
              <a:gd name="connsiteX17" fmla="*/ 950811 w 1169612"/>
              <a:gd name="connsiteY17" fmla="*/ 3807826 h 5100012"/>
              <a:gd name="connsiteX18" fmla="*/ 948519 w 1169612"/>
              <a:gd name="connsiteY18" fmla="*/ 3794079 h 5100012"/>
              <a:gd name="connsiteX19" fmla="*/ 904989 w 1169612"/>
              <a:gd name="connsiteY19" fmla="*/ 3679523 h 5100012"/>
              <a:gd name="connsiteX20" fmla="*/ 861458 w 1169612"/>
              <a:gd name="connsiteY20" fmla="*/ 3611936 h 5100012"/>
              <a:gd name="connsiteX21" fmla="*/ 295554 w 1169612"/>
              <a:gd name="connsiteY21" fmla="*/ 1395287 h 5100012"/>
              <a:gd name="connsiteX22" fmla="*/ 320755 w 1169612"/>
              <a:gd name="connsiteY22" fmla="*/ 1498387 h 5100012"/>
              <a:gd name="connsiteX23" fmla="*/ 359704 w 1169612"/>
              <a:gd name="connsiteY23" fmla="*/ 1578575 h 5100012"/>
              <a:gd name="connsiteX24" fmla="*/ 361995 w 1169612"/>
              <a:gd name="connsiteY24" fmla="*/ 1580867 h 5100012"/>
              <a:gd name="connsiteX25" fmla="*/ 898115 w 1169612"/>
              <a:gd name="connsiteY25" fmla="*/ 1580867 h 5100012"/>
              <a:gd name="connsiteX26" fmla="*/ 899261 w 1169612"/>
              <a:gd name="connsiteY26" fmla="*/ 1578575 h 5100012"/>
              <a:gd name="connsiteX27" fmla="*/ 938210 w 1169612"/>
              <a:gd name="connsiteY27" fmla="*/ 1498387 h 5100012"/>
              <a:gd name="connsiteX28" fmla="*/ 964558 w 1169612"/>
              <a:gd name="connsiteY28" fmla="*/ 1395287 h 5100012"/>
              <a:gd name="connsiteX29" fmla="*/ 360850 w 1169612"/>
              <a:gd name="connsiteY29" fmla="*/ 1127227 h 5100012"/>
              <a:gd name="connsiteX30" fmla="*/ 334502 w 1169612"/>
              <a:gd name="connsiteY30" fmla="*/ 1176486 h 5100012"/>
              <a:gd name="connsiteX31" fmla="*/ 295554 w 1169612"/>
              <a:gd name="connsiteY31" fmla="*/ 1291041 h 5100012"/>
              <a:gd name="connsiteX32" fmla="*/ 292116 w 1169612"/>
              <a:gd name="connsiteY32" fmla="*/ 1313952 h 5100012"/>
              <a:gd name="connsiteX33" fmla="*/ 967994 w 1169612"/>
              <a:gd name="connsiteY33" fmla="*/ 1313952 h 5100012"/>
              <a:gd name="connsiteX34" fmla="*/ 965703 w 1169612"/>
              <a:gd name="connsiteY34" fmla="*/ 1291041 h 5100012"/>
              <a:gd name="connsiteX35" fmla="*/ 930191 w 1169612"/>
              <a:gd name="connsiteY35" fmla="*/ 1176486 h 5100012"/>
              <a:gd name="connsiteX36" fmla="*/ 904989 w 1169612"/>
              <a:gd name="connsiteY36" fmla="*/ 1127227 h 5100012"/>
              <a:gd name="connsiteX37" fmla="*/ 842523 w 1169612"/>
              <a:gd name="connsiteY37" fmla="*/ 233449 h 5100012"/>
              <a:gd name="connsiteX38" fmla="*/ 1075972 w 1169612"/>
              <a:gd name="connsiteY38" fmla="*/ 0 h 5100012"/>
              <a:gd name="connsiteX39" fmla="*/ 1087132 w 1169612"/>
              <a:gd name="connsiteY39" fmla="*/ 0 h 5100012"/>
              <a:gd name="connsiteX40" fmla="*/ 981741 w 1169612"/>
              <a:gd name="connsiteY40" fmla="*/ 347104 h 5100012"/>
              <a:gd name="connsiteX41" fmla="*/ 751484 w 1169612"/>
              <a:gd name="connsiteY41" fmla="*/ 643802 h 5100012"/>
              <a:gd name="connsiteX42" fmla="*/ 740028 w 1169612"/>
              <a:gd name="connsiteY42" fmla="*/ 657549 h 5100012"/>
              <a:gd name="connsiteX43" fmla="*/ 728573 w 1169612"/>
              <a:gd name="connsiteY43" fmla="*/ 671296 h 5100012"/>
              <a:gd name="connsiteX44" fmla="*/ 656403 w 1169612"/>
              <a:gd name="connsiteY44" fmla="*/ 753775 h 5100012"/>
              <a:gd name="connsiteX45" fmla="*/ 616308 w 1169612"/>
              <a:gd name="connsiteY45" fmla="*/ 798452 h 5100012"/>
              <a:gd name="connsiteX46" fmla="*/ 604853 w 1169612"/>
              <a:gd name="connsiteY46" fmla="*/ 812199 h 5100012"/>
              <a:gd name="connsiteX47" fmla="*/ 593398 w 1169612"/>
              <a:gd name="connsiteY47" fmla="*/ 825946 h 5100012"/>
              <a:gd name="connsiteX48" fmla="*/ 412400 w 1169612"/>
              <a:gd name="connsiteY48" fmla="*/ 1050475 h 5100012"/>
              <a:gd name="connsiteX49" fmla="*/ 852293 w 1169612"/>
              <a:gd name="connsiteY49" fmla="*/ 1050475 h 5100012"/>
              <a:gd name="connsiteX50" fmla="*/ 644947 w 1169612"/>
              <a:gd name="connsiteY50" fmla="*/ 823655 h 5100012"/>
              <a:gd name="connsiteX51" fmla="*/ 688479 w 1169612"/>
              <a:gd name="connsiteY51" fmla="*/ 774396 h 5100012"/>
              <a:gd name="connsiteX52" fmla="*/ 757212 w 1169612"/>
              <a:gd name="connsiteY52" fmla="*/ 695352 h 5100012"/>
              <a:gd name="connsiteX53" fmla="*/ 1148992 w 1169612"/>
              <a:gd name="connsiteY53" fmla="*/ 1338008 h 5100012"/>
              <a:gd name="connsiteX54" fmla="*/ 797306 w 1169612"/>
              <a:gd name="connsiteY54" fmla="*/ 1949735 h 5100012"/>
              <a:gd name="connsiteX55" fmla="*/ 719408 w 1169612"/>
              <a:gd name="connsiteY55" fmla="*/ 1886730 h 5100012"/>
              <a:gd name="connsiteX56" fmla="*/ 663276 w 1169612"/>
              <a:gd name="connsiteY56" fmla="*/ 1842053 h 5100012"/>
              <a:gd name="connsiteX57" fmla="*/ 843128 w 1169612"/>
              <a:gd name="connsiteY57" fmla="*/ 1663347 h 5100012"/>
              <a:gd name="connsiteX58" fmla="*/ 420419 w 1169612"/>
              <a:gd name="connsiteY58" fmla="*/ 1663347 h 5100012"/>
              <a:gd name="connsiteX59" fmla="*/ 607144 w 1169612"/>
              <a:gd name="connsiteY59" fmla="*/ 1842053 h 5100012"/>
              <a:gd name="connsiteX60" fmla="*/ 620891 w 1169612"/>
              <a:gd name="connsiteY60" fmla="*/ 1853508 h 5100012"/>
              <a:gd name="connsiteX61" fmla="*/ 634638 w 1169612"/>
              <a:gd name="connsiteY61" fmla="*/ 1864964 h 5100012"/>
              <a:gd name="connsiteX62" fmla="*/ 693061 w 1169612"/>
              <a:gd name="connsiteY62" fmla="*/ 1911932 h 5100012"/>
              <a:gd name="connsiteX63" fmla="*/ 768667 w 1169612"/>
              <a:gd name="connsiteY63" fmla="*/ 1972646 h 5100012"/>
              <a:gd name="connsiteX64" fmla="*/ 782414 w 1169612"/>
              <a:gd name="connsiteY64" fmla="*/ 1984102 h 5100012"/>
              <a:gd name="connsiteX65" fmla="*/ 796161 w 1169612"/>
              <a:gd name="connsiteY65" fmla="*/ 1995558 h 5100012"/>
              <a:gd name="connsiteX66" fmla="*/ 1106606 w 1169612"/>
              <a:gd name="connsiteY66" fmla="*/ 2395356 h 5100012"/>
              <a:gd name="connsiteX67" fmla="*/ 916444 w 1169612"/>
              <a:gd name="connsiteY67" fmla="*/ 2395356 h 5100012"/>
              <a:gd name="connsiteX68" fmla="*/ 895824 w 1169612"/>
              <a:gd name="connsiteY68" fmla="*/ 2354116 h 5100012"/>
              <a:gd name="connsiteX69" fmla="*/ 327629 w 1169612"/>
              <a:gd name="connsiteY69" fmla="*/ 2354116 h 5100012"/>
              <a:gd name="connsiteX70" fmla="*/ 298990 w 1169612"/>
              <a:gd name="connsiteY70" fmla="*/ 2401084 h 5100012"/>
              <a:gd name="connsiteX71" fmla="*/ 269206 w 1169612"/>
              <a:gd name="connsiteY71" fmla="*/ 2515639 h 5100012"/>
              <a:gd name="connsiteX72" fmla="*/ 270351 w 1169612"/>
              <a:gd name="connsiteY72" fmla="*/ 2540842 h 5100012"/>
              <a:gd name="connsiteX73" fmla="*/ 655258 w 1169612"/>
              <a:gd name="connsiteY73" fmla="*/ 2540842 h 5100012"/>
              <a:gd name="connsiteX74" fmla="*/ 655258 w 1169612"/>
              <a:gd name="connsiteY74" fmla="*/ 2621031 h 5100012"/>
              <a:gd name="connsiteX75" fmla="*/ 280661 w 1169612"/>
              <a:gd name="connsiteY75" fmla="*/ 2621031 h 5100012"/>
              <a:gd name="connsiteX76" fmla="*/ 309300 w 1169612"/>
              <a:gd name="connsiteY76" fmla="*/ 2710384 h 5100012"/>
              <a:gd name="connsiteX77" fmla="*/ 348249 w 1169612"/>
              <a:gd name="connsiteY77" fmla="*/ 2790573 h 5100012"/>
              <a:gd name="connsiteX78" fmla="*/ 358559 w 1169612"/>
              <a:gd name="connsiteY78" fmla="*/ 2806611 h 5100012"/>
              <a:gd name="connsiteX79" fmla="*/ 870622 w 1169612"/>
              <a:gd name="connsiteY79" fmla="*/ 2806611 h 5100012"/>
              <a:gd name="connsiteX80" fmla="*/ 880932 w 1169612"/>
              <a:gd name="connsiteY80" fmla="*/ 2790573 h 5100012"/>
              <a:gd name="connsiteX81" fmla="*/ 898115 w 1169612"/>
              <a:gd name="connsiteY81" fmla="*/ 2760788 h 5100012"/>
              <a:gd name="connsiteX82" fmla="*/ 1092859 w 1169612"/>
              <a:gd name="connsiteY82" fmla="*/ 2760788 h 5100012"/>
              <a:gd name="connsiteX83" fmla="*/ 743466 w 1169612"/>
              <a:gd name="connsiteY83" fmla="*/ 3184644 h 5100012"/>
              <a:gd name="connsiteX84" fmla="*/ 729719 w 1169612"/>
              <a:gd name="connsiteY84" fmla="*/ 3196099 h 5100012"/>
              <a:gd name="connsiteX85" fmla="*/ 715972 w 1169612"/>
              <a:gd name="connsiteY85" fmla="*/ 3207555 h 5100012"/>
              <a:gd name="connsiteX86" fmla="*/ 603708 w 1169612"/>
              <a:gd name="connsiteY86" fmla="*/ 3298054 h 5100012"/>
              <a:gd name="connsiteX87" fmla="*/ 581942 w 1169612"/>
              <a:gd name="connsiteY87" fmla="*/ 3315237 h 5100012"/>
              <a:gd name="connsiteX88" fmla="*/ 567050 w 1169612"/>
              <a:gd name="connsiteY88" fmla="*/ 3326692 h 5100012"/>
              <a:gd name="connsiteX89" fmla="*/ 552158 w 1169612"/>
              <a:gd name="connsiteY89" fmla="*/ 3337003 h 5100012"/>
              <a:gd name="connsiteX90" fmla="*/ 337939 w 1169612"/>
              <a:gd name="connsiteY90" fmla="*/ 3526019 h 5100012"/>
              <a:gd name="connsiteX91" fmla="*/ 793870 w 1169612"/>
              <a:gd name="connsiteY91" fmla="*/ 3526019 h 5100012"/>
              <a:gd name="connsiteX92" fmla="*/ 609435 w 1169612"/>
              <a:gd name="connsiteY92" fmla="*/ 3339294 h 5100012"/>
              <a:gd name="connsiteX93" fmla="*/ 630055 w 1169612"/>
              <a:gd name="connsiteY93" fmla="*/ 3323256 h 5100012"/>
              <a:gd name="connsiteX94" fmla="*/ 742320 w 1169612"/>
              <a:gd name="connsiteY94" fmla="*/ 3231611 h 5100012"/>
              <a:gd name="connsiteX95" fmla="*/ 1132954 w 1169612"/>
              <a:gd name="connsiteY95" fmla="*/ 3841047 h 5100012"/>
              <a:gd name="connsiteX96" fmla="*/ 738883 w 1169612"/>
              <a:gd name="connsiteY96" fmla="*/ 4450482 h 5100012"/>
              <a:gd name="connsiteX97" fmla="*/ 690770 w 1169612"/>
              <a:gd name="connsiteY97" fmla="*/ 4410387 h 5100012"/>
              <a:gd name="connsiteX98" fmla="*/ 607144 w 1169612"/>
              <a:gd name="connsiteY98" fmla="*/ 4341654 h 5100012"/>
              <a:gd name="connsiteX99" fmla="*/ 782414 w 1169612"/>
              <a:gd name="connsiteY99" fmla="*/ 4174403 h 5100012"/>
              <a:gd name="connsiteX100" fmla="*/ 367723 w 1169612"/>
              <a:gd name="connsiteY100" fmla="*/ 4174403 h 5100012"/>
              <a:gd name="connsiteX101" fmla="*/ 551012 w 1169612"/>
              <a:gd name="connsiteY101" fmla="*/ 4341654 h 5100012"/>
              <a:gd name="connsiteX102" fmla="*/ 564759 w 1169612"/>
              <a:gd name="connsiteY102" fmla="*/ 4353110 h 5100012"/>
              <a:gd name="connsiteX103" fmla="*/ 578506 w 1169612"/>
              <a:gd name="connsiteY103" fmla="*/ 4364566 h 5100012"/>
              <a:gd name="connsiteX104" fmla="*/ 663276 w 1169612"/>
              <a:gd name="connsiteY104" fmla="*/ 4435590 h 5100012"/>
              <a:gd name="connsiteX105" fmla="*/ 710244 w 1169612"/>
              <a:gd name="connsiteY105" fmla="*/ 4474539 h 5100012"/>
              <a:gd name="connsiteX106" fmla="*/ 723991 w 1169612"/>
              <a:gd name="connsiteY106" fmla="*/ 4485994 h 5100012"/>
              <a:gd name="connsiteX107" fmla="*/ 737738 w 1169612"/>
              <a:gd name="connsiteY107" fmla="*/ 4497450 h 5100012"/>
              <a:gd name="connsiteX108" fmla="*/ 1169612 w 1169612"/>
              <a:gd name="connsiteY108" fmla="*/ 5100012 h 5100012"/>
              <a:gd name="connsiteX109" fmla="*/ 989759 w 1169612"/>
              <a:gd name="connsiteY109" fmla="*/ 5100012 h 5100012"/>
              <a:gd name="connsiteX110" fmla="*/ 605999 w 1169612"/>
              <a:gd name="connsiteY110" fmla="*/ 4608568 h 5100012"/>
              <a:gd name="connsiteX111" fmla="*/ 592252 w 1169612"/>
              <a:gd name="connsiteY111" fmla="*/ 4597113 h 5100012"/>
              <a:gd name="connsiteX112" fmla="*/ 578506 w 1169612"/>
              <a:gd name="connsiteY112" fmla="*/ 4585658 h 5100012"/>
              <a:gd name="connsiteX113" fmla="*/ 540702 w 1169612"/>
              <a:gd name="connsiteY113" fmla="*/ 4554727 h 5100012"/>
              <a:gd name="connsiteX114" fmla="*/ 446767 w 1169612"/>
              <a:gd name="connsiteY114" fmla="*/ 4476830 h 5100012"/>
              <a:gd name="connsiteX115" fmla="*/ 433020 w 1169612"/>
              <a:gd name="connsiteY115" fmla="*/ 4465374 h 5100012"/>
              <a:gd name="connsiteX116" fmla="*/ 419274 w 1169612"/>
              <a:gd name="connsiteY116" fmla="*/ 4453919 h 5100012"/>
              <a:gd name="connsiteX117" fmla="*/ 0 w 1169612"/>
              <a:gd name="connsiteY117" fmla="*/ 3830736 h 5100012"/>
              <a:gd name="connsiteX118" fmla="*/ 433020 w 1169612"/>
              <a:gd name="connsiteY118" fmla="*/ 3216719 h 5100012"/>
              <a:gd name="connsiteX119" fmla="*/ 446767 w 1169612"/>
              <a:gd name="connsiteY119" fmla="*/ 3205264 h 5100012"/>
              <a:gd name="connsiteX120" fmla="*/ 460513 w 1169612"/>
              <a:gd name="connsiteY120" fmla="*/ 3193808 h 5100012"/>
              <a:gd name="connsiteX121" fmla="*/ 484570 w 1169612"/>
              <a:gd name="connsiteY121" fmla="*/ 3174334 h 5100012"/>
              <a:gd name="connsiteX122" fmla="*/ 594543 w 1169612"/>
              <a:gd name="connsiteY122" fmla="*/ 3086126 h 5100012"/>
              <a:gd name="connsiteX123" fmla="*/ 608290 w 1169612"/>
              <a:gd name="connsiteY123" fmla="*/ 3074670 h 5100012"/>
              <a:gd name="connsiteX124" fmla="*/ 622036 w 1169612"/>
              <a:gd name="connsiteY124" fmla="*/ 3063215 h 5100012"/>
              <a:gd name="connsiteX125" fmla="*/ 809907 w 1169612"/>
              <a:gd name="connsiteY125" fmla="*/ 2883363 h 5100012"/>
              <a:gd name="connsiteX126" fmla="*/ 413546 w 1169612"/>
              <a:gd name="connsiteY126" fmla="*/ 2883363 h 5100012"/>
              <a:gd name="connsiteX127" fmla="*/ 568195 w 1169612"/>
              <a:gd name="connsiteY127" fmla="*/ 3060924 h 5100012"/>
              <a:gd name="connsiteX128" fmla="*/ 458222 w 1169612"/>
              <a:gd name="connsiteY128" fmla="*/ 3149131 h 5100012"/>
              <a:gd name="connsiteX129" fmla="*/ 434166 w 1169612"/>
              <a:gd name="connsiteY129" fmla="*/ 3168606 h 5100012"/>
              <a:gd name="connsiteX130" fmla="*/ 89354 w 1169612"/>
              <a:gd name="connsiteY130" fmla="*/ 2511058 h 5100012"/>
              <a:gd name="connsiteX131" fmla="*/ 468532 w 1169612"/>
              <a:gd name="connsiteY131" fmla="*/ 1988684 h 5100012"/>
              <a:gd name="connsiteX132" fmla="*/ 547575 w 1169612"/>
              <a:gd name="connsiteY132" fmla="*/ 2052835 h 5100012"/>
              <a:gd name="connsiteX133" fmla="*/ 603708 w 1169612"/>
              <a:gd name="connsiteY133" fmla="*/ 2097512 h 5100012"/>
              <a:gd name="connsiteX134" fmla="*/ 398654 w 1169612"/>
              <a:gd name="connsiteY134" fmla="*/ 2269346 h 5100012"/>
              <a:gd name="connsiteX135" fmla="*/ 841983 w 1169612"/>
              <a:gd name="connsiteY135" fmla="*/ 2269346 h 5100012"/>
              <a:gd name="connsiteX136" fmla="*/ 663276 w 1169612"/>
              <a:gd name="connsiteY136" fmla="*/ 2098658 h 5100012"/>
              <a:gd name="connsiteX137" fmla="*/ 649530 w 1169612"/>
              <a:gd name="connsiteY137" fmla="*/ 2087202 h 5100012"/>
              <a:gd name="connsiteX138" fmla="*/ 634638 w 1169612"/>
              <a:gd name="connsiteY138" fmla="*/ 2075746 h 5100012"/>
              <a:gd name="connsiteX139" fmla="*/ 575069 w 1169612"/>
              <a:gd name="connsiteY139" fmla="*/ 2027633 h 5100012"/>
              <a:gd name="connsiteX140" fmla="*/ 499462 w 1169612"/>
              <a:gd name="connsiteY140" fmla="*/ 1966919 h 5100012"/>
              <a:gd name="connsiteX141" fmla="*/ 485715 w 1169612"/>
              <a:gd name="connsiteY141" fmla="*/ 1955463 h 5100012"/>
              <a:gd name="connsiteX142" fmla="*/ 471969 w 1169612"/>
              <a:gd name="connsiteY142" fmla="*/ 1944007 h 5100012"/>
              <a:gd name="connsiteX143" fmla="*/ 114555 w 1169612"/>
              <a:gd name="connsiteY143" fmla="*/ 1333427 h 5100012"/>
              <a:gd name="connsiteX144" fmla="*/ 471969 w 1169612"/>
              <a:gd name="connsiteY144" fmla="*/ 702226 h 5100012"/>
              <a:gd name="connsiteX145" fmla="*/ 483424 w 1169612"/>
              <a:gd name="connsiteY145" fmla="*/ 688479 h 5100012"/>
              <a:gd name="connsiteX146" fmla="*/ 494880 w 1169612"/>
              <a:gd name="connsiteY146" fmla="*/ 674732 h 5100012"/>
              <a:gd name="connsiteX147" fmla="*/ 517791 w 1169612"/>
              <a:gd name="connsiteY147" fmla="*/ 649530 h 5100012"/>
              <a:gd name="connsiteX148" fmla="*/ 607144 w 1169612"/>
              <a:gd name="connsiteY148" fmla="*/ 547576 h 5100012"/>
              <a:gd name="connsiteX149" fmla="*/ 618600 w 1169612"/>
              <a:gd name="connsiteY149" fmla="*/ 533829 h 5100012"/>
              <a:gd name="connsiteX150" fmla="*/ 630055 w 1169612"/>
              <a:gd name="connsiteY150" fmla="*/ 520082 h 5100012"/>
              <a:gd name="connsiteX151" fmla="*/ 829382 w 1169612"/>
              <a:gd name="connsiteY151" fmla="*/ 261187 h 5100012"/>
              <a:gd name="connsiteX152" fmla="*/ 445671 w 1169612"/>
              <a:gd name="connsiteY152" fmla="*/ 630301 h 5100012"/>
              <a:gd name="connsiteX153" fmla="*/ 565571 w 1169612"/>
              <a:gd name="connsiteY153" fmla="*/ 510401 h 5100012"/>
              <a:gd name="connsiteX154" fmla="*/ 578506 w 1169612"/>
              <a:gd name="connsiteY154" fmla="*/ 522373 h 5100012"/>
              <a:gd name="connsiteX155" fmla="*/ 485715 w 1169612"/>
              <a:gd name="connsiteY155" fmla="*/ 628910 h 5100012"/>
              <a:gd name="connsiteX156" fmla="*/ 467386 w 1169612"/>
              <a:gd name="connsiteY156" fmla="*/ 650675 h 5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169612" h="5100012">
                <a:moveTo>
                  <a:pt x="324707" y="4587477"/>
                </a:moveTo>
                <a:lnTo>
                  <a:pt x="420418" y="4502032"/>
                </a:lnTo>
                <a:cubicBezTo>
                  <a:pt x="451349" y="4528379"/>
                  <a:pt x="483424" y="4554727"/>
                  <a:pt x="516645" y="4581075"/>
                </a:cubicBezTo>
                <a:cubicBezTo>
                  <a:pt x="528101" y="4591385"/>
                  <a:pt x="540702" y="4600550"/>
                  <a:pt x="552157" y="4610860"/>
                </a:cubicBezTo>
                <a:lnTo>
                  <a:pt x="444014" y="4706784"/>
                </a:lnTo>
                <a:close/>
                <a:moveTo>
                  <a:pt x="187871" y="3893742"/>
                </a:moveTo>
                <a:cubicBezTo>
                  <a:pt x="194744" y="3925818"/>
                  <a:pt x="207346" y="3957894"/>
                  <a:pt x="224529" y="3989969"/>
                </a:cubicBezTo>
                <a:cubicBezTo>
                  <a:pt x="238275" y="4016317"/>
                  <a:pt x="256604" y="4043810"/>
                  <a:pt x="276079" y="4070158"/>
                </a:cubicBezTo>
                <a:cubicBezTo>
                  <a:pt x="280661" y="4077031"/>
                  <a:pt x="286389" y="4083904"/>
                  <a:pt x="292116" y="4090778"/>
                </a:cubicBezTo>
                <a:lnTo>
                  <a:pt x="853439" y="4090778"/>
                </a:lnTo>
                <a:cubicBezTo>
                  <a:pt x="858021" y="4083904"/>
                  <a:pt x="863749" y="4077031"/>
                  <a:pt x="868331" y="4070158"/>
                </a:cubicBezTo>
                <a:cubicBezTo>
                  <a:pt x="887806" y="4043810"/>
                  <a:pt x="903843" y="4017462"/>
                  <a:pt x="916444" y="3989969"/>
                </a:cubicBezTo>
                <a:cubicBezTo>
                  <a:pt x="931337" y="3957894"/>
                  <a:pt x="942792" y="3925818"/>
                  <a:pt x="949666" y="3893742"/>
                </a:cubicBezTo>
                <a:close/>
                <a:moveTo>
                  <a:pt x="264623" y="3611936"/>
                </a:moveTo>
                <a:cubicBezTo>
                  <a:pt x="248586" y="3633702"/>
                  <a:pt x="233694" y="3656613"/>
                  <a:pt x="221092" y="3679523"/>
                </a:cubicBezTo>
                <a:cubicBezTo>
                  <a:pt x="200472" y="3716182"/>
                  <a:pt x="187871" y="3755130"/>
                  <a:pt x="182143" y="3794079"/>
                </a:cubicBezTo>
                <a:cubicBezTo>
                  <a:pt x="182143" y="3798662"/>
                  <a:pt x="180998" y="3803243"/>
                  <a:pt x="180998" y="3807826"/>
                </a:cubicBezTo>
                <a:lnTo>
                  <a:pt x="950811" y="3807826"/>
                </a:lnTo>
                <a:cubicBezTo>
                  <a:pt x="949666" y="3803243"/>
                  <a:pt x="949666" y="3798662"/>
                  <a:pt x="948519" y="3794079"/>
                </a:cubicBezTo>
                <a:cubicBezTo>
                  <a:pt x="940501" y="3756276"/>
                  <a:pt x="925609" y="3717327"/>
                  <a:pt x="904989" y="3679523"/>
                </a:cubicBezTo>
                <a:cubicBezTo>
                  <a:pt x="892387" y="3656613"/>
                  <a:pt x="877495" y="3634847"/>
                  <a:pt x="861458" y="3611936"/>
                </a:cubicBezTo>
                <a:close/>
                <a:moveTo>
                  <a:pt x="295554" y="1395287"/>
                </a:moveTo>
                <a:cubicBezTo>
                  <a:pt x="300135" y="1430799"/>
                  <a:pt x="308154" y="1465166"/>
                  <a:pt x="320755" y="1498387"/>
                </a:cubicBezTo>
                <a:cubicBezTo>
                  <a:pt x="331066" y="1525880"/>
                  <a:pt x="344812" y="1553373"/>
                  <a:pt x="359704" y="1578575"/>
                </a:cubicBezTo>
                <a:cubicBezTo>
                  <a:pt x="360850" y="1579721"/>
                  <a:pt x="360850" y="1579721"/>
                  <a:pt x="361995" y="1580867"/>
                </a:cubicBezTo>
                <a:lnTo>
                  <a:pt x="898115" y="1580867"/>
                </a:lnTo>
                <a:cubicBezTo>
                  <a:pt x="898115" y="1579721"/>
                  <a:pt x="899261" y="1579721"/>
                  <a:pt x="899261" y="1578575"/>
                </a:cubicBezTo>
                <a:cubicBezTo>
                  <a:pt x="914153" y="1553374"/>
                  <a:pt x="927899" y="1525880"/>
                  <a:pt x="938210" y="1498387"/>
                </a:cubicBezTo>
                <a:cubicBezTo>
                  <a:pt x="950811" y="1466311"/>
                  <a:pt x="959975" y="1430799"/>
                  <a:pt x="964558" y="1395287"/>
                </a:cubicBezTo>
                <a:close/>
                <a:moveTo>
                  <a:pt x="360850" y="1127227"/>
                </a:moveTo>
                <a:cubicBezTo>
                  <a:pt x="351686" y="1144410"/>
                  <a:pt x="342521" y="1160448"/>
                  <a:pt x="334502" y="1176486"/>
                </a:cubicBezTo>
                <a:cubicBezTo>
                  <a:pt x="315028" y="1215434"/>
                  <a:pt x="301281" y="1254383"/>
                  <a:pt x="295554" y="1291041"/>
                </a:cubicBezTo>
                <a:cubicBezTo>
                  <a:pt x="294408" y="1299060"/>
                  <a:pt x="293262" y="1307079"/>
                  <a:pt x="292116" y="1313952"/>
                </a:cubicBezTo>
                <a:lnTo>
                  <a:pt x="967994" y="1313952"/>
                </a:lnTo>
                <a:cubicBezTo>
                  <a:pt x="967994" y="1305934"/>
                  <a:pt x="966849" y="1299060"/>
                  <a:pt x="965703" y="1291041"/>
                </a:cubicBezTo>
                <a:cubicBezTo>
                  <a:pt x="959975" y="1253238"/>
                  <a:pt x="947374" y="1214289"/>
                  <a:pt x="930191" y="1176486"/>
                </a:cubicBezTo>
                <a:cubicBezTo>
                  <a:pt x="923318" y="1159302"/>
                  <a:pt x="914153" y="1143264"/>
                  <a:pt x="904989" y="1127227"/>
                </a:cubicBezTo>
                <a:close/>
                <a:moveTo>
                  <a:pt x="842523" y="233449"/>
                </a:moveTo>
                <a:lnTo>
                  <a:pt x="1075972" y="0"/>
                </a:lnTo>
                <a:lnTo>
                  <a:pt x="1087132" y="0"/>
                </a:lnTo>
                <a:cubicBezTo>
                  <a:pt x="1080259" y="107683"/>
                  <a:pt x="1049328" y="222238"/>
                  <a:pt x="981741" y="347104"/>
                </a:cubicBezTo>
                <a:cubicBezTo>
                  <a:pt x="922172" y="453640"/>
                  <a:pt x="833964" y="548722"/>
                  <a:pt x="751484" y="643802"/>
                </a:cubicBezTo>
                <a:cubicBezTo>
                  <a:pt x="748047" y="648384"/>
                  <a:pt x="743466" y="652967"/>
                  <a:pt x="740028" y="657549"/>
                </a:cubicBezTo>
                <a:cubicBezTo>
                  <a:pt x="736592" y="662131"/>
                  <a:pt x="732010" y="666714"/>
                  <a:pt x="728573" y="671296"/>
                </a:cubicBezTo>
                <a:cubicBezTo>
                  <a:pt x="704516" y="698789"/>
                  <a:pt x="680460" y="726283"/>
                  <a:pt x="656403" y="753775"/>
                </a:cubicBezTo>
                <a:cubicBezTo>
                  <a:pt x="642656" y="768668"/>
                  <a:pt x="628910" y="783560"/>
                  <a:pt x="616308" y="798452"/>
                </a:cubicBezTo>
                <a:cubicBezTo>
                  <a:pt x="612872" y="803035"/>
                  <a:pt x="608290" y="807616"/>
                  <a:pt x="604853" y="812199"/>
                </a:cubicBezTo>
                <a:cubicBezTo>
                  <a:pt x="601416" y="816781"/>
                  <a:pt x="596834" y="821363"/>
                  <a:pt x="593398" y="825946"/>
                </a:cubicBezTo>
                <a:cubicBezTo>
                  <a:pt x="525810" y="902698"/>
                  <a:pt x="463950" y="978304"/>
                  <a:pt x="412400" y="1050475"/>
                </a:cubicBezTo>
                <a:lnTo>
                  <a:pt x="852293" y="1050475"/>
                </a:lnTo>
                <a:cubicBezTo>
                  <a:pt x="795015" y="974868"/>
                  <a:pt x="722846" y="900407"/>
                  <a:pt x="644947" y="823655"/>
                </a:cubicBezTo>
                <a:cubicBezTo>
                  <a:pt x="659840" y="807616"/>
                  <a:pt x="673586" y="790434"/>
                  <a:pt x="688479" y="774396"/>
                </a:cubicBezTo>
                <a:cubicBezTo>
                  <a:pt x="711390" y="748048"/>
                  <a:pt x="734301" y="721700"/>
                  <a:pt x="757212" y="695352"/>
                </a:cubicBezTo>
                <a:cubicBezTo>
                  <a:pt x="966849" y="898115"/>
                  <a:pt x="1148992" y="1097442"/>
                  <a:pt x="1148992" y="1338008"/>
                </a:cubicBezTo>
                <a:cubicBezTo>
                  <a:pt x="1148992" y="1602632"/>
                  <a:pt x="985178" y="1790503"/>
                  <a:pt x="797306" y="1949735"/>
                </a:cubicBezTo>
                <a:cubicBezTo>
                  <a:pt x="770959" y="1927970"/>
                  <a:pt x="745756" y="1907350"/>
                  <a:pt x="719408" y="1886730"/>
                </a:cubicBezTo>
                <a:cubicBezTo>
                  <a:pt x="701080" y="1871838"/>
                  <a:pt x="681606" y="1856946"/>
                  <a:pt x="663276" y="1842053"/>
                </a:cubicBezTo>
                <a:cubicBezTo>
                  <a:pt x="729719" y="1785921"/>
                  <a:pt x="792724" y="1726352"/>
                  <a:pt x="843128" y="1663347"/>
                </a:cubicBezTo>
                <a:lnTo>
                  <a:pt x="420419" y="1663347"/>
                </a:lnTo>
                <a:cubicBezTo>
                  <a:pt x="473114" y="1726352"/>
                  <a:pt x="538411" y="1784775"/>
                  <a:pt x="607144" y="1842053"/>
                </a:cubicBezTo>
                <a:cubicBezTo>
                  <a:pt x="611727" y="1845490"/>
                  <a:pt x="616308" y="1850072"/>
                  <a:pt x="620891" y="1853508"/>
                </a:cubicBezTo>
                <a:cubicBezTo>
                  <a:pt x="625474" y="1856946"/>
                  <a:pt x="630055" y="1861527"/>
                  <a:pt x="634638" y="1864964"/>
                </a:cubicBezTo>
                <a:cubicBezTo>
                  <a:pt x="654112" y="1879856"/>
                  <a:pt x="673586" y="1895894"/>
                  <a:pt x="693061" y="1911932"/>
                </a:cubicBezTo>
                <a:cubicBezTo>
                  <a:pt x="718263" y="1932552"/>
                  <a:pt x="743466" y="1952026"/>
                  <a:pt x="768667" y="1972646"/>
                </a:cubicBezTo>
                <a:cubicBezTo>
                  <a:pt x="773250" y="1976083"/>
                  <a:pt x="777832" y="1980665"/>
                  <a:pt x="782414" y="1984102"/>
                </a:cubicBezTo>
                <a:cubicBezTo>
                  <a:pt x="786996" y="1987539"/>
                  <a:pt x="791579" y="1992120"/>
                  <a:pt x="796161" y="1995558"/>
                </a:cubicBezTo>
                <a:cubicBezTo>
                  <a:pt x="931337" y="2108967"/>
                  <a:pt x="1055056" y="2232687"/>
                  <a:pt x="1106606" y="2395356"/>
                </a:cubicBezTo>
                <a:lnTo>
                  <a:pt x="916444" y="2395356"/>
                </a:lnTo>
                <a:cubicBezTo>
                  <a:pt x="910716" y="2381610"/>
                  <a:pt x="903843" y="2367863"/>
                  <a:pt x="895824" y="2354116"/>
                </a:cubicBezTo>
                <a:lnTo>
                  <a:pt x="327629" y="2354116"/>
                </a:lnTo>
                <a:cubicBezTo>
                  <a:pt x="317319" y="2370154"/>
                  <a:pt x="307008" y="2385046"/>
                  <a:pt x="298990" y="2401084"/>
                </a:cubicBezTo>
                <a:cubicBezTo>
                  <a:pt x="280661" y="2437742"/>
                  <a:pt x="269206" y="2475545"/>
                  <a:pt x="269206" y="2515639"/>
                </a:cubicBezTo>
                <a:cubicBezTo>
                  <a:pt x="269206" y="2523658"/>
                  <a:pt x="270351" y="2532823"/>
                  <a:pt x="270351" y="2540842"/>
                </a:cubicBezTo>
                <a:lnTo>
                  <a:pt x="655258" y="2540842"/>
                </a:lnTo>
                <a:lnTo>
                  <a:pt x="655258" y="2621031"/>
                </a:lnTo>
                <a:lnTo>
                  <a:pt x="280661" y="2621031"/>
                </a:lnTo>
                <a:cubicBezTo>
                  <a:pt x="287534" y="2650815"/>
                  <a:pt x="297844" y="2680599"/>
                  <a:pt x="309300" y="2710384"/>
                </a:cubicBezTo>
                <a:cubicBezTo>
                  <a:pt x="319610" y="2737877"/>
                  <a:pt x="333356" y="2764225"/>
                  <a:pt x="348249" y="2790573"/>
                </a:cubicBezTo>
                <a:cubicBezTo>
                  <a:pt x="351686" y="2795155"/>
                  <a:pt x="355122" y="2800883"/>
                  <a:pt x="358559" y="2806611"/>
                </a:cubicBezTo>
                <a:lnTo>
                  <a:pt x="870622" y="2806611"/>
                </a:lnTo>
                <a:cubicBezTo>
                  <a:pt x="874058" y="2802028"/>
                  <a:pt x="877495" y="2796300"/>
                  <a:pt x="880932" y="2790573"/>
                </a:cubicBezTo>
                <a:cubicBezTo>
                  <a:pt x="886659" y="2780263"/>
                  <a:pt x="892387" y="2771098"/>
                  <a:pt x="898115" y="2760788"/>
                </a:cubicBezTo>
                <a:lnTo>
                  <a:pt x="1092859" y="2760788"/>
                </a:lnTo>
                <a:cubicBezTo>
                  <a:pt x="1027563" y="2923457"/>
                  <a:pt x="890096" y="3060924"/>
                  <a:pt x="743466" y="3184644"/>
                </a:cubicBezTo>
                <a:cubicBezTo>
                  <a:pt x="738883" y="3188080"/>
                  <a:pt x="734301" y="3192663"/>
                  <a:pt x="729719" y="3196099"/>
                </a:cubicBezTo>
                <a:cubicBezTo>
                  <a:pt x="725136" y="3199536"/>
                  <a:pt x="720554" y="3204118"/>
                  <a:pt x="715972" y="3207555"/>
                </a:cubicBezTo>
                <a:cubicBezTo>
                  <a:pt x="678169" y="3238485"/>
                  <a:pt x="640366" y="3268269"/>
                  <a:pt x="603708" y="3298054"/>
                </a:cubicBezTo>
                <a:cubicBezTo>
                  <a:pt x="595689" y="3303782"/>
                  <a:pt x="588815" y="3309510"/>
                  <a:pt x="581942" y="3315237"/>
                </a:cubicBezTo>
                <a:cubicBezTo>
                  <a:pt x="576214" y="3318674"/>
                  <a:pt x="571632" y="3323256"/>
                  <a:pt x="567050" y="3326692"/>
                </a:cubicBezTo>
                <a:cubicBezTo>
                  <a:pt x="562467" y="3331275"/>
                  <a:pt x="557886" y="3334711"/>
                  <a:pt x="552158" y="3337003"/>
                </a:cubicBezTo>
                <a:cubicBezTo>
                  <a:pt x="474260" y="3401154"/>
                  <a:pt x="399799" y="3463014"/>
                  <a:pt x="337939" y="3526019"/>
                </a:cubicBezTo>
                <a:lnTo>
                  <a:pt x="793870" y="3526019"/>
                </a:lnTo>
                <a:cubicBezTo>
                  <a:pt x="740028" y="3464159"/>
                  <a:pt x="675878" y="3402299"/>
                  <a:pt x="609435" y="3339294"/>
                </a:cubicBezTo>
                <a:cubicBezTo>
                  <a:pt x="616308" y="3334711"/>
                  <a:pt x="623182" y="3328983"/>
                  <a:pt x="630055" y="3323256"/>
                </a:cubicBezTo>
                <a:cubicBezTo>
                  <a:pt x="666713" y="3293471"/>
                  <a:pt x="704516" y="3262542"/>
                  <a:pt x="742320" y="3231611"/>
                </a:cubicBezTo>
                <a:cubicBezTo>
                  <a:pt x="946228" y="3426356"/>
                  <a:pt x="1132954" y="3611936"/>
                  <a:pt x="1132954" y="3841047"/>
                </a:cubicBezTo>
                <a:cubicBezTo>
                  <a:pt x="1132954" y="4072449"/>
                  <a:pt x="948519" y="4267193"/>
                  <a:pt x="738883" y="4450482"/>
                </a:cubicBezTo>
                <a:cubicBezTo>
                  <a:pt x="722846" y="4436735"/>
                  <a:pt x="706807" y="4424134"/>
                  <a:pt x="690770" y="4410387"/>
                </a:cubicBezTo>
                <a:cubicBezTo>
                  <a:pt x="663276" y="4387477"/>
                  <a:pt x="634638" y="4364566"/>
                  <a:pt x="607144" y="4341654"/>
                </a:cubicBezTo>
                <a:cubicBezTo>
                  <a:pt x="670150" y="4286667"/>
                  <a:pt x="729719" y="4230535"/>
                  <a:pt x="782414" y="4174403"/>
                </a:cubicBezTo>
                <a:lnTo>
                  <a:pt x="367723" y="4174403"/>
                </a:lnTo>
                <a:cubicBezTo>
                  <a:pt x="422710" y="4230535"/>
                  <a:pt x="485715" y="4286667"/>
                  <a:pt x="551012" y="4341654"/>
                </a:cubicBezTo>
                <a:cubicBezTo>
                  <a:pt x="555594" y="4345091"/>
                  <a:pt x="560176" y="4349673"/>
                  <a:pt x="564759" y="4353110"/>
                </a:cubicBezTo>
                <a:cubicBezTo>
                  <a:pt x="569341" y="4356547"/>
                  <a:pt x="573923" y="4361129"/>
                  <a:pt x="578506" y="4364566"/>
                </a:cubicBezTo>
                <a:cubicBezTo>
                  <a:pt x="605999" y="4388622"/>
                  <a:pt x="634638" y="4412679"/>
                  <a:pt x="663276" y="4435590"/>
                </a:cubicBezTo>
                <a:cubicBezTo>
                  <a:pt x="679314" y="4448191"/>
                  <a:pt x="694206" y="4461938"/>
                  <a:pt x="710244" y="4474539"/>
                </a:cubicBezTo>
                <a:cubicBezTo>
                  <a:pt x="714826" y="4477975"/>
                  <a:pt x="719408" y="4482558"/>
                  <a:pt x="723991" y="4485994"/>
                </a:cubicBezTo>
                <a:cubicBezTo>
                  <a:pt x="728573" y="4489431"/>
                  <a:pt x="733155" y="4494013"/>
                  <a:pt x="737738" y="4497450"/>
                </a:cubicBezTo>
                <a:cubicBezTo>
                  <a:pt x="961121" y="4684175"/>
                  <a:pt x="1169612" y="4877774"/>
                  <a:pt x="1169612" y="5100012"/>
                </a:cubicBezTo>
                <a:lnTo>
                  <a:pt x="989759" y="5100012"/>
                </a:lnTo>
                <a:cubicBezTo>
                  <a:pt x="989759" y="4941925"/>
                  <a:pt x="804179" y="4773529"/>
                  <a:pt x="605999" y="4608568"/>
                </a:cubicBezTo>
                <a:cubicBezTo>
                  <a:pt x="601416" y="4605132"/>
                  <a:pt x="596834" y="4600550"/>
                  <a:pt x="592252" y="4597113"/>
                </a:cubicBezTo>
                <a:cubicBezTo>
                  <a:pt x="587670" y="4593676"/>
                  <a:pt x="583087" y="4589094"/>
                  <a:pt x="578506" y="4585658"/>
                </a:cubicBezTo>
                <a:cubicBezTo>
                  <a:pt x="565904" y="4575347"/>
                  <a:pt x="553303" y="4565038"/>
                  <a:pt x="540702" y="4554727"/>
                </a:cubicBezTo>
                <a:cubicBezTo>
                  <a:pt x="509772" y="4529526"/>
                  <a:pt x="477696" y="4503178"/>
                  <a:pt x="446767" y="4476830"/>
                </a:cubicBezTo>
                <a:cubicBezTo>
                  <a:pt x="442184" y="4473393"/>
                  <a:pt x="437602" y="4468811"/>
                  <a:pt x="433020" y="4465374"/>
                </a:cubicBezTo>
                <a:cubicBezTo>
                  <a:pt x="428438" y="4461938"/>
                  <a:pt x="423855" y="4457355"/>
                  <a:pt x="419274" y="4453919"/>
                </a:cubicBezTo>
                <a:cubicBezTo>
                  <a:pt x="197035" y="4264902"/>
                  <a:pt x="0" y="4066721"/>
                  <a:pt x="0" y="3830736"/>
                </a:cubicBezTo>
                <a:cubicBezTo>
                  <a:pt x="0" y="3585588"/>
                  <a:pt x="210782" y="3397717"/>
                  <a:pt x="433020" y="3216719"/>
                </a:cubicBezTo>
                <a:cubicBezTo>
                  <a:pt x="437602" y="3213283"/>
                  <a:pt x="442184" y="3208701"/>
                  <a:pt x="446767" y="3205264"/>
                </a:cubicBezTo>
                <a:cubicBezTo>
                  <a:pt x="451349" y="3201827"/>
                  <a:pt x="455931" y="3197245"/>
                  <a:pt x="460513" y="3193808"/>
                </a:cubicBezTo>
                <a:cubicBezTo>
                  <a:pt x="468532" y="3186935"/>
                  <a:pt x="476551" y="3181207"/>
                  <a:pt x="484570" y="3174334"/>
                </a:cubicBezTo>
                <a:cubicBezTo>
                  <a:pt x="521227" y="3145695"/>
                  <a:pt x="559031" y="3115910"/>
                  <a:pt x="594543" y="3086126"/>
                </a:cubicBezTo>
                <a:cubicBezTo>
                  <a:pt x="599126" y="3082690"/>
                  <a:pt x="603707" y="3078107"/>
                  <a:pt x="608290" y="3074670"/>
                </a:cubicBezTo>
                <a:cubicBezTo>
                  <a:pt x="612872" y="3071234"/>
                  <a:pt x="617454" y="3066651"/>
                  <a:pt x="622036" y="3063215"/>
                </a:cubicBezTo>
                <a:cubicBezTo>
                  <a:pt x="690770" y="3004791"/>
                  <a:pt x="756067" y="2945223"/>
                  <a:pt x="809907" y="2883363"/>
                </a:cubicBezTo>
                <a:lnTo>
                  <a:pt x="413546" y="2883363"/>
                </a:lnTo>
                <a:cubicBezTo>
                  <a:pt x="458222" y="2944077"/>
                  <a:pt x="512063" y="3003646"/>
                  <a:pt x="568195" y="3060924"/>
                </a:cubicBezTo>
                <a:cubicBezTo>
                  <a:pt x="531538" y="3090708"/>
                  <a:pt x="494880" y="3119347"/>
                  <a:pt x="458222" y="3149131"/>
                </a:cubicBezTo>
                <a:cubicBezTo>
                  <a:pt x="450203" y="3156005"/>
                  <a:pt x="442184" y="3161733"/>
                  <a:pt x="434166" y="3168606"/>
                </a:cubicBezTo>
                <a:cubicBezTo>
                  <a:pt x="252022" y="2983026"/>
                  <a:pt x="89354" y="2772244"/>
                  <a:pt x="89354" y="2511058"/>
                </a:cubicBezTo>
                <a:cubicBezTo>
                  <a:pt x="89354" y="2295692"/>
                  <a:pt x="268060" y="2144479"/>
                  <a:pt x="468532" y="1988684"/>
                </a:cubicBezTo>
                <a:cubicBezTo>
                  <a:pt x="494880" y="2010450"/>
                  <a:pt x="521228" y="2032215"/>
                  <a:pt x="547575" y="2052835"/>
                </a:cubicBezTo>
                <a:cubicBezTo>
                  <a:pt x="567050" y="2067727"/>
                  <a:pt x="585379" y="2082619"/>
                  <a:pt x="603708" y="2097512"/>
                </a:cubicBezTo>
                <a:cubicBezTo>
                  <a:pt x="526955" y="2157081"/>
                  <a:pt x="455931" y="2213213"/>
                  <a:pt x="398654" y="2269346"/>
                </a:cubicBezTo>
                <a:lnTo>
                  <a:pt x="841983" y="2269346"/>
                </a:lnTo>
                <a:cubicBezTo>
                  <a:pt x="792724" y="2210922"/>
                  <a:pt x="730864" y="2154790"/>
                  <a:pt x="663276" y="2098658"/>
                </a:cubicBezTo>
                <a:cubicBezTo>
                  <a:pt x="658694" y="2095220"/>
                  <a:pt x="654112" y="2090639"/>
                  <a:pt x="649530" y="2087202"/>
                </a:cubicBezTo>
                <a:cubicBezTo>
                  <a:pt x="643802" y="2083765"/>
                  <a:pt x="639220" y="2079183"/>
                  <a:pt x="634638" y="2075746"/>
                </a:cubicBezTo>
                <a:cubicBezTo>
                  <a:pt x="615163" y="2059708"/>
                  <a:pt x="595689" y="2043671"/>
                  <a:pt x="575069" y="2027633"/>
                </a:cubicBezTo>
                <a:cubicBezTo>
                  <a:pt x="549867" y="2008159"/>
                  <a:pt x="524664" y="1987539"/>
                  <a:pt x="499462" y="1966919"/>
                </a:cubicBezTo>
                <a:cubicBezTo>
                  <a:pt x="494880" y="1963482"/>
                  <a:pt x="490298" y="1958900"/>
                  <a:pt x="485715" y="1955463"/>
                </a:cubicBezTo>
                <a:cubicBezTo>
                  <a:pt x="481133" y="1952026"/>
                  <a:pt x="476551" y="1947444"/>
                  <a:pt x="471969" y="1944007"/>
                </a:cubicBezTo>
                <a:cubicBezTo>
                  <a:pt x="288680" y="1790503"/>
                  <a:pt x="114555" y="1608360"/>
                  <a:pt x="114555" y="1333427"/>
                </a:cubicBezTo>
                <a:cubicBezTo>
                  <a:pt x="114555" y="1126082"/>
                  <a:pt x="282952" y="919881"/>
                  <a:pt x="471969" y="702226"/>
                </a:cubicBezTo>
                <a:cubicBezTo>
                  <a:pt x="475406" y="697643"/>
                  <a:pt x="478842" y="693062"/>
                  <a:pt x="483424" y="688479"/>
                </a:cubicBezTo>
                <a:cubicBezTo>
                  <a:pt x="486861" y="683897"/>
                  <a:pt x="490298" y="679315"/>
                  <a:pt x="494880" y="674732"/>
                </a:cubicBezTo>
                <a:cubicBezTo>
                  <a:pt x="502899" y="666714"/>
                  <a:pt x="509772" y="658695"/>
                  <a:pt x="517791" y="649530"/>
                </a:cubicBezTo>
                <a:cubicBezTo>
                  <a:pt x="547575" y="616309"/>
                  <a:pt x="577360" y="581942"/>
                  <a:pt x="607144" y="547576"/>
                </a:cubicBezTo>
                <a:cubicBezTo>
                  <a:pt x="610581" y="542994"/>
                  <a:pt x="615163" y="538411"/>
                  <a:pt x="618600" y="533829"/>
                </a:cubicBezTo>
                <a:cubicBezTo>
                  <a:pt x="622036" y="529247"/>
                  <a:pt x="626619" y="524664"/>
                  <a:pt x="630055" y="520082"/>
                </a:cubicBezTo>
                <a:cubicBezTo>
                  <a:pt x="702226" y="435311"/>
                  <a:pt x="772104" y="349395"/>
                  <a:pt x="829382" y="261187"/>
                </a:cubicBezTo>
                <a:close/>
                <a:moveTo>
                  <a:pt x="445671" y="630301"/>
                </a:moveTo>
                <a:lnTo>
                  <a:pt x="565571" y="510401"/>
                </a:lnTo>
                <a:lnTo>
                  <a:pt x="578506" y="522373"/>
                </a:lnTo>
                <a:cubicBezTo>
                  <a:pt x="547575" y="557885"/>
                  <a:pt x="516646" y="593398"/>
                  <a:pt x="485715" y="628910"/>
                </a:cubicBezTo>
                <a:cubicBezTo>
                  <a:pt x="479988" y="635783"/>
                  <a:pt x="473114" y="643802"/>
                  <a:pt x="467386" y="650675"/>
                </a:cubicBezTo>
                <a:close/>
              </a:path>
            </a:pathLst>
          </a:custGeom>
          <a:solidFill>
            <a:schemeClr val="accent2">
              <a:alpha val="24000"/>
            </a:schemeClr>
          </a:solidFill>
          <a:ln w="153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11F6DB-9A36-400C-8FF0-D5DE61D5908E}"/>
              </a:ext>
            </a:extLst>
          </p:cNvPr>
          <p:cNvSpPr/>
          <p:nvPr userDrawn="1"/>
        </p:nvSpPr>
        <p:spPr>
          <a:xfrm rot="2613694">
            <a:off x="6204536" y="1338587"/>
            <a:ext cx="1719555" cy="1405706"/>
          </a:xfrm>
          <a:custGeom>
            <a:avLst/>
            <a:gdLst>
              <a:gd name="connsiteX0" fmla="*/ 52475 w 1719555"/>
              <a:gd name="connsiteY0" fmla="*/ 813979 h 1405706"/>
              <a:gd name="connsiteX1" fmla="*/ 291536 w 1719555"/>
              <a:gd name="connsiteY1" fmla="*/ 819982 h 1405706"/>
              <a:gd name="connsiteX2" fmla="*/ 318965 w 1719555"/>
              <a:gd name="connsiteY2" fmla="*/ 863510 h 1405706"/>
              <a:gd name="connsiteX3" fmla="*/ 857854 w 1719555"/>
              <a:gd name="connsiteY3" fmla="*/ 733566 h 1405706"/>
              <a:gd name="connsiteX4" fmla="*/ 855489 w 1719555"/>
              <a:gd name="connsiteY4" fmla="*/ 718840 h 1405706"/>
              <a:gd name="connsiteX5" fmla="*/ 907882 w 1719555"/>
              <a:gd name="connsiteY5" fmla="*/ 601700 h 1405706"/>
              <a:gd name="connsiteX6" fmla="*/ 965573 w 1719555"/>
              <a:gd name="connsiteY6" fmla="*/ 565628 h 1405706"/>
              <a:gd name="connsiteX7" fmla="*/ 996656 w 1719555"/>
              <a:gd name="connsiteY7" fmla="*/ 560634 h 1405706"/>
              <a:gd name="connsiteX8" fmla="*/ 996656 w 1719555"/>
              <a:gd name="connsiteY8" fmla="*/ 256405 h 1405706"/>
              <a:gd name="connsiteX9" fmla="*/ 978974 w 1719555"/>
              <a:gd name="connsiteY9" fmla="*/ 252372 h 1405706"/>
              <a:gd name="connsiteX10" fmla="*/ 936774 w 1719555"/>
              <a:gd name="connsiteY10" fmla="*/ 222720 h 1405706"/>
              <a:gd name="connsiteX11" fmla="*/ 941456 w 1719555"/>
              <a:gd name="connsiteY11" fmla="*/ 36260 h 1405706"/>
              <a:gd name="connsiteX12" fmla="*/ 1127917 w 1719555"/>
              <a:gd name="connsiteY12" fmla="*/ 40942 h 1405706"/>
              <a:gd name="connsiteX13" fmla="*/ 1123235 w 1719555"/>
              <a:gd name="connsiteY13" fmla="*/ 227403 h 1405706"/>
              <a:gd name="connsiteX14" fmla="*/ 1078238 w 1719555"/>
              <a:gd name="connsiteY14" fmla="*/ 255538 h 1405706"/>
              <a:gd name="connsiteX15" fmla="*/ 1062287 w 1719555"/>
              <a:gd name="connsiteY15" fmla="*/ 258100 h 1405706"/>
              <a:gd name="connsiteX16" fmla="*/ 1062287 w 1719555"/>
              <a:gd name="connsiteY16" fmla="*/ 562718 h 1405706"/>
              <a:gd name="connsiteX17" fmla="*/ 1092840 w 1719555"/>
              <a:gd name="connsiteY17" fmla="*/ 569686 h 1405706"/>
              <a:gd name="connsiteX18" fmla="*/ 1146944 w 1719555"/>
              <a:gd name="connsiteY18" fmla="*/ 607703 h 1405706"/>
              <a:gd name="connsiteX19" fmla="*/ 1178958 w 1719555"/>
              <a:gd name="connsiteY19" fmla="*/ 792660 h 1405706"/>
              <a:gd name="connsiteX20" fmla="*/ 1173343 w 1719555"/>
              <a:gd name="connsiteY20" fmla="*/ 800652 h 1405706"/>
              <a:gd name="connsiteX21" fmla="*/ 1348619 w 1719555"/>
              <a:gd name="connsiteY21" fmla="*/ 984958 h 1405706"/>
              <a:gd name="connsiteX22" fmla="*/ 1403195 w 1719555"/>
              <a:gd name="connsiteY22" fmla="*/ 950833 h 1405706"/>
              <a:gd name="connsiteX23" fmla="*/ 1655010 w 1719555"/>
              <a:gd name="connsiteY23" fmla="*/ 1009249 h 1405706"/>
              <a:gd name="connsiteX24" fmla="*/ 1646675 w 1719555"/>
              <a:gd name="connsiteY24" fmla="*/ 1341161 h 1405706"/>
              <a:gd name="connsiteX25" fmla="*/ 1314763 w 1719555"/>
              <a:gd name="connsiteY25" fmla="*/ 1332826 h 1405706"/>
              <a:gd name="connsiteX26" fmla="*/ 1270316 w 1719555"/>
              <a:gd name="connsiteY26" fmla="*/ 1076033 h 1405706"/>
              <a:gd name="connsiteX27" fmla="*/ 1281801 w 1719555"/>
              <a:gd name="connsiteY27" fmla="*/ 1059688 h 1405706"/>
              <a:gd name="connsiteX28" fmla="*/ 1102291 w 1719555"/>
              <a:gd name="connsiteY28" fmla="*/ 870932 h 1405706"/>
              <a:gd name="connsiteX29" fmla="*/ 1083251 w 1719555"/>
              <a:gd name="connsiteY29" fmla="*/ 882837 h 1405706"/>
              <a:gd name="connsiteX30" fmla="*/ 901879 w 1719555"/>
              <a:gd name="connsiteY30" fmla="*/ 840761 h 1405706"/>
              <a:gd name="connsiteX31" fmla="*/ 897651 w 1719555"/>
              <a:gd name="connsiteY31" fmla="*/ 833999 h 1405706"/>
              <a:gd name="connsiteX32" fmla="*/ 331408 w 1719555"/>
              <a:gd name="connsiteY32" fmla="*/ 970539 h 1405706"/>
              <a:gd name="connsiteX33" fmla="*/ 324456 w 1719555"/>
              <a:gd name="connsiteY33" fmla="*/ 1003237 h 1405706"/>
              <a:gd name="connsiteX34" fmla="*/ 285534 w 1719555"/>
              <a:gd name="connsiteY34" fmla="*/ 1059044 h 1405706"/>
              <a:gd name="connsiteX35" fmla="*/ 46471 w 1719555"/>
              <a:gd name="connsiteY35" fmla="*/ 1053041 h 1405706"/>
              <a:gd name="connsiteX36" fmla="*/ 52475 w 1719555"/>
              <a:gd name="connsiteY36" fmla="*/ 813979 h 14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19555" h="1405706">
                <a:moveTo>
                  <a:pt x="52475" y="813979"/>
                </a:moveTo>
                <a:cubicBezTo>
                  <a:pt x="118453" y="751232"/>
                  <a:pt x="225801" y="750861"/>
                  <a:pt x="291536" y="819982"/>
                </a:cubicBezTo>
                <a:lnTo>
                  <a:pt x="318965" y="863510"/>
                </a:lnTo>
                <a:lnTo>
                  <a:pt x="857854" y="733566"/>
                </a:lnTo>
                <a:lnTo>
                  <a:pt x="855489" y="718840"/>
                </a:lnTo>
                <a:cubicBezTo>
                  <a:pt x="856959" y="675558"/>
                  <a:pt x="874893" y="633073"/>
                  <a:pt x="907882" y="601700"/>
                </a:cubicBezTo>
                <a:cubicBezTo>
                  <a:pt x="925163" y="585267"/>
                  <a:pt x="944823" y="573301"/>
                  <a:pt x="965573" y="565628"/>
                </a:cubicBezTo>
                <a:lnTo>
                  <a:pt x="996656" y="560634"/>
                </a:lnTo>
                <a:lnTo>
                  <a:pt x="996656" y="256405"/>
                </a:lnTo>
                <a:lnTo>
                  <a:pt x="978974" y="252372"/>
                </a:lnTo>
                <a:cubicBezTo>
                  <a:pt x="963411" y="245515"/>
                  <a:pt x="949009" y="235586"/>
                  <a:pt x="936774" y="222720"/>
                </a:cubicBezTo>
                <a:cubicBezTo>
                  <a:pt x="885504" y="168808"/>
                  <a:pt x="889995" y="85201"/>
                  <a:pt x="941456" y="36260"/>
                </a:cubicBezTo>
                <a:cubicBezTo>
                  <a:pt x="995369" y="-15011"/>
                  <a:pt x="1078976" y="-10519"/>
                  <a:pt x="1127917" y="40942"/>
                </a:cubicBezTo>
                <a:cubicBezTo>
                  <a:pt x="1179188" y="94855"/>
                  <a:pt x="1174696" y="178462"/>
                  <a:pt x="1123235" y="227403"/>
                </a:cubicBezTo>
                <a:cubicBezTo>
                  <a:pt x="1109757" y="240220"/>
                  <a:pt x="1094423" y="249553"/>
                  <a:pt x="1078238" y="255538"/>
                </a:cubicBezTo>
                <a:lnTo>
                  <a:pt x="1062287" y="258100"/>
                </a:lnTo>
                <a:lnTo>
                  <a:pt x="1062287" y="562718"/>
                </a:lnTo>
                <a:lnTo>
                  <a:pt x="1092840" y="569686"/>
                </a:lnTo>
                <a:cubicBezTo>
                  <a:pt x="1112793" y="578477"/>
                  <a:pt x="1131258" y="591208"/>
                  <a:pt x="1146944" y="607703"/>
                </a:cubicBezTo>
                <a:cubicBezTo>
                  <a:pt x="1196246" y="659544"/>
                  <a:pt x="1205331" y="732801"/>
                  <a:pt x="1178958" y="792660"/>
                </a:cubicBezTo>
                <a:lnTo>
                  <a:pt x="1173343" y="800652"/>
                </a:lnTo>
                <a:lnTo>
                  <a:pt x="1348619" y="984958"/>
                </a:lnTo>
                <a:lnTo>
                  <a:pt x="1403195" y="950833"/>
                </a:lnTo>
                <a:cubicBezTo>
                  <a:pt x="1489623" y="918872"/>
                  <a:pt x="1589672" y="940546"/>
                  <a:pt x="1655010" y="1009249"/>
                </a:cubicBezTo>
                <a:cubicBezTo>
                  <a:pt x="1746276" y="1105216"/>
                  <a:pt x="1738280" y="1254044"/>
                  <a:pt x="1646675" y="1341161"/>
                </a:cubicBezTo>
                <a:cubicBezTo>
                  <a:pt x="1550708" y="1432426"/>
                  <a:pt x="1401881" y="1424431"/>
                  <a:pt x="1314763" y="1332826"/>
                </a:cubicBezTo>
                <a:cubicBezTo>
                  <a:pt x="1246314" y="1260851"/>
                  <a:pt x="1233700" y="1159142"/>
                  <a:pt x="1270316" y="1076033"/>
                </a:cubicBezTo>
                <a:lnTo>
                  <a:pt x="1281801" y="1059688"/>
                </a:lnTo>
                <a:lnTo>
                  <a:pt x="1102291" y="870932"/>
                </a:lnTo>
                <a:lnTo>
                  <a:pt x="1083251" y="882837"/>
                </a:lnTo>
                <a:cubicBezTo>
                  <a:pt x="1021001" y="905857"/>
                  <a:pt x="948940" y="890246"/>
                  <a:pt x="901879" y="840761"/>
                </a:cubicBezTo>
                <a:lnTo>
                  <a:pt x="897651" y="833999"/>
                </a:lnTo>
                <a:lnTo>
                  <a:pt x="331408" y="970539"/>
                </a:lnTo>
                <a:lnTo>
                  <a:pt x="324456" y="1003237"/>
                </a:lnTo>
                <a:cubicBezTo>
                  <a:pt x="315751" y="1023576"/>
                  <a:pt x="302814" y="1042610"/>
                  <a:pt x="285534" y="1059044"/>
                </a:cubicBezTo>
                <a:cubicBezTo>
                  <a:pt x="219554" y="1121791"/>
                  <a:pt x="112206" y="1122162"/>
                  <a:pt x="46471" y="1053041"/>
                </a:cubicBezTo>
                <a:cubicBezTo>
                  <a:pt x="-16275" y="987062"/>
                  <a:pt x="-16647" y="879714"/>
                  <a:pt x="52475" y="813979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8405EAC-939C-4C4A-A652-22978EC323B2}"/>
              </a:ext>
            </a:extLst>
          </p:cNvPr>
          <p:cNvSpPr/>
          <p:nvPr userDrawn="1"/>
        </p:nvSpPr>
        <p:spPr>
          <a:xfrm rot="5400000">
            <a:off x="10559005" y="1597448"/>
            <a:ext cx="1161448" cy="949463"/>
          </a:xfrm>
          <a:custGeom>
            <a:avLst/>
            <a:gdLst>
              <a:gd name="connsiteX0" fmla="*/ 52475 w 1719555"/>
              <a:gd name="connsiteY0" fmla="*/ 813979 h 1405706"/>
              <a:gd name="connsiteX1" fmla="*/ 291536 w 1719555"/>
              <a:gd name="connsiteY1" fmla="*/ 819982 h 1405706"/>
              <a:gd name="connsiteX2" fmla="*/ 318965 w 1719555"/>
              <a:gd name="connsiteY2" fmla="*/ 863510 h 1405706"/>
              <a:gd name="connsiteX3" fmla="*/ 857854 w 1719555"/>
              <a:gd name="connsiteY3" fmla="*/ 733566 h 1405706"/>
              <a:gd name="connsiteX4" fmla="*/ 855489 w 1719555"/>
              <a:gd name="connsiteY4" fmla="*/ 718840 h 1405706"/>
              <a:gd name="connsiteX5" fmla="*/ 907882 w 1719555"/>
              <a:gd name="connsiteY5" fmla="*/ 601700 h 1405706"/>
              <a:gd name="connsiteX6" fmla="*/ 965573 w 1719555"/>
              <a:gd name="connsiteY6" fmla="*/ 565628 h 1405706"/>
              <a:gd name="connsiteX7" fmla="*/ 996656 w 1719555"/>
              <a:gd name="connsiteY7" fmla="*/ 560634 h 1405706"/>
              <a:gd name="connsiteX8" fmla="*/ 996656 w 1719555"/>
              <a:gd name="connsiteY8" fmla="*/ 256405 h 1405706"/>
              <a:gd name="connsiteX9" fmla="*/ 978974 w 1719555"/>
              <a:gd name="connsiteY9" fmla="*/ 252372 h 1405706"/>
              <a:gd name="connsiteX10" fmla="*/ 936774 w 1719555"/>
              <a:gd name="connsiteY10" fmla="*/ 222720 h 1405706"/>
              <a:gd name="connsiteX11" fmla="*/ 941456 w 1719555"/>
              <a:gd name="connsiteY11" fmla="*/ 36260 h 1405706"/>
              <a:gd name="connsiteX12" fmla="*/ 1127917 w 1719555"/>
              <a:gd name="connsiteY12" fmla="*/ 40942 h 1405706"/>
              <a:gd name="connsiteX13" fmla="*/ 1123235 w 1719555"/>
              <a:gd name="connsiteY13" fmla="*/ 227403 h 1405706"/>
              <a:gd name="connsiteX14" fmla="*/ 1078238 w 1719555"/>
              <a:gd name="connsiteY14" fmla="*/ 255538 h 1405706"/>
              <a:gd name="connsiteX15" fmla="*/ 1062287 w 1719555"/>
              <a:gd name="connsiteY15" fmla="*/ 258100 h 1405706"/>
              <a:gd name="connsiteX16" fmla="*/ 1062287 w 1719555"/>
              <a:gd name="connsiteY16" fmla="*/ 562718 h 1405706"/>
              <a:gd name="connsiteX17" fmla="*/ 1092840 w 1719555"/>
              <a:gd name="connsiteY17" fmla="*/ 569686 h 1405706"/>
              <a:gd name="connsiteX18" fmla="*/ 1146944 w 1719555"/>
              <a:gd name="connsiteY18" fmla="*/ 607703 h 1405706"/>
              <a:gd name="connsiteX19" fmla="*/ 1178958 w 1719555"/>
              <a:gd name="connsiteY19" fmla="*/ 792660 h 1405706"/>
              <a:gd name="connsiteX20" fmla="*/ 1173343 w 1719555"/>
              <a:gd name="connsiteY20" fmla="*/ 800652 h 1405706"/>
              <a:gd name="connsiteX21" fmla="*/ 1348619 w 1719555"/>
              <a:gd name="connsiteY21" fmla="*/ 984958 h 1405706"/>
              <a:gd name="connsiteX22" fmla="*/ 1403195 w 1719555"/>
              <a:gd name="connsiteY22" fmla="*/ 950833 h 1405706"/>
              <a:gd name="connsiteX23" fmla="*/ 1655010 w 1719555"/>
              <a:gd name="connsiteY23" fmla="*/ 1009249 h 1405706"/>
              <a:gd name="connsiteX24" fmla="*/ 1646675 w 1719555"/>
              <a:gd name="connsiteY24" fmla="*/ 1341161 h 1405706"/>
              <a:gd name="connsiteX25" fmla="*/ 1314763 w 1719555"/>
              <a:gd name="connsiteY25" fmla="*/ 1332826 h 1405706"/>
              <a:gd name="connsiteX26" fmla="*/ 1270316 w 1719555"/>
              <a:gd name="connsiteY26" fmla="*/ 1076033 h 1405706"/>
              <a:gd name="connsiteX27" fmla="*/ 1281801 w 1719555"/>
              <a:gd name="connsiteY27" fmla="*/ 1059688 h 1405706"/>
              <a:gd name="connsiteX28" fmla="*/ 1102291 w 1719555"/>
              <a:gd name="connsiteY28" fmla="*/ 870932 h 1405706"/>
              <a:gd name="connsiteX29" fmla="*/ 1083251 w 1719555"/>
              <a:gd name="connsiteY29" fmla="*/ 882837 h 1405706"/>
              <a:gd name="connsiteX30" fmla="*/ 901879 w 1719555"/>
              <a:gd name="connsiteY30" fmla="*/ 840761 h 1405706"/>
              <a:gd name="connsiteX31" fmla="*/ 897651 w 1719555"/>
              <a:gd name="connsiteY31" fmla="*/ 833999 h 1405706"/>
              <a:gd name="connsiteX32" fmla="*/ 331408 w 1719555"/>
              <a:gd name="connsiteY32" fmla="*/ 970539 h 1405706"/>
              <a:gd name="connsiteX33" fmla="*/ 324456 w 1719555"/>
              <a:gd name="connsiteY33" fmla="*/ 1003237 h 1405706"/>
              <a:gd name="connsiteX34" fmla="*/ 285534 w 1719555"/>
              <a:gd name="connsiteY34" fmla="*/ 1059044 h 1405706"/>
              <a:gd name="connsiteX35" fmla="*/ 46471 w 1719555"/>
              <a:gd name="connsiteY35" fmla="*/ 1053041 h 1405706"/>
              <a:gd name="connsiteX36" fmla="*/ 52475 w 1719555"/>
              <a:gd name="connsiteY36" fmla="*/ 813979 h 14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19555" h="1405706">
                <a:moveTo>
                  <a:pt x="52475" y="813979"/>
                </a:moveTo>
                <a:cubicBezTo>
                  <a:pt x="118453" y="751232"/>
                  <a:pt x="225801" y="750861"/>
                  <a:pt x="291536" y="819982"/>
                </a:cubicBezTo>
                <a:lnTo>
                  <a:pt x="318965" y="863510"/>
                </a:lnTo>
                <a:lnTo>
                  <a:pt x="857854" y="733566"/>
                </a:lnTo>
                <a:lnTo>
                  <a:pt x="855489" y="718840"/>
                </a:lnTo>
                <a:cubicBezTo>
                  <a:pt x="856959" y="675558"/>
                  <a:pt x="874893" y="633073"/>
                  <a:pt x="907882" y="601700"/>
                </a:cubicBezTo>
                <a:cubicBezTo>
                  <a:pt x="925163" y="585267"/>
                  <a:pt x="944823" y="573301"/>
                  <a:pt x="965573" y="565628"/>
                </a:cubicBezTo>
                <a:lnTo>
                  <a:pt x="996656" y="560634"/>
                </a:lnTo>
                <a:lnTo>
                  <a:pt x="996656" y="256405"/>
                </a:lnTo>
                <a:lnTo>
                  <a:pt x="978974" y="252372"/>
                </a:lnTo>
                <a:cubicBezTo>
                  <a:pt x="963411" y="245515"/>
                  <a:pt x="949009" y="235586"/>
                  <a:pt x="936774" y="222720"/>
                </a:cubicBezTo>
                <a:cubicBezTo>
                  <a:pt x="885504" y="168808"/>
                  <a:pt x="889995" y="85201"/>
                  <a:pt x="941456" y="36260"/>
                </a:cubicBezTo>
                <a:cubicBezTo>
                  <a:pt x="995369" y="-15011"/>
                  <a:pt x="1078976" y="-10519"/>
                  <a:pt x="1127917" y="40942"/>
                </a:cubicBezTo>
                <a:cubicBezTo>
                  <a:pt x="1179188" y="94855"/>
                  <a:pt x="1174696" y="178462"/>
                  <a:pt x="1123235" y="227403"/>
                </a:cubicBezTo>
                <a:cubicBezTo>
                  <a:pt x="1109757" y="240220"/>
                  <a:pt x="1094423" y="249553"/>
                  <a:pt x="1078238" y="255538"/>
                </a:cubicBezTo>
                <a:lnTo>
                  <a:pt x="1062287" y="258100"/>
                </a:lnTo>
                <a:lnTo>
                  <a:pt x="1062287" y="562718"/>
                </a:lnTo>
                <a:lnTo>
                  <a:pt x="1092840" y="569686"/>
                </a:lnTo>
                <a:cubicBezTo>
                  <a:pt x="1112793" y="578477"/>
                  <a:pt x="1131258" y="591208"/>
                  <a:pt x="1146944" y="607703"/>
                </a:cubicBezTo>
                <a:cubicBezTo>
                  <a:pt x="1196246" y="659544"/>
                  <a:pt x="1205331" y="732801"/>
                  <a:pt x="1178958" y="792660"/>
                </a:cubicBezTo>
                <a:lnTo>
                  <a:pt x="1173343" y="800652"/>
                </a:lnTo>
                <a:lnTo>
                  <a:pt x="1348619" y="984958"/>
                </a:lnTo>
                <a:lnTo>
                  <a:pt x="1403195" y="950833"/>
                </a:lnTo>
                <a:cubicBezTo>
                  <a:pt x="1489623" y="918872"/>
                  <a:pt x="1589672" y="940546"/>
                  <a:pt x="1655010" y="1009249"/>
                </a:cubicBezTo>
                <a:cubicBezTo>
                  <a:pt x="1746276" y="1105216"/>
                  <a:pt x="1738280" y="1254044"/>
                  <a:pt x="1646675" y="1341161"/>
                </a:cubicBezTo>
                <a:cubicBezTo>
                  <a:pt x="1550708" y="1432426"/>
                  <a:pt x="1401881" y="1424431"/>
                  <a:pt x="1314763" y="1332826"/>
                </a:cubicBezTo>
                <a:cubicBezTo>
                  <a:pt x="1246314" y="1260851"/>
                  <a:pt x="1233700" y="1159142"/>
                  <a:pt x="1270316" y="1076033"/>
                </a:cubicBezTo>
                <a:lnTo>
                  <a:pt x="1281801" y="1059688"/>
                </a:lnTo>
                <a:lnTo>
                  <a:pt x="1102291" y="870932"/>
                </a:lnTo>
                <a:lnTo>
                  <a:pt x="1083251" y="882837"/>
                </a:lnTo>
                <a:cubicBezTo>
                  <a:pt x="1021001" y="905857"/>
                  <a:pt x="948940" y="890246"/>
                  <a:pt x="901879" y="840761"/>
                </a:cubicBezTo>
                <a:lnTo>
                  <a:pt x="897651" y="833999"/>
                </a:lnTo>
                <a:lnTo>
                  <a:pt x="331408" y="970539"/>
                </a:lnTo>
                <a:lnTo>
                  <a:pt x="324456" y="1003237"/>
                </a:lnTo>
                <a:cubicBezTo>
                  <a:pt x="315751" y="1023576"/>
                  <a:pt x="302814" y="1042610"/>
                  <a:pt x="285534" y="1059044"/>
                </a:cubicBezTo>
                <a:cubicBezTo>
                  <a:pt x="219554" y="1121791"/>
                  <a:pt x="112206" y="1122162"/>
                  <a:pt x="46471" y="1053041"/>
                </a:cubicBezTo>
                <a:cubicBezTo>
                  <a:pt x="-16275" y="987062"/>
                  <a:pt x="-16647" y="879714"/>
                  <a:pt x="52475" y="813979"/>
                </a:cubicBezTo>
                <a:close/>
              </a:path>
            </a:pathLst>
          </a:custGeom>
          <a:solidFill>
            <a:schemeClr val="accent3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F3D761A-CEA6-4A9C-BC05-657BD6ED734C}"/>
              </a:ext>
            </a:extLst>
          </p:cNvPr>
          <p:cNvSpPr/>
          <p:nvPr userDrawn="1"/>
        </p:nvSpPr>
        <p:spPr>
          <a:xfrm rot="8257828">
            <a:off x="273193" y="259357"/>
            <a:ext cx="749314" cy="612551"/>
          </a:xfrm>
          <a:custGeom>
            <a:avLst/>
            <a:gdLst>
              <a:gd name="connsiteX0" fmla="*/ 52475 w 1719555"/>
              <a:gd name="connsiteY0" fmla="*/ 813979 h 1405706"/>
              <a:gd name="connsiteX1" fmla="*/ 291536 w 1719555"/>
              <a:gd name="connsiteY1" fmla="*/ 819982 h 1405706"/>
              <a:gd name="connsiteX2" fmla="*/ 318965 w 1719555"/>
              <a:gd name="connsiteY2" fmla="*/ 863510 h 1405706"/>
              <a:gd name="connsiteX3" fmla="*/ 857854 w 1719555"/>
              <a:gd name="connsiteY3" fmla="*/ 733566 h 1405706"/>
              <a:gd name="connsiteX4" fmla="*/ 855489 w 1719555"/>
              <a:gd name="connsiteY4" fmla="*/ 718840 h 1405706"/>
              <a:gd name="connsiteX5" fmla="*/ 907882 w 1719555"/>
              <a:gd name="connsiteY5" fmla="*/ 601700 h 1405706"/>
              <a:gd name="connsiteX6" fmla="*/ 965573 w 1719555"/>
              <a:gd name="connsiteY6" fmla="*/ 565628 h 1405706"/>
              <a:gd name="connsiteX7" fmla="*/ 996656 w 1719555"/>
              <a:gd name="connsiteY7" fmla="*/ 560634 h 1405706"/>
              <a:gd name="connsiteX8" fmla="*/ 996656 w 1719555"/>
              <a:gd name="connsiteY8" fmla="*/ 256405 h 1405706"/>
              <a:gd name="connsiteX9" fmla="*/ 978974 w 1719555"/>
              <a:gd name="connsiteY9" fmla="*/ 252372 h 1405706"/>
              <a:gd name="connsiteX10" fmla="*/ 936774 w 1719555"/>
              <a:gd name="connsiteY10" fmla="*/ 222720 h 1405706"/>
              <a:gd name="connsiteX11" fmla="*/ 941456 w 1719555"/>
              <a:gd name="connsiteY11" fmla="*/ 36260 h 1405706"/>
              <a:gd name="connsiteX12" fmla="*/ 1127917 w 1719555"/>
              <a:gd name="connsiteY12" fmla="*/ 40942 h 1405706"/>
              <a:gd name="connsiteX13" fmla="*/ 1123235 w 1719555"/>
              <a:gd name="connsiteY13" fmla="*/ 227403 h 1405706"/>
              <a:gd name="connsiteX14" fmla="*/ 1078238 w 1719555"/>
              <a:gd name="connsiteY14" fmla="*/ 255538 h 1405706"/>
              <a:gd name="connsiteX15" fmla="*/ 1062287 w 1719555"/>
              <a:gd name="connsiteY15" fmla="*/ 258100 h 1405706"/>
              <a:gd name="connsiteX16" fmla="*/ 1062287 w 1719555"/>
              <a:gd name="connsiteY16" fmla="*/ 562718 h 1405706"/>
              <a:gd name="connsiteX17" fmla="*/ 1092840 w 1719555"/>
              <a:gd name="connsiteY17" fmla="*/ 569686 h 1405706"/>
              <a:gd name="connsiteX18" fmla="*/ 1146944 w 1719555"/>
              <a:gd name="connsiteY18" fmla="*/ 607703 h 1405706"/>
              <a:gd name="connsiteX19" fmla="*/ 1178958 w 1719555"/>
              <a:gd name="connsiteY19" fmla="*/ 792660 h 1405706"/>
              <a:gd name="connsiteX20" fmla="*/ 1173343 w 1719555"/>
              <a:gd name="connsiteY20" fmla="*/ 800652 h 1405706"/>
              <a:gd name="connsiteX21" fmla="*/ 1348619 w 1719555"/>
              <a:gd name="connsiteY21" fmla="*/ 984958 h 1405706"/>
              <a:gd name="connsiteX22" fmla="*/ 1403195 w 1719555"/>
              <a:gd name="connsiteY22" fmla="*/ 950833 h 1405706"/>
              <a:gd name="connsiteX23" fmla="*/ 1655010 w 1719555"/>
              <a:gd name="connsiteY23" fmla="*/ 1009249 h 1405706"/>
              <a:gd name="connsiteX24" fmla="*/ 1646675 w 1719555"/>
              <a:gd name="connsiteY24" fmla="*/ 1341161 h 1405706"/>
              <a:gd name="connsiteX25" fmla="*/ 1314763 w 1719555"/>
              <a:gd name="connsiteY25" fmla="*/ 1332826 h 1405706"/>
              <a:gd name="connsiteX26" fmla="*/ 1270316 w 1719555"/>
              <a:gd name="connsiteY26" fmla="*/ 1076033 h 1405706"/>
              <a:gd name="connsiteX27" fmla="*/ 1281801 w 1719555"/>
              <a:gd name="connsiteY27" fmla="*/ 1059688 h 1405706"/>
              <a:gd name="connsiteX28" fmla="*/ 1102291 w 1719555"/>
              <a:gd name="connsiteY28" fmla="*/ 870932 h 1405706"/>
              <a:gd name="connsiteX29" fmla="*/ 1083251 w 1719555"/>
              <a:gd name="connsiteY29" fmla="*/ 882837 h 1405706"/>
              <a:gd name="connsiteX30" fmla="*/ 901879 w 1719555"/>
              <a:gd name="connsiteY30" fmla="*/ 840761 h 1405706"/>
              <a:gd name="connsiteX31" fmla="*/ 897651 w 1719555"/>
              <a:gd name="connsiteY31" fmla="*/ 833999 h 1405706"/>
              <a:gd name="connsiteX32" fmla="*/ 331408 w 1719555"/>
              <a:gd name="connsiteY32" fmla="*/ 970539 h 1405706"/>
              <a:gd name="connsiteX33" fmla="*/ 324456 w 1719555"/>
              <a:gd name="connsiteY33" fmla="*/ 1003237 h 1405706"/>
              <a:gd name="connsiteX34" fmla="*/ 285534 w 1719555"/>
              <a:gd name="connsiteY34" fmla="*/ 1059044 h 1405706"/>
              <a:gd name="connsiteX35" fmla="*/ 46471 w 1719555"/>
              <a:gd name="connsiteY35" fmla="*/ 1053041 h 1405706"/>
              <a:gd name="connsiteX36" fmla="*/ 52475 w 1719555"/>
              <a:gd name="connsiteY36" fmla="*/ 813979 h 14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19555" h="1405706">
                <a:moveTo>
                  <a:pt x="52475" y="813979"/>
                </a:moveTo>
                <a:cubicBezTo>
                  <a:pt x="118453" y="751232"/>
                  <a:pt x="225801" y="750861"/>
                  <a:pt x="291536" y="819982"/>
                </a:cubicBezTo>
                <a:lnTo>
                  <a:pt x="318965" y="863510"/>
                </a:lnTo>
                <a:lnTo>
                  <a:pt x="857854" y="733566"/>
                </a:lnTo>
                <a:lnTo>
                  <a:pt x="855489" y="718840"/>
                </a:lnTo>
                <a:cubicBezTo>
                  <a:pt x="856959" y="675558"/>
                  <a:pt x="874893" y="633073"/>
                  <a:pt x="907882" y="601700"/>
                </a:cubicBezTo>
                <a:cubicBezTo>
                  <a:pt x="925163" y="585267"/>
                  <a:pt x="944823" y="573301"/>
                  <a:pt x="965573" y="565628"/>
                </a:cubicBezTo>
                <a:lnTo>
                  <a:pt x="996656" y="560634"/>
                </a:lnTo>
                <a:lnTo>
                  <a:pt x="996656" y="256405"/>
                </a:lnTo>
                <a:lnTo>
                  <a:pt x="978974" y="252372"/>
                </a:lnTo>
                <a:cubicBezTo>
                  <a:pt x="963411" y="245515"/>
                  <a:pt x="949009" y="235586"/>
                  <a:pt x="936774" y="222720"/>
                </a:cubicBezTo>
                <a:cubicBezTo>
                  <a:pt x="885504" y="168808"/>
                  <a:pt x="889995" y="85201"/>
                  <a:pt x="941456" y="36260"/>
                </a:cubicBezTo>
                <a:cubicBezTo>
                  <a:pt x="995369" y="-15011"/>
                  <a:pt x="1078976" y="-10519"/>
                  <a:pt x="1127917" y="40942"/>
                </a:cubicBezTo>
                <a:cubicBezTo>
                  <a:pt x="1179188" y="94855"/>
                  <a:pt x="1174696" y="178462"/>
                  <a:pt x="1123235" y="227403"/>
                </a:cubicBezTo>
                <a:cubicBezTo>
                  <a:pt x="1109757" y="240220"/>
                  <a:pt x="1094423" y="249553"/>
                  <a:pt x="1078238" y="255538"/>
                </a:cubicBezTo>
                <a:lnTo>
                  <a:pt x="1062287" y="258100"/>
                </a:lnTo>
                <a:lnTo>
                  <a:pt x="1062287" y="562718"/>
                </a:lnTo>
                <a:lnTo>
                  <a:pt x="1092840" y="569686"/>
                </a:lnTo>
                <a:cubicBezTo>
                  <a:pt x="1112793" y="578477"/>
                  <a:pt x="1131258" y="591208"/>
                  <a:pt x="1146944" y="607703"/>
                </a:cubicBezTo>
                <a:cubicBezTo>
                  <a:pt x="1196246" y="659544"/>
                  <a:pt x="1205331" y="732801"/>
                  <a:pt x="1178958" y="792660"/>
                </a:cubicBezTo>
                <a:lnTo>
                  <a:pt x="1173343" y="800652"/>
                </a:lnTo>
                <a:lnTo>
                  <a:pt x="1348619" y="984958"/>
                </a:lnTo>
                <a:lnTo>
                  <a:pt x="1403195" y="950833"/>
                </a:lnTo>
                <a:cubicBezTo>
                  <a:pt x="1489623" y="918872"/>
                  <a:pt x="1589672" y="940546"/>
                  <a:pt x="1655010" y="1009249"/>
                </a:cubicBezTo>
                <a:cubicBezTo>
                  <a:pt x="1746276" y="1105216"/>
                  <a:pt x="1738280" y="1254044"/>
                  <a:pt x="1646675" y="1341161"/>
                </a:cubicBezTo>
                <a:cubicBezTo>
                  <a:pt x="1550708" y="1432426"/>
                  <a:pt x="1401881" y="1424431"/>
                  <a:pt x="1314763" y="1332826"/>
                </a:cubicBezTo>
                <a:cubicBezTo>
                  <a:pt x="1246314" y="1260851"/>
                  <a:pt x="1233700" y="1159142"/>
                  <a:pt x="1270316" y="1076033"/>
                </a:cubicBezTo>
                <a:lnTo>
                  <a:pt x="1281801" y="1059688"/>
                </a:lnTo>
                <a:lnTo>
                  <a:pt x="1102291" y="870932"/>
                </a:lnTo>
                <a:lnTo>
                  <a:pt x="1083251" y="882837"/>
                </a:lnTo>
                <a:cubicBezTo>
                  <a:pt x="1021001" y="905857"/>
                  <a:pt x="948940" y="890246"/>
                  <a:pt x="901879" y="840761"/>
                </a:cubicBezTo>
                <a:lnTo>
                  <a:pt x="897651" y="833999"/>
                </a:lnTo>
                <a:lnTo>
                  <a:pt x="331408" y="970539"/>
                </a:lnTo>
                <a:lnTo>
                  <a:pt x="324456" y="1003237"/>
                </a:lnTo>
                <a:cubicBezTo>
                  <a:pt x="315751" y="1023576"/>
                  <a:pt x="302814" y="1042610"/>
                  <a:pt x="285534" y="1059044"/>
                </a:cubicBezTo>
                <a:cubicBezTo>
                  <a:pt x="219554" y="1121791"/>
                  <a:pt x="112206" y="1122162"/>
                  <a:pt x="46471" y="1053041"/>
                </a:cubicBezTo>
                <a:cubicBezTo>
                  <a:pt x="-16275" y="987062"/>
                  <a:pt x="-16647" y="879714"/>
                  <a:pt x="52475" y="813979"/>
                </a:cubicBezTo>
                <a:close/>
              </a:path>
            </a:pathLst>
          </a:cu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1260B8-53BA-47D3-87D6-323C933B2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7617" y="2316383"/>
            <a:ext cx="1816765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11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F20E7-76D9-4F13-B983-EEE63D763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D42A45A-E9D2-4265-AE62-917FC8CB2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59D4B56-AF68-431C-A667-AA74581C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3BA29-C513-455D-AD7B-4BA0FA786920}" type="datetimeFigureOut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22/04/2019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553981-3DB6-4805-8CDD-57894332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E7F5629-E12B-4885-98D2-7AD7CBB6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81857-A9FD-4243-BB11-5C82105FDBF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45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60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Freeform: Shape 558">
            <a:extLst>
              <a:ext uri="{FF2B5EF4-FFF2-40B4-BE49-F238E27FC236}">
                <a16:creationId xmlns:a16="http://schemas.microsoft.com/office/drawing/2014/main" id="{C9957A36-A56E-47BD-BCD7-E58C8386058C}"/>
              </a:ext>
            </a:extLst>
          </p:cNvPr>
          <p:cNvSpPr/>
          <p:nvPr/>
        </p:nvSpPr>
        <p:spPr>
          <a:xfrm rot="7811536">
            <a:off x="2659062" y="-2148677"/>
            <a:ext cx="3757650" cy="11821019"/>
          </a:xfrm>
          <a:custGeom>
            <a:avLst/>
            <a:gdLst>
              <a:gd name="connsiteX0" fmla="*/ 891494 w 3757650"/>
              <a:gd name="connsiteY0" fmla="*/ 5336549 h 11821019"/>
              <a:gd name="connsiteX1" fmla="*/ 2164916 w 3757650"/>
              <a:gd name="connsiteY1" fmla="*/ 5336549 h 11821019"/>
              <a:gd name="connsiteX2" fmla="*/ 2168720 w 3757650"/>
              <a:gd name="connsiteY2" fmla="*/ 5336550 h 11821019"/>
              <a:gd name="connsiteX3" fmla="*/ 3153246 w 3757650"/>
              <a:gd name="connsiteY3" fmla="*/ 5336550 h 11821019"/>
              <a:gd name="connsiteX4" fmla="*/ 3145644 w 3757650"/>
              <a:gd name="connsiteY4" fmla="*/ 5252920 h 11821019"/>
              <a:gd name="connsiteX5" fmla="*/ 3043012 w 3757650"/>
              <a:gd name="connsiteY5" fmla="*/ 4872795 h 11821019"/>
              <a:gd name="connsiteX6" fmla="*/ 3035409 w 3757650"/>
              <a:gd name="connsiteY6" fmla="*/ 4853791 h 11821019"/>
              <a:gd name="connsiteX7" fmla="*/ 2966986 w 3757650"/>
              <a:gd name="connsiteY7" fmla="*/ 4716943 h 11821019"/>
              <a:gd name="connsiteX8" fmla="*/ 1081557 w 3757650"/>
              <a:gd name="connsiteY8" fmla="*/ 4716945 h 11821019"/>
              <a:gd name="connsiteX9" fmla="*/ 986524 w 3757650"/>
              <a:gd name="connsiteY9" fmla="*/ 4872795 h 11821019"/>
              <a:gd name="connsiteX10" fmla="*/ 887691 w 3757650"/>
              <a:gd name="connsiteY10" fmla="*/ 5252922 h 11821019"/>
              <a:gd name="connsiteX11" fmla="*/ 891494 w 3757650"/>
              <a:gd name="connsiteY11" fmla="*/ 5336549 h 11821019"/>
              <a:gd name="connsiteX12" fmla="*/ 1184189 w 3757650"/>
              <a:gd name="connsiteY12" fmla="*/ 6226046 h 11821019"/>
              <a:gd name="connsiteX13" fmla="*/ 2887157 w 3757650"/>
              <a:gd name="connsiteY13" fmla="*/ 6226046 h 11821019"/>
              <a:gd name="connsiteX14" fmla="*/ 2921371 w 3757650"/>
              <a:gd name="connsiteY14" fmla="*/ 6172828 h 11821019"/>
              <a:gd name="connsiteX15" fmla="*/ 2978388 w 3757650"/>
              <a:gd name="connsiteY15" fmla="*/ 6073994 h 11821019"/>
              <a:gd name="connsiteX16" fmla="*/ 2974589 w 3757650"/>
              <a:gd name="connsiteY16" fmla="*/ 6073996 h 11821019"/>
              <a:gd name="connsiteX17" fmla="*/ 3054414 w 3757650"/>
              <a:gd name="connsiteY17" fmla="*/ 5902941 h 11821019"/>
              <a:gd name="connsiteX18" fmla="*/ 3138040 w 3757650"/>
              <a:gd name="connsiteY18" fmla="*/ 5606442 h 11821019"/>
              <a:gd name="connsiteX19" fmla="*/ 2168720 w 3757650"/>
              <a:gd name="connsiteY19" fmla="*/ 5606441 h 11821019"/>
              <a:gd name="connsiteX20" fmla="*/ 2164916 w 3757650"/>
              <a:gd name="connsiteY20" fmla="*/ 5606440 h 11821019"/>
              <a:gd name="connsiteX21" fmla="*/ 925703 w 3757650"/>
              <a:gd name="connsiteY21" fmla="*/ 5606440 h 11821019"/>
              <a:gd name="connsiteX22" fmla="*/ 1020737 w 3757650"/>
              <a:gd name="connsiteY22" fmla="*/ 5902940 h 11821019"/>
              <a:gd name="connsiteX23" fmla="*/ 1149980 w 3757650"/>
              <a:gd name="connsiteY23" fmla="*/ 6169028 h 11821019"/>
              <a:gd name="connsiteX24" fmla="*/ 1184190 w 3757650"/>
              <a:gd name="connsiteY24" fmla="*/ 6222247 h 11821019"/>
              <a:gd name="connsiteX25" fmla="*/ 594995 w 3757650"/>
              <a:gd name="connsiteY25" fmla="*/ 9548352 h 11821019"/>
              <a:gd name="connsiteX26" fmla="*/ 3149447 w 3757650"/>
              <a:gd name="connsiteY26" fmla="*/ 9548353 h 11821019"/>
              <a:gd name="connsiteX27" fmla="*/ 3141845 w 3757650"/>
              <a:gd name="connsiteY27" fmla="*/ 9502738 h 11821019"/>
              <a:gd name="connsiteX28" fmla="*/ 2997396 w 3757650"/>
              <a:gd name="connsiteY28" fmla="*/ 9122611 h 11821019"/>
              <a:gd name="connsiteX29" fmla="*/ 2852948 w 3757650"/>
              <a:gd name="connsiteY29" fmla="*/ 8898338 h 11821019"/>
              <a:gd name="connsiteX30" fmla="*/ 872486 w 3757650"/>
              <a:gd name="connsiteY30" fmla="*/ 8898337 h 11821019"/>
              <a:gd name="connsiteX31" fmla="*/ 728037 w 3757650"/>
              <a:gd name="connsiteY31" fmla="*/ 9122611 h 11821019"/>
              <a:gd name="connsiteX32" fmla="*/ 598794 w 3757650"/>
              <a:gd name="connsiteY32" fmla="*/ 9502738 h 11821019"/>
              <a:gd name="connsiteX33" fmla="*/ 594995 w 3757650"/>
              <a:gd name="connsiteY33" fmla="*/ 9548352 h 11821019"/>
              <a:gd name="connsiteX34" fmla="*/ 967519 w 3757650"/>
              <a:gd name="connsiteY34" fmla="*/ 10483463 h 11821019"/>
              <a:gd name="connsiteX35" fmla="*/ 2830141 w 3757650"/>
              <a:gd name="connsiteY35" fmla="*/ 10483464 h 11821019"/>
              <a:gd name="connsiteX36" fmla="*/ 2879555 w 3757650"/>
              <a:gd name="connsiteY36" fmla="*/ 10415041 h 11821019"/>
              <a:gd name="connsiteX37" fmla="*/ 3039208 w 3757650"/>
              <a:gd name="connsiteY37" fmla="*/ 10148953 h 11821019"/>
              <a:gd name="connsiteX38" fmla="*/ 3145644 w 3757650"/>
              <a:gd name="connsiteY38" fmla="*/ 9829647 h 11821019"/>
              <a:gd name="connsiteX39" fmla="*/ 617803 w 3757650"/>
              <a:gd name="connsiteY39" fmla="*/ 9829645 h 11821019"/>
              <a:gd name="connsiteX40" fmla="*/ 739443 w 3757650"/>
              <a:gd name="connsiteY40" fmla="*/ 10148952 h 11821019"/>
              <a:gd name="connsiteX41" fmla="*/ 910498 w 3757650"/>
              <a:gd name="connsiteY41" fmla="*/ 10415041 h 11821019"/>
              <a:gd name="connsiteX42" fmla="*/ 967519 w 3757650"/>
              <a:gd name="connsiteY42" fmla="*/ 10483463 h 11821019"/>
              <a:gd name="connsiteX43" fmla="*/ 1947609 w 3757650"/>
              <a:gd name="connsiteY43" fmla="*/ 11821019 h 11821019"/>
              <a:gd name="connsiteX44" fmla="*/ 0 w 3757650"/>
              <a:gd name="connsiteY44" fmla="*/ 9515704 h 11821019"/>
              <a:gd name="connsiteX45" fmla="*/ 2430 w 3757650"/>
              <a:gd name="connsiteY45" fmla="*/ 9470239 h 11821019"/>
              <a:gd name="connsiteX46" fmla="*/ 1431274 w 3757650"/>
              <a:gd name="connsiteY46" fmla="*/ 7583099 h 11821019"/>
              <a:gd name="connsiteX47" fmla="*/ 1476889 w 3757650"/>
              <a:gd name="connsiteY47" fmla="*/ 7545086 h 11821019"/>
              <a:gd name="connsiteX48" fmla="*/ 1522503 w 3757650"/>
              <a:gd name="connsiteY48" fmla="*/ 7507074 h 11821019"/>
              <a:gd name="connsiteX49" fmla="*/ 1602329 w 3757650"/>
              <a:gd name="connsiteY49" fmla="*/ 7442450 h 11821019"/>
              <a:gd name="connsiteX50" fmla="*/ 1967251 w 3757650"/>
              <a:gd name="connsiteY50" fmla="*/ 7149755 h 11821019"/>
              <a:gd name="connsiteX51" fmla="*/ 2012866 w 3757650"/>
              <a:gd name="connsiteY51" fmla="*/ 7111743 h 11821019"/>
              <a:gd name="connsiteX52" fmla="*/ 2058481 w 3757650"/>
              <a:gd name="connsiteY52" fmla="*/ 7073728 h 11821019"/>
              <a:gd name="connsiteX53" fmla="*/ 2681889 w 3757650"/>
              <a:gd name="connsiteY53" fmla="*/ 6476928 h 11821019"/>
              <a:gd name="connsiteX54" fmla="*/ 1366651 w 3757650"/>
              <a:gd name="connsiteY54" fmla="*/ 6476929 h 11821019"/>
              <a:gd name="connsiteX55" fmla="*/ 1879824 w 3757650"/>
              <a:gd name="connsiteY55" fmla="*/ 7066128 h 11821019"/>
              <a:gd name="connsiteX56" fmla="*/ 1514902 w 3757650"/>
              <a:gd name="connsiteY56" fmla="*/ 7358823 h 11821019"/>
              <a:gd name="connsiteX57" fmla="*/ 1435073 w 3757650"/>
              <a:gd name="connsiteY57" fmla="*/ 7423447 h 11821019"/>
              <a:gd name="connsiteX58" fmla="*/ 290894 w 3757650"/>
              <a:gd name="connsiteY58" fmla="*/ 5241519 h 11821019"/>
              <a:gd name="connsiteX59" fmla="*/ 1549110 w 3757650"/>
              <a:gd name="connsiteY59" fmla="*/ 3508142 h 11821019"/>
              <a:gd name="connsiteX60" fmla="*/ 1811402 w 3757650"/>
              <a:gd name="connsiteY60" fmla="*/ 3721013 h 11821019"/>
              <a:gd name="connsiteX61" fmla="*/ 1997661 w 3757650"/>
              <a:gd name="connsiteY61" fmla="*/ 3869261 h 11821019"/>
              <a:gd name="connsiteX62" fmla="*/ 1317236 w 3757650"/>
              <a:gd name="connsiteY62" fmla="*/ 4439450 h 11821019"/>
              <a:gd name="connsiteX63" fmla="*/ 2788325 w 3757650"/>
              <a:gd name="connsiteY63" fmla="*/ 4439450 h 11821019"/>
              <a:gd name="connsiteX64" fmla="*/ 2195327 w 3757650"/>
              <a:gd name="connsiteY64" fmla="*/ 3873062 h 11821019"/>
              <a:gd name="connsiteX65" fmla="*/ 2149712 w 3757650"/>
              <a:gd name="connsiteY65" fmla="*/ 3835051 h 11821019"/>
              <a:gd name="connsiteX66" fmla="*/ 2100297 w 3757650"/>
              <a:gd name="connsiteY66" fmla="*/ 3797039 h 11821019"/>
              <a:gd name="connsiteX67" fmla="*/ 1902631 w 3757650"/>
              <a:gd name="connsiteY67" fmla="*/ 3637385 h 11821019"/>
              <a:gd name="connsiteX68" fmla="*/ 1651747 w 3757650"/>
              <a:gd name="connsiteY68" fmla="*/ 3435915 h 11821019"/>
              <a:gd name="connsiteX69" fmla="*/ 1606132 w 3757650"/>
              <a:gd name="connsiteY69" fmla="*/ 3397902 h 11821019"/>
              <a:gd name="connsiteX70" fmla="*/ 1560517 w 3757650"/>
              <a:gd name="connsiteY70" fmla="*/ 3359891 h 11821019"/>
              <a:gd name="connsiteX71" fmla="*/ 374521 w 3757650"/>
              <a:gd name="connsiteY71" fmla="*/ 1333817 h 11821019"/>
              <a:gd name="connsiteX72" fmla="*/ 909631 w 3757650"/>
              <a:gd name="connsiteY72" fmla="*/ 38007 h 11821019"/>
              <a:gd name="connsiteX73" fmla="*/ 938621 w 3757650"/>
              <a:gd name="connsiteY73" fmla="*/ 0 h 11821019"/>
              <a:gd name="connsiteX74" fmla="*/ 1487416 w 3757650"/>
              <a:gd name="connsiteY74" fmla="*/ 649589 h 11821019"/>
              <a:gd name="connsiteX75" fmla="*/ 1191792 w 3757650"/>
              <a:gd name="connsiteY75" fmla="*/ 649589 h 11821019"/>
              <a:gd name="connsiteX76" fmla="*/ 1104365 w 3757650"/>
              <a:gd name="connsiteY76" fmla="*/ 813042 h 11821019"/>
              <a:gd name="connsiteX77" fmla="*/ 975122 w 3757650"/>
              <a:gd name="connsiteY77" fmla="*/ 1193168 h 11821019"/>
              <a:gd name="connsiteX78" fmla="*/ 963716 w 3757650"/>
              <a:gd name="connsiteY78" fmla="*/ 1269194 h 11821019"/>
              <a:gd name="connsiteX79" fmla="*/ 2010880 w 3757650"/>
              <a:gd name="connsiteY79" fmla="*/ 1269194 h 11821019"/>
              <a:gd name="connsiteX80" fmla="*/ 2238893 w 3757650"/>
              <a:gd name="connsiteY80" fmla="*/ 1539086 h 11821019"/>
              <a:gd name="connsiteX81" fmla="*/ 975122 w 3757650"/>
              <a:gd name="connsiteY81" fmla="*/ 1539086 h 11821019"/>
              <a:gd name="connsiteX82" fmla="*/ 1058750 w 3757650"/>
              <a:gd name="connsiteY82" fmla="*/ 1881200 h 11821019"/>
              <a:gd name="connsiteX83" fmla="*/ 1187993 w 3757650"/>
              <a:gd name="connsiteY83" fmla="*/ 2147288 h 11821019"/>
              <a:gd name="connsiteX84" fmla="*/ 1195595 w 3757650"/>
              <a:gd name="connsiteY84" fmla="*/ 2154891 h 11821019"/>
              <a:gd name="connsiteX85" fmla="*/ 2759147 w 3757650"/>
              <a:gd name="connsiteY85" fmla="*/ 2154891 h 11821019"/>
              <a:gd name="connsiteX86" fmla="*/ 3266382 w 3757650"/>
              <a:gd name="connsiteY86" fmla="*/ 2755289 h 11821019"/>
              <a:gd name="connsiteX87" fmla="*/ 3085419 w 3757650"/>
              <a:gd name="connsiteY87" fmla="*/ 2962302 h 11821019"/>
              <a:gd name="connsiteX88" fmla="*/ 2640077 w 3757650"/>
              <a:gd name="connsiteY88" fmla="*/ 3378899 h 11821019"/>
              <a:gd name="connsiteX89" fmla="*/ 2381591 w 3757650"/>
              <a:gd name="connsiteY89" fmla="*/ 3169826 h 11821019"/>
              <a:gd name="connsiteX90" fmla="*/ 2195327 w 3757650"/>
              <a:gd name="connsiteY90" fmla="*/ 3021580 h 11821019"/>
              <a:gd name="connsiteX91" fmla="*/ 2792128 w 3757650"/>
              <a:gd name="connsiteY91" fmla="*/ 2428581 h 11821019"/>
              <a:gd name="connsiteX92" fmla="*/ 1389458 w 3757650"/>
              <a:gd name="connsiteY92" fmla="*/ 2428582 h 11821019"/>
              <a:gd name="connsiteX93" fmla="*/ 2009067 w 3757650"/>
              <a:gd name="connsiteY93" fmla="*/ 3021580 h 11821019"/>
              <a:gd name="connsiteX94" fmla="*/ 2054681 w 3757650"/>
              <a:gd name="connsiteY94" fmla="*/ 3059592 h 11821019"/>
              <a:gd name="connsiteX95" fmla="*/ 2100297 w 3757650"/>
              <a:gd name="connsiteY95" fmla="*/ 3097605 h 11821019"/>
              <a:gd name="connsiteX96" fmla="*/ 2294159 w 3757650"/>
              <a:gd name="connsiteY96" fmla="*/ 3253455 h 11821019"/>
              <a:gd name="connsiteX97" fmla="*/ 2545042 w 3757650"/>
              <a:gd name="connsiteY97" fmla="*/ 3454923 h 11821019"/>
              <a:gd name="connsiteX98" fmla="*/ 2590658 w 3757650"/>
              <a:gd name="connsiteY98" fmla="*/ 3492937 h 11821019"/>
              <a:gd name="connsiteX99" fmla="*/ 2636274 w 3757650"/>
              <a:gd name="connsiteY99" fmla="*/ 3530950 h 11821019"/>
              <a:gd name="connsiteX100" fmla="*/ 3666419 w 3757650"/>
              <a:gd name="connsiteY100" fmla="*/ 4857590 h 11821019"/>
              <a:gd name="connsiteX101" fmla="*/ 3662616 w 3757650"/>
              <a:gd name="connsiteY101" fmla="*/ 4857590 h 11821019"/>
              <a:gd name="connsiteX102" fmla="*/ 3746244 w 3757650"/>
              <a:gd name="connsiteY102" fmla="*/ 5408775 h 11821019"/>
              <a:gd name="connsiteX103" fmla="*/ 3613201 w 3757650"/>
              <a:gd name="connsiteY103" fmla="*/ 6073994 h 11821019"/>
              <a:gd name="connsiteX104" fmla="*/ 3617001 w 3757650"/>
              <a:gd name="connsiteY104" fmla="*/ 6073994 h 11821019"/>
              <a:gd name="connsiteX105" fmla="*/ 2457616 w 3757650"/>
              <a:gd name="connsiteY105" fmla="*/ 7480464 h 11821019"/>
              <a:gd name="connsiteX106" fmla="*/ 2412001 w 3757650"/>
              <a:gd name="connsiteY106" fmla="*/ 7518476 h 11821019"/>
              <a:gd name="connsiteX107" fmla="*/ 2366386 w 3757650"/>
              <a:gd name="connsiteY107" fmla="*/ 7556489 h 11821019"/>
              <a:gd name="connsiteX108" fmla="*/ 1993862 w 3757650"/>
              <a:gd name="connsiteY108" fmla="*/ 7856791 h 11821019"/>
              <a:gd name="connsiteX109" fmla="*/ 1921636 w 3757650"/>
              <a:gd name="connsiteY109" fmla="*/ 7913808 h 11821019"/>
              <a:gd name="connsiteX110" fmla="*/ 1872220 w 3757650"/>
              <a:gd name="connsiteY110" fmla="*/ 7951820 h 11821019"/>
              <a:gd name="connsiteX111" fmla="*/ 1826606 w 3757650"/>
              <a:gd name="connsiteY111" fmla="*/ 7989834 h 11821019"/>
              <a:gd name="connsiteX112" fmla="*/ 1115766 w 3757650"/>
              <a:gd name="connsiteY112" fmla="*/ 8617044 h 11821019"/>
              <a:gd name="connsiteX113" fmla="*/ 2632475 w 3757650"/>
              <a:gd name="connsiteY113" fmla="*/ 8617045 h 11821019"/>
              <a:gd name="connsiteX114" fmla="*/ 2020469 w 3757650"/>
              <a:gd name="connsiteY114" fmla="*/ 7997435 h 11821019"/>
              <a:gd name="connsiteX115" fmla="*/ 2088891 w 3757650"/>
              <a:gd name="connsiteY115" fmla="*/ 7944217 h 11821019"/>
              <a:gd name="connsiteX116" fmla="*/ 2461416 w 3757650"/>
              <a:gd name="connsiteY116" fmla="*/ 7640117 h 11821019"/>
              <a:gd name="connsiteX117" fmla="*/ 3757650 w 3757650"/>
              <a:gd name="connsiteY117" fmla="*/ 9662391 h 11821019"/>
              <a:gd name="connsiteX118" fmla="*/ 3527324 w 3757650"/>
              <a:gd name="connsiteY118" fmla="*/ 10479322 h 11821019"/>
              <a:gd name="connsiteX119" fmla="*/ 3517429 w 3757650"/>
              <a:gd name="connsiteY119" fmla="*/ 10494781 h 11821019"/>
              <a:gd name="connsiteX120" fmla="*/ 2278257 w 3757650"/>
              <a:gd name="connsiteY120" fmla="*/ 11541675 h 11821019"/>
              <a:gd name="connsiteX121" fmla="*/ 2012866 w 3757650"/>
              <a:gd name="connsiteY121" fmla="*/ 11323547 h 11821019"/>
              <a:gd name="connsiteX122" fmla="*/ 2594462 w 3757650"/>
              <a:gd name="connsiteY122" fmla="*/ 10768562 h 11821019"/>
              <a:gd name="connsiteX123" fmla="*/ 1218403 w 3757650"/>
              <a:gd name="connsiteY123" fmla="*/ 10768562 h 11821019"/>
              <a:gd name="connsiteX124" fmla="*/ 1826606 w 3757650"/>
              <a:gd name="connsiteY124" fmla="*/ 11323547 h 11821019"/>
              <a:gd name="connsiteX125" fmla="*/ 1872221 w 3757650"/>
              <a:gd name="connsiteY125" fmla="*/ 11361560 h 11821019"/>
              <a:gd name="connsiteX126" fmla="*/ 1917836 w 3757650"/>
              <a:gd name="connsiteY126" fmla="*/ 11399572 h 11821019"/>
              <a:gd name="connsiteX127" fmla="*/ 2183247 w 3757650"/>
              <a:gd name="connsiteY127" fmla="*/ 11621943 h 1182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757650" h="11821019">
                <a:moveTo>
                  <a:pt x="891494" y="5336549"/>
                </a:moveTo>
                <a:lnTo>
                  <a:pt x="2164916" y="5336549"/>
                </a:lnTo>
                <a:lnTo>
                  <a:pt x="2168720" y="5336550"/>
                </a:lnTo>
                <a:lnTo>
                  <a:pt x="3153246" y="5336550"/>
                </a:lnTo>
                <a:cubicBezTo>
                  <a:pt x="3149446" y="5306138"/>
                  <a:pt x="3149448" y="5279532"/>
                  <a:pt x="3145644" y="5252920"/>
                </a:cubicBezTo>
                <a:cubicBezTo>
                  <a:pt x="3130438" y="5119877"/>
                  <a:pt x="3096230" y="4990635"/>
                  <a:pt x="3043012" y="4872795"/>
                </a:cubicBezTo>
                <a:cubicBezTo>
                  <a:pt x="3043011" y="4865192"/>
                  <a:pt x="3039209" y="4861392"/>
                  <a:pt x="3035409" y="4853791"/>
                </a:cubicBezTo>
                <a:cubicBezTo>
                  <a:pt x="3016400" y="4808176"/>
                  <a:pt x="2993593" y="4762559"/>
                  <a:pt x="2966986" y="4716943"/>
                </a:cubicBezTo>
                <a:lnTo>
                  <a:pt x="1081557" y="4716945"/>
                </a:lnTo>
                <a:cubicBezTo>
                  <a:pt x="1047344" y="4770161"/>
                  <a:pt x="1013135" y="4819576"/>
                  <a:pt x="986524" y="4872795"/>
                </a:cubicBezTo>
                <a:cubicBezTo>
                  <a:pt x="925704" y="4994435"/>
                  <a:pt x="887691" y="5119879"/>
                  <a:pt x="887691" y="5252922"/>
                </a:cubicBezTo>
                <a:cubicBezTo>
                  <a:pt x="887691" y="5279533"/>
                  <a:pt x="887691" y="5309942"/>
                  <a:pt x="891494" y="5336549"/>
                </a:cubicBezTo>
                <a:close/>
                <a:moveTo>
                  <a:pt x="1184189" y="6226046"/>
                </a:moveTo>
                <a:lnTo>
                  <a:pt x="2887157" y="6226046"/>
                </a:lnTo>
                <a:cubicBezTo>
                  <a:pt x="2898563" y="6210841"/>
                  <a:pt x="2909965" y="6191836"/>
                  <a:pt x="2921371" y="6172828"/>
                </a:cubicBezTo>
                <a:cubicBezTo>
                  <a:pt x="2940375" y="6138616"/>
                  <a:pt x="2959383" y="6108208"/>
                  <a:pt x="2978388" y="6073994"/>
                </a:cubicBezTo>
                <a:lnTo>
                  <a:pt x="2974589" y="6073996"/>
                </a:lnTo>
                <a:cubicBezTo>
                  <a:pt x="3004999" y="6016977"/>
                  <a:pt x="3031605" y="5959957"/>
                  <a:pt x="3054414" y="5902941"/>
                </a:cubicBezTo>
                <a:cubicBezTo>
                  <a:pt x="3092426" y="5807905"/>
                  <a:pt x="3122836" y="5709072"/>
                  <a:pt x="3138040" y="5606442"/>
                </a:cubicBezTo>
                <a:lnTo>
                  <a:pt x="2168720" y="5606441"/>
                </a:lnTo>
                <a:lnTo>
                  <a:pt x="2164916" y="5606440"/>
                </a:lnTo>
                <a:lnTo>
                  <a:pt x="925703" y="5606440"/>
                </a:lnTo>
                <a:cubicBezTo>
                  <a:pt x="948511" y="5705274"/>
                  <a:pt x="982724" y="5804106"/>
                  <a:pt x="1020737" y="5902940"/>
                </a:cubicBezTo>
                <a:cubicBezTo>
                  <a:pt x="1054947" y="5994170"/>
                  <a:pt x="1100562" y="6081598"/>
                  <a:pt x="1149980" y="6169028"/>
                </a:cubicBezTo>
                <a:cubicBezTo>
                  <a:pt x="1161382" y="6184232"/>
                  <a:pt x="1172788" y="6203238"/>
                  <a:pt x="1184190" y="6222247"/>
                </a:cubicBezTo>
                <a:close/>
                <a:moveTo>
                  <a:pt x="594995" y="9548352"/>
                </a:moveTo>
                <a:lnTo>
                  <a:pt x="3149447" y="9548353"/>
                </a:lnTo>
                <a:cubicBezTo>
                  <a:pt x="3145644" y="9533148"/>
                  <a:pt x="3145644" y="9517943"/>
                  <a:pt x="3141845" y="9502738"/>
                </a:cubicBezTo>
                <a:cubicBezTo>
                  <a:pt x="3115234" y="9377299"/>
                  <a:pt x="3065819" y="9248055"/>
                  <a:pt x="2997396" y="9122611"/>
                </a:cubicBezTo>
                <a:cubicBezTo>
                  <a:pt x="2955580" y="9046585"/>
                  <a:pt x="2906166" y="8974364"/>
                  <a:pt x="2852948" y="8898338"/>
                </a:cubicBezTo>
                <a:lnTo>
                  <a:pt x="872486" y="8898337"/>
                </a:lnTo>
                <a:cubicBezTo>
                  <a:pt x="819268" y="8970561"/>
                  <a:pt x="769853" y="9046586"/>
                  <a:pt x="728037" y="9122611"/>
                </a:cubicBezTo>
                <a:cubicBezTo>
                  <a:pt x="659615" y="9244252"/>
                  <a:pt x="617803" y="9373495"/>
                  <a:pt x="598794" y="9502738"/>
                </a:cubicBezTo>
                <a:cubicBezTo>
                  <a:pt x="594995" y="9517943"/>
                  <a:pt x="594995" y="9533148"/>
                  <a:pt x="594995" y="9548352"/>
                </a:cubicBezTo>
                <a:close/>
                <a:moveTo>
                  <a:pt x="967519" y="10483463"/>
                </a:moveTo>
                <a:lnTo>
                  <a:pt x="2830141" y="10483464"/>
                </a:lnTo>
                <a:cubicBezTo>
                  <a:pt x="2845346" y="10460657"/>
                  <a:pt x="2864350" y="10437849"/>
                  <a:pt x="2879555" y="10415041"/>
                </a:cubicBezTo>
                <a:cubicBezTo>
                  <a:pt x="2944179" y="10327615"/>
                  <a:pt x="2997397" y="10240184"/>
                  <a:pt x="3039208" y="10148953"/>
                </a:cubicBezTo>
                <a:cubicBezTo>
                  <a:pt x="3088627" y="10042518"/>
                  <a:pt x="3126639" y="9936082"/>
                  <a:pt x="3145644" y="9829647"/>
                </a:cubicBezTo>
                <a:lnTo>
                  <a:pt x="617803" y="9829645"/>
                </a:lnTo>
                <a:cubicBezTo>
                  <a:pt x="640610" y="9936082"/>
                  <a:pt x="682422" y="10042518"/>
                  <a:pt x="739443" y="10148952"/>
                </a:cubicBezTo>
                <a:cubicBezTo>
                  <a:pt x="785058" y="10236385"/>
                  <a:pt x="845879" y="10327615"/>
                  <a:pt x="910498" y="10415041"/>
                </a:cubicBezTo>
                <a:cubicBezTo>
                  <a:pt x="925703" y="10437850"/>
                  <a:pt x="944712" y="10460657"/>
                  <a:pt x="967519" y="10483463"/>
                </a:cubicBezTo>
                <a:close/>
                <a:moveTo>
                  <a:pt x="1947609" y="11821019"/>
                </a:moveTo>
                <a:lnTo>
                  <a:pt x="0" y="9515704"/>
                </a:lnTo>
                <a:lnTo>
                  <a:pt x="2430" y="9470239"/>
                </a:lnTo>
                <a:cubicBezTo>
                  <a:pt x="81972" y="8729271"/>
                  <a:pt x="739918" y="8146162"/>
                  <a:pt x="1431274" y="7583099"/>
                </a:cubicBezTo>
                <a:cubicBezTo>
                  <a:pt x="1446479" y="7571693"/>
                  <a:pt x="1461683" y="7556489"/>
                  <a:pt x="1476889" y="7545086"/>
                </a:cubicBezTo>
                <a:cubicBezTo>
                  <a:pt x="1492094" y="7533682"/>
                  <a:pt x="1507299" y="7518476"/>
                  <a:pt x="1522503" y="7507074"/>
                </a:cubicBezTo>
                <a:cubicBezTo>
                  <a:pt x="1549111" y="7484267"/>
                  <a:pt x="1575722" y="7465259"/>
                  <a:pt x="1602329" y="7442450"/>
                </a:cubicBezTo>
                <a:cubicBezTo>
                  <a:pt x="1723969" y="7347419"/>
                  <a:pt x="1849413" y="7248587"/>
                  <a:pt x="1967251" y="7149755"/>
                </a:cubicBezTo>
                <a:cubicBezTo>
                  <a:pt x="1982456" y="7138350"/>
                  <a:pt x="1997661" y="7123146"/>
                  <a:pt x="2012866" y="7111743"/>
                </a:cubicBezTo>
                <a:cubicBezTo>
                  <a:pt x="2028071" y="7100337"/>
                  <a:pt x="2043276" y="7085132"/>
                  <a:pt x="2058481" y="7073728"/>
                </a:cubicBezTo>
                <a:cubicBezTo>
                  <a:pt x="2286557" y="6879865"/>
                  <a:pt x="2503231" y="6682198"/>
                  <a:pt x="2681889" y="6476928"/>
                </a:cubicBezTo>
                <a:lnTo>
                  <a:pt x="1366651" y="6476929"/>
                </a:lnTo>
                <a:cubicBezTo>
                  <a:pt x="1514902" y="6678397"/>
                  <a:pt x="1693558" y="6876062"/>
                  <a:pt x="1879824" y="7066128"/>
                </a:cubicBezTo>
                <a:cubicBezTo>
                  <a:pt x="1758183" y="7164961"/>
                  <a:pt x="1636542" y="7259990"/>
                  <a:pt x="1514902" y="7358823"/>
                </a:cubicBezTo>
                <a:cubicBezTo>
                  <a:pt x="1488291" y="7381631"/>
                  <a:pt x="1461684" y="7400639"/>
                  <a:pt x="1435073" y="7423447"/>
                </a:cubicBezTo>
                <a:cubicBezTo>
                  <a:pt x="830674" y="6807640"/>
                  <a:pt x="290894" y="6108208"/>
                  <a:pt x="290894" y="5241519"/>
                </a:cubicBezTo>
                <a:cubicBezTo>
                  <a:pt x="290894" y="4526882"/>
                  <a:pt x="883892" y="4025113"/>
                  <a:pt x="1549110" y="3508142"/>
                </a:cubicBezTo>
                <a:cubicBezTo>
                  <a:pt x="1636542" y="3580364"/>
                  <a:pt x="1723969" y="3652590"/>
                  <a:pt x="1811402" y="3721013"/>
                </a:cubicBezTo>
                <a:cubicBezTo>
                  <a:pt x="1876021" y="3770428"/>
                  <a:pt x="1936841" y="3819846"/>
                  <a:pt x="1997661" y="3869261"/>
                </a:cubicBezTo>
                <a:cubicBezTo>
                  <a:pt x="1742978" y="4066927"/>
                  <a:pt x="1507299" y="4253189"/>
                  <a:pt x="1317236" y="4439450"/>
                </a:cubicBezTo>
                <a:lnTo>
                  <a:pt x="2788325" y="4439450"/>
                </a:lnTo>
                <a:cubicBezTo>
                  <a:pt x="2624872" y="4245588"/>
                  <a:pt x="2419603" y="4059323"/>
                  <a:pt x="2195327" y="3873062"/>
                </a:cubicBezTo>
                <a:cubicBezTo>
                  <a:pt x="2180122" y="3861658"/>
                  <a:pt x="2164917" y="3846453"/>
                  <a:pt x="2149712" y="3835051"/>
                </a:cubicBezTo>
                <a:cubicBezTo>
                  <a:pt x="2130707" y="3823645"/>
                  <a:pt x="2115502" y="3808439"/>
                  <a:pt x="2100297" y="3797039"/>
                </a:cubicBezTo>
                <a:cubicBezTo>
                  <a:pt x="2035673" y="3743820"/>
                  <a:pt x="1971054" y="3690603"/>
                  <a:pt x="1902631" y="3637385"/>
                </a:cubicBezTo>
                <a:cubicBezTo>
                  <a:pt x="1819002" y="3572762"/>
                  <a:pt x="1735376" y="3504338"/>
                  <a:pt x="1651747" y="3435915"/>
                </a:cubicBezTo>
                <a:cubicBezTo>
                  <a:pt x="1636542" y="3424513"/>
                  <a:pt x="1621337" y="3409309"/>
                  <a:pt x="1606132" y="3397902"/>
                </a:cubicBezTo>
                <a:cubicBezTo>
                  <a:pt x="1590928" y="3386501"/>
                  <a:pt x="1575722" y="3371296"/>
                  <a:pt x="1560517" y="3359891"/>
                </a:cubicBezTo>
                <a:cubicBezTo>
                  <a:pt x="952314" y="2850521"/>
                  <a:pt x="374522" y="2246121"/>
                  <a:pt x="374521" y="1333817"/>
                </a:cubicBezTo>
                <a:cubicBezTo>
                  <a:pt x="374522" y="903798"/>
                  <a:pt x="592797" y="475264"/>
                  <a:pt x="909631" y="38007"/>
                </a:cubicBezTo>
                <a:lnTo>
                  <a:pt x="938621" y="0"/>
                </a:lnTo>
                <a:lnTo>
                  <a:pt x="1487416" y="649589"/>
                </a:lnTo>
                <a:lnTo>
                  <a:pt x="1191792" y="649589"/>
                </a:lnTo>
                <a:cubicBezTo>
                  <a:pt x="1161382" y="706606"/>
                  <a:pt x="1130971" y="759824"/>
                  <a:pt x="1104365" y="813042"/>
                </a:cubicBezTo>
                <a:cubicBezTo>
                  <a:pt x="1039741" y="942284"/>
                  <a:pt x="994126" y="1071528"/>
                  <a:pt x="975122" y="1193168"/>
                </a:cubicBezTo>
                <a:cubicBezTo>
                  <a:pt x="971318" y="1219779"/>
                  <a:pt x="967519" y="1246386"/>
                  <a:pt x="963716" y="1269194"/>
                </a:cubicBezTo>
                <a:lnTo>
                  <a:pt x="2010880" y="1269194"/>
                </a:lnTo>
                <a:lnTo>
                  <a:pt x="2238893" y="1539086"/>
                </a:lnTo>
                <a:lnTo>
                  <a:pt x="975122" y="1539086"/>
                </a:lnTo>
                <a:cubicBezTo>
                  <a:pt x="990327" y="1656923"/>
                  <a:pt x="1016934" y="1770961"/>
                  <a:pt x="1058750" y="1881200"/>
                </a:cubicBezTo>
                <a:cubicBezTo>
                  <a:pt x="1092959" y="1972430"/>
                  <a:pt x="1138574" y="2063661"/>
                  <a:pt x="1187993" y="2147288"/>
                </a:cubicBezTo>
                <a:cubicBezTo>
                  <a:pt x="1191792" y="2151088"/>
                  <a:pt x="1191792" y="2151088"/>
                  <a:pt x="1195595" y="2154891"/>
                </a:cubicBezTo>
                <a:lnTo>
                  <a:pt x="2759147" y="2154891"/>
                </a:lnTo>
                <a:lnTo>
                  <a:pt x="3266382" y="2755289"/>
                </a:lnTo>
                <a:lnTo>
                  <a:pt x="3085419" y="2962302"/>
                </a:lnTo>
                <a:cubicBezTo>
                  <a:pt x="2946790" y="3108770"/>
                  <a:pt x="2795929" y="3246803"/>
                  <a:pt x="2640077" y="3378899"/>
                </a:cubicBezTo>
                <a:cubicBezTo>
                  <a:pt x="2552646" y="3306672"/>
                  <a:pt x="2469018" y="3238250"/>
                  <a:pt x="2381591" y="3169826"/>
                </a:cubicBezTo>
                <a:cubicBezTo>
                  <a:pt x="2320769" y="3120413"/>
                  <a:pt x="2256147" y="3070994"/>
                  <a:pt x="2195327" y="3021580"/>
                </a:cubicBezTo>
                <a:cubicBezTo>
                  <a:pt x="2415800" y="2835316"/>
                  <a:pt x="2624872" y="2637650"/>
                  <a:pt x="2792128" y="2428581"/>
                </a:cubicBezTo>
                <a:lnTo>
                  <a:pt x="1389458" y="2428582"/>
                </a:lnTo>
                <a:cubicBezTo>
                  <a:pt x="1564316" y="2637650"/>
                  <a:pt x="1780991" y="2831516"/>
                  <a:pt x="2009067" y="3021580"/>
                </a:cubicBezTo>
                <a:cubicBezTo>
                  <a:pt x="2024272" y="3032982"/>
                  <a:pt x="2039477" y="3048187"/>
                  <a:pt x="2054681" y="3059592"/>
                </a:cubicBezTo>
                <a:cubicBezTo>
                  <a:pt x="2069887" y="3070994"/>
                  <a:pt x="2085092" y="3086199"/>
                  <a:pt x="2100297" y="3097605"/>
                </a:cubicBezTo>
                <a:cubicBezTo>
                  <a:pt x="2164917" y="3147020"/>
                  <a:pt x="2229538" y="3200238"/>
                  <a:pt x="2294159" y="3253455"/>
                </a:cubicBezTo>
                <a:cubicBezTo>
                  <a:pt x="2377787" y="3321878"/>
                  <a:pt x="2461416" y="3386501"/>
                  <a:pt x="2545042" y="3454923"/>
                </a:cubicBezTo>
                <a:cubicBezTo>
                  <a:pt x="2560248" y="3466326"/>
                  <a:pt x="2575453" y="3481530"/>
                  <a:pt x="2590658" y="3492937"/>
                </a:cubicBezTo>
                <a:cubicBezTo>
                  <a:pt x="2605863" y="3504338"/>
                  <a:pt x="2621069" y="3519544"/>
                  <a:pt x="2636274" y="3530950"/>
                </a:cubicBezTo>
                <a:cubicBezTo>
                  <a:pt x="3084823" y="3907273"/>
                  <a:pt x="3495360" y="4317809"/>
                  <a:pt x="3666419" y="4857590"/>
                </a:cubicBezTo>
                <a:lnTo>
                  <a:pt x="3662616" y="4857590"/>
                </a:lnTo>
                <a:cubicBezTo>
                  <a:pt x="3715834" y="5028649"/>
                  <a:pt x="3746244" y="5211108"/>
                  <a:pt x="3746244" y="5408775"/>
                </a:cubicBezTo>
                <a:cubicBezTo>
                  <a:pt x="3746244" y="5644454"/>
                  <a:pt x="3696829" y="5864928"/>
                  <a:pt x="3613201" y="6073994"/>
                </a:cubicBezTo>
                <a:lnTo>
                  <a:pt x="3617001" y="6073994"/>
                </a:lnTo>
                <a:cubicBezTo>
                  <a:pt x="3400329" y="6613775"/>
                  <a:pt x="2944179" y="7069927"/>
                  <a:pt x="2457616" y="7480464"/>
                </a:cubicBezTo>
                <a:cubicBezTo>
                  <a:pt x="2442411" y="7491868"/>
                  <a:pt x="2427206" y="7507074"/>
                  <a:pt x="2412001" y="7518476"/>
                </a:cubicBezTo>
                <a:cubicBezTo>
                  <a:pt x="2396796" y="7529882"/>
                  <a:pt x="2381591" y="7545087"/>
                  <a:pt x="2366386" y="7556489"/>
                </a:cubicBezTo>
                <a:cubicBezTo>
                  <a:pt x="2240942" y="7659125"/>
                  <a:pt x="2115502" y="7757958"/>
                  <a:pt x="1993862" y="7856791"/>
                </a:cubicBezTo>
                <a:cubicBezTo>
                  <a:pt x="1967251" y="7875795"/>
                  <a:pt x="1944443" y="7894803"/>
                  <a:pt x="1921636" y="7913808"/>
                </a:cubicBezTo>
                <a:cubicBezTo>
                  <a:pt x="1902631" y="7925214"/>
                  <a:pt x="1887426" y="7940419"/>
                  <a:pt x="1872220" y="7951820"/>
                </a:cubicBezTo>
                <a:cubicBezTo>
                  <a:pt x="1857016" y="7963227"/>
                  <a:pt x="1841811" y="7978431"/>
                  <a:pt x="1826606" y="7989834"/>
                </a:cubicBezTo>
                <a:cubicBezTo>
                  <a:pt x="1568120" y="8202705"/>
                  <a:pt x="1321035" y="8407973"/>
                  <a:pt x="1115766" y="8617044"/>
                </a:cubicBezTo>
                <a:lnTo>
                  <a:pt x="2632475" y="8617045"/>
                </a:lnTo>
                <a:cubicBezTo>
                  <a:pt x="2453812" y="8411776"/>
                  <a:pt x="2240942" y="8206508"/>
                  <a:pt x="2020469" y="7997435"/>
                </a:cubicBezTo>
                <a:cubicBezTo>
                  <a:pt x="2043276" y="7982230"/>
                  <a:pt x="2066084" y="7963227"/>
                  <a:pt x="2088891" y="7944217"/>
                </a:cubicBezTo>
                <a:cubicBezTo>
                  <a:pt x="2210531" y="7845385"/>
                  <a:pt x="2335976" y="7742752"/>
                  <a:pt x="2461416" y="7640117"/>
                </a:cubicBezTo>
                <a:cubicBezTo>
                  <a:pt x="3138041" y="8286332"/>
                  <a:pt x="3757650" y="8902138"/>
                  <a:pt x="3757650" y="9662391"/>
                </a:cubicBezTo>
                <a:cubicBezTo>
                  <a:pt x="3757650" y="9950337"/>
                  <a:pt x="3671587" y="10221177"/>
                  <a:pt x="3527324" y="10479322"/>
                </a:cubicBezTo>
                <a:lnTo>
                  <a:pt x="3517429" y="10494781"/>
                </a:lnTo>
                <a:lnTo>
                  <a:pt x="2278257" y="11541675"/>
                </a:lnTo>
                <a:lnTo>
                  <a:pt x="2012866" y="11323547"/>
                </a:lnTo>
                <a:cubicBezTo>
                  <a:pt x="2221938" y="11141086"/>
                  <a:pt x="2419604" y="10954822"/>
                  <a:pt x="2594462" y="10768562"/>
                </a:cubicBezTo>
                <a:lnTo>
                  <a:pt x="1218403" y="10768562"/>
                </a:lnTo>
                <a:cubicBezTo>
                  <a:pt x="1400864" y="10954820"/>
                  <a:pt x="1609932" y="11141086"/>
                  <a:pt x="1826606" y="11323547"/>
                </a:cubicBezTo>
                <a:cubicBezTo>
                  <a:pt x="1841811" y="11334949"/>
                  <a:pt x="1857016" y="11350154"/>
                  <a:pt x="1872221" y="11361560"/>
                </a:cubicBezTo>
                <a:cubicBezTo>
                  <a:pt x="1887426" y="11372961"/>
                  <a:pt x="1902631" y="11388167"/>
                  <a:pt x="1917836" y="11399572"/>
                </a:cubicBezTo>
                <a:lnTo>
                  <a:pt x="2183247" y="11621943"/>
                </a:lnTo>
                <a:close/>
              </a:path>
            </a:pathLst>
          </a:custGeom>
          <a:solidFill>
            <a:schemeClr val="accent2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73" name="Freeform: Shape 572">
            <a:extLst>
              <a:ext uri="{FF2B5EF4-FFF2-40B4-BE49-F238E27FC236}">
                <a16:creationId xmlns:a16="http://schemas.microsoft.com/office/drawing/2014/main" id="{C1980C87-9FE6-4920-A98A-6BE370D8939F}"/>
              </a:ext>
            </a:extLst>
          </p:cNvPr>
          <p:cNvSpPr/>
          <p:nvPr/>
        </p:nvSpPr>
        <p:spPr>
          <a:xfrm rot="14230131">
            <a:off x="869637" y="89021"/>
            <a:ext cx="840223" cy="3564014"/>
          </a:xfrm>
          <a:custGeom>
            <a:avLst/>
            <a:gdLst>
              <a:gd name="connsiteX0" fmla="*/ 415585 w 840223"/>
              <a:gd name="connsiteY0" fmla="*/ 273907 h 3564014"/>
              <a:gd name="connsiteX1" fmla="*/ 348926 w 840223"/>
              <a:gd name="connsiteY1" fmla="*/ 350440 h 3564014"/>
              <a:gd name="connsiteX2" fmla="*/ 335759 w 840223"/>
              <a:gd name="connsiteY2" fmla="*/ 366076 h 3564014"/>
              <a:gd name="connsiteX3" fmla="*/ 136608 w 840223"/>
              <a:gd name="connsiteY3" fmla="*/ 147174 h 3564014"/>
              <a:gd name="connsiteX4" fmla="*/ 87746 w 840223"/>
              <a:gd name="connsiteY4" fmla="*/ 20442 h 3564014"/>
              <a:gd name="connsiteX5" fmla="*/ 84187 w 840223"/>
              <a:gd name="connsiteY5" fmla="*/ 0 h 3564014"/>
              <a:gd name="connsiteX6" fmla="*/ 262577 w 840223"/>
              <a:gd name="connsiteY6" fmla="*/ 115102 h 3564014"/>
              <a:gd name="connsiteX7" fmla="*/ 275093 w 840223"/>
              <a:gd name="connsiteY7" fmla="*/ 135730 h 3564014"/>
              <a:gd name="connsiteX8" fmla="*/ 415585 w 840223"/>
              <a:gd name="connsiteY8" fmla="*/ 273907 h 3564014"/>
              <a:gd name="connsiteX9" fmla="*/ 695383 w 840223"/>
              <a:gd name="connsiteY9" fmla="*/ 842556 h 3564014"/>
              <a:gd name="connsiteX10" fmla="*/ 693737 w 840223"/>
              <a:gd name="connsiteY10" fmla="*/ 826097 h 3564014"/>
              <a:gd name="connsiteX11" fmla="*/ 668227 w 840223"/>
              <a:gd name="connsiteY11" fmla="*/ 743804 h 3564014"/>
              <a:gd name="connsiteX12" fmla="*/ 650122 w 840223"/>
              <a:gd name="connsiteY12" fmla="*/ 708418 h 3564014"/>
              <a:gd name="connsiteX13" fmla="*/ 259226 w 840223"/>
              <a:gd name="connsiteY13" fmla="*/ 708418 h 3564014"/>
              <a:gd name="connsiteX14" fmla="*/ 240298 w 840223"/>
              <a:gd name="connsiteY14" fmla="*/ 743804 h 3564014"/>
              <a:gd name="connsiteX15" fmla="*/ 212319 w 840223"/>
              <a:gd name="connsiteY15" fmla="*/ 826098 h 3564014"/>
              <a:gd name="connsiteX16" fmla="*/ 209849 w 840223"/>
              <a:gd name="connsiteY16" fmla="*/ 842556 h 3564014"/>
              <a:gd name="connsiteX17" fmla="*/ 645184 w 840223"/>
              <a:gd name="connsiteY17" fmla="*/ 1034301 h 3564014"/>
              <a:gd name="connsiteX18" fmla="*/ 646007 w 840223"/>
              <a:gd name="connsiteY18" fmla="*/ 1032655 h 3564014"/>
              <a:gd name="connsiteX19" fmla="*/ 673987 w 840223"/>
              <a:gd name="connsiteY19" fmla="*/ 975050 h 3564014"/>
              <a:gd name="connsiteX20" fmla="*/ 692915 w 840223"/>
              <a:gd name="connsiteY20" fmla="*/ 900985 h 3564014"/>
              <a:gd name="connsiteX21" fmla="*/ 212319 w 840223"/>
              <a:gd name="connsiteY21" fmla="*/ 900985 h 3564014"/>
              <a:gd name="connsiteX22" fmla="*/ 230423 w 840223"/>
              <a:gd name="connsiteY22" fmla="*/ 975050 h 3564014"/>
              <a:gd name="connsiteX23" fmla="*/ 258403 w 840223"/>
              <a:gd name="connsiteY23" fmla="*/ 1032655 h 3564014"/>
              <a:gd name="connsiteX24" fmla="*/ 260049 w 840223"/>
              <a:gd name="connsiteY24" fmla="*/ 1034301 h 3564014"/>
              <a:gd name="connsiteX25" fmla="*/ 683862 w 840223"/>
              <a:gd name="connsiteY25" fmla="*/ 1723100 h 3564014"/>
              <a:gd name="connsiteX26" fmla="*/ 682216 w 840223"/>
              <a:gd name="connsiteY26" fmla="*/ 1704996 h 3564014"/>
              <a:gd name="connsiteX27" fmla="*/ 659997 w 840223"/>
              <a:gd name="connsiteY27" fmla="*/ 1622702 h 3564014"/>
              <a:gd name="connsiteX28" fmla="*/ 658351 w 840223"/>
              <a:gd name="connsiteY28" fmla="*/ 1618588 h 3564014"/>
              <a:gd name="connsiteX29" fmla="*/ 643539 w 840223"/>
              <a:gd name="connsiteY29" fmla="*/ 1588962 h 3564014"/>
              <a:gd name="connsiteX30" fmla="*/ 235361 w 840223"/>
              <a:gd name="connsiteY30" fmla="*/ 1588962 h 3564014"/>
              <a:gd name="connsiteX31" fmla="*/ 214787 w 840223"/>
              <a:gd name="connsiteY31" fmla="*/ 1622702 h 3564014"/>
              <a:gd name="connsiteX32" fmla="*/ 193391 w 840223"/>
              <a:gd name="connsiteY32" fmla="*/ 1704996 h 3564014"/>
              <a:gd name="connsiteX33" fmla="*/ 194214 w 840223"/>
              <a:gd name="connsiteY33" fmla="*/ 1723100 h 3564014"/>
              <a:gd name="connsiteX34" fmla="*/ 469898 w 840223"/>
              <a:gd name="connsiteY34" fmla="*/ 1723100 h 3564014"/>
              <a:gd name="connsiteX35" fmla="*/ 470721 w 840223"/>
              <a:gd name="connsiteY35" fmla="*/ 1723100 h 3564014"/>
              <a:gd name="connsiteX36" fmla="*/ 626256 w 840223"/>
              <a:gd name="connsiteY36" fmla="*/ 1915668 h 3564014"/>
              <a:gd name="connsiteX37" fmla="*/ 633663 w 840223"/>
              <a:gd name="connsiteY37" fmla="*/ 1904147 h 3564014"/>
              <a:gd name="connsiteX38" fmla="*/ 646007 w 840223"/>
              <a:gd name="connsiteY38" fmla="*/ 1882750 h 3564014"/>
              <a:gd name="connsiteX39" fmla="*/ 645184 w 840223"/>
              <a:gd name="connsiteY39" fmla="*/ 1882750 h 3564014"/>
              <a:gd name="connsiteX40" fmla="*/ 662466 w 840223"/>
              <a:gd name="connsiteY40" fmla="*/ 1845719 h 3564014"/>
              <a:gd name="connsiteX41" fmla="*/ 680570 w 840223"/>
              <a:gd name="connsiteY41" fmla="*/ 1781529 h 3564014"/>
              <a:gd name="connsiteX42" fmla="*/ 470721 w 840223"/>
              <a:gd name="connsiteY42" fmla="*/ 1781529 h 3564014"/>
              <a:gd name="connsiteX43" fmla="*/ 469898 w 840223"/>
              <a:gd name="connsiteY43" fmla="*/ 1781529 h 3564014"/>
              <a:gd name="connsiteX44" fmla="*/ 201620 w 840223"/>
              <a:gd name="connsiteY44" fmla="*/ 1781529 h 3564014"/>
              <a:gd name="connsiteX45" fmla="*/ 222194 w 840223"/>
              <a:gd name="connsiteY45" fmla="*/ 1845718 h 3564014"/>
              <a:gd name="connsiteX46" fmla="*/ 250174 w 840223"/>
              <a:gd name="connsiteY46" fmla="*/ 1903324 h 3564014"/>
              <a:gd name="connsiteX47" fmla="*/ 257580 w 840223"/>
              <a:gd name="connsiteY47" fmla="*/ 1914845 h 3564014"/>
              <a:gd name="connsiteX48" fmla="*/ 257580 w 840223"/>
              <a:gd name="connsiteY48" fmla="*/ 1915668 h 3564014"/>
              <a:gd name="connsiteX49" fmla="*/ 683040 w 840223"/>
              <a:gd name="connsiteY49" fmla="*/ 2634916 h 3564014"/>
              <a:gd name="connsiteX50" fmla="*/ 681394 w 840223"/>
              <a:gd name="connsiteY50" fmla="*/ 2625041 h 3564014"/>
              <a:gd name="connsiteX51" fmla="*/ 650122 w 840223"/>
              <a:gd name="connsiteY51" fmla="*/ 2542747 h 3564014"/>
              <a:gd name="connsiteX52" fmla="*/ 618850 w 840223"/>
              <a:gd name="connsiteY52" fmla="*/ 2494194 h 3564014"/>
              <a:gd name="connsiteX53" fmla="*/ 190099 w 840223"/>
              <a:gd name="connsiteY53" fmla="*/ 2494194 h 3564014"/>
              <a:gd name="connsiteX54" fmla="*/ 158827 w 840223"/>
              <a:gd name="connsiteY54" fmla="*/ 2542747 h 3564014"/>
              <a:gd name="connsiteX55" fmla="*/ 130847 w 840223"/>
              <a:gd name="connsiteY55" fmla="*/ 2625041 h 3564014"/>
              <a:gd name="connsiteX56" fmla="*/ 130025 w 840223"/>
              <a:gd name="connsiteY56" fmla="*/ 2634916 h 3564014"/>
              <a:gd name="connsiteX57" fmla="*/ 624610 w 840223"/>
              <a:gd name="connsiteY57" fmla="*/ 2822546 h 3564014"/>
              <a:gd name="connsiteX58" fmla="*/ 659174 w 840223"/>
              <a:gd name="connsiteY58" fmla="*/ 2764940 h 3564014"/>
              <a:gd name="connsiteX59" fmla="*/ 682216 w 840223"/>
              <a:gd name="connsiteY59" fmla="*/ 2695813 h 3564014"/>
              <a:gd name="connsiteX60" fmla="*/ 134962 w 840223"/>
              <a:gd name="connsiteY60" fmla="*/ 2695813 h 3564014"/>
              <a:gd name="connsiteX61" fmla="*/ 161296 w 840223"/>
              <a:gd name="connsiteY61" fmla="*/ 2764940 h 3564014"/>
              <a:gd name="connsiteX62" fmla="*/ 198328 w 840223"/>
              <a:gd name="connsiteY62" fmla="*/ 2822546 h 3564014"/>
              <a:gd name="connsiteX63" fmla="*/ 210673 w 840223"/>
              <a:gd name="connsiteY63" fmla="*/ 2837359 h 3564014"/>
              <a:gd name="connsiteX64" fmla="*/ 613913 w 840223"/>
              <a:gd name="connsiteY64" fmla="*/ 2837359 h 3564014"/>
              <a:gd name="connsiteX65" fmla="*/ 624610 w 840223"/>
              <a:gd name="connsiteY65" fmla="*/ 2822546 h 3564014"/>
              <a:gd name="connsiteX66" fmla="*/ 396657 w 840223"/>
              <a:gd name="connsiteY66" fmla="*/ 3210973 h 3564014"/>
              <a:gd name="connsiteX67" fmla="*/ 129201 w 840223"/>
              <a:gd name="connsiteY67" fmla="*/ 3564014 h 3564014"/>
              <a:gd name="connsiteX68" fmla="*/ 0 w 840223"/>
              <a:gd name="connsiteY68" fmla="*/ 3564014 h 3564014"/>
              <a:gd name="connsiteX69" fmla="*/ 302018 w 840223"/>
              <a:gd name="connsiteY69" fmla="*/ 3132794 h 3564014"/>
              <a:gd name="connsiteX70" fmla="*/ 371145 w 840223"/>
              <a:gd name="connsiteY70" fmla="*/ 3189577 h 3564014"/>
              <a:gd name="connsiteX71" fmla="*/ 396657 w 840223"/>
              <a:gd name="connsiteY71" fmla="*/ 3210973 h 3564014"/>
              <a:gd name="connsiteX72" fmla="*/ 840220 w 840223"/>
              <a:gd name="connsiteY72" fmla="*/ 3562368 h 3564014"/>
              <a:gd name="connsiteX73" fmla="*/ 711020 w 840223"/>
              <a:gd name="connsiteY73" fmla="*/ 3562368 h 3564014"/>
              <a:gd name="connsiteX74" fmla="*/ 435335 w 840223"/>
              <a:gd name="connsiteY74" fmla="*/ 3209327 h 3564014"/>
              <a:gd name="connsiteX75" fmla="*/ 425459 w 840223"/>
              <a:gd name="connsiteY75" fmla="*/ 3201098 h 3564014"/>
              <a:gd name="connsiteX76" fmla="*/ 415584 w 840223"/>
              <a:gd name="connsiteY76" fmla="*/ 3192868 h 3564014"/>
              <a:gd name="connsiteX77" fmla="*/ 388427 w 840223"/>
              <a:gd name="connsiteY77" fmla="*/ 3170649 h 3564014"/>
              <a:gd name="connsiteX78" fmla="*/ 320946 w 840223"/>
              <a:gd name="connsiteY78" fmla="*/ 3114689 h 3564014"/>
              <a:gd name="connsiteX79" fmla="*/ 311071 w 840223"/>
              <a:gd name="connsiteY79" fmla="*/ 3106460 h 3564014"/>
              <a:gd name="connsiteX80" fmla="*/ 301196 w 840223"/>
              <a:gd name="connsiteY80" fmla="*/ 3098231 h 3564014"/>
              <a:gd name="connsiteX81" fmla="*/ 0 w 840223"/>
              <a:gd name="connsiteY81" fmla="*/ 2650552 h 3564014"/>
              <a:gd name="connsiteX82" fmla="*/ 311071 w 840223"/>
              <a:gd name="connsiteY82" fmla="*/ 2209457 h 3564014"/>
              <a:gd name="connsiteX83" fmla="*/ 320947 w 840223"/>
              <a:gd name="connsiteY83" fmla="*/ 2201228 h 3564014"/>
              <a:gd name="connsiteX84" fmla="*/ 330822 w 840223"/>
              <a:gd name="connsiteY84" fmla="*/ 2192998 h 3564014"/>
              <a:gd name="connsiteX85" fmla="*/ 348103 w 840223"/>
              <a:gd name="connsiteY85" fmla="*/ 2179008 h 3564014"/>
              <a:gd name="connsiteX86" fmla="*/ 427105 w 840223"/>
              <a:gd name="connsiteY86" fmla="*/ 2115642 h 3564014"/>
              <a:gd name="connsiteX87" fmla="*/ 436980 w 840223"/>
              <a:gd name="connsiteY87" fmla="*/ 2107413 h 3564014"/>
              <a:gd name="connsiteX88" fmla="*/ 446856 w 840223"/>
              <a:gd name="connsiteY88" fmla="*/ 2099184 h 3564014"/>
              <a:gd name="connsiteX89" fmla="*/ 581818 w 840223"/>
              <a:gd name="connsiteY89" fmla="*/ 1969982 h 3564014"/>
              <a:gd name="connsiteX90" fmla="*/ 297081 w 840223"/>
              <a:gd name="connsiteY90" fmla="*/ 1969982 h 3564014"/>
              <a:gd name="connsiteX91" fmla="*/ 408178 w 840223"/>
              <a:gd name="connsiteY91" fmla="*/ 2097538 h 3564014"/>
              <a:gd name="connsiteX92" fmla="*/ 329176 w 840223"/>
              <a:gd name="connsiteY92" fmla="*/ 2160903 h 3564014"/>
              <a:gd name="connsiteX93" fmla="*/ 311894 w 840223"/>
              <a:gd name="connsiteY93" fmla="*/ 2174894 h 3564014"/>
              <a:gd name="connsiteX94" fmla="*/ 64190 w 840223"/>
              <a:gd name="connsiteY94" fmla="*/ 1702527 h 3564014"/>
              <a:gd name="connsiteX95" fmla="*/ 336582 w 840223"/>
              <a:gd name="connsiteY95" fmla="*/ 1327267 h 3564014"/>
              <a:gd name="connsiteX96" fmla="*/ 393365 w 840223"/>
              <a:gd name="connsiteY96" fmla="*/ 1373352 h 3564014"/>
              <a:gd name="connsiteX97" fmla="*/ 433689 w 840223"/>
              <a:gd name="connsiteY97" fmla="*/ 1405446 h 3564014"/>
              <a:gd name="connsiteX98" fmla="*/ 286383 w 840223"/>
              <a:gd name="connsiteY98" fmla="*/ 1528887 h 3564014"/>
              <a:gd name="connsiteX99" fmla="*/ 604860 w 840223"/>
              <a:gd name="connsiteY99" fmla="*/ 1528887 h 3564014"/>
              <a:gd name="connsiteX100" fmla="*/ 476482 w 840223"/>
              <a:gd name="connsiteY100" fmla="*/ 1406269 h 3564014"/>
              <a:gd name="connsiteX101" fmla="*/ 466606 w 840223"/>
              <a:gd name="connsiteY101" fmla="*/ 1398040 h 3564014"/>
              <a:gd name="connsiteX102" fmla="*/ 455908 w 840223"/>
              <a:gd name="connsiteY102" fmla="*/ 1389811 h 3564014"/>
              <a:gd name="connsiteX103" fmla="*/ 413116 w 840223"/>
              <a:gd name="connsiteY103" fmla="*/ 1355247 h 3564014"/>
              <a:gd name="connsiteX104" fmla="*/ 358802 w 840223"/>
              <a:gd name="connsiteY104" fmla="*/ 1311631 h 3564014"/>
              <a:gd name="connsiteX105" fmla="*/ 348926 w 840223"/>
              <a:gd name="connsiteY105" fmla="*/ 1303402 h 3564014"/>
              <a:gd name="connsiteX106" fmla="*/ 339051 w 840223"/>
              <a:gd name="connsiteY106" fmla="*/ 1295172 h 3564014"/>
              <a:gd name="connsiteX107" fmla="*/ 82294 w 840223"/>
              <a:gd name="connsiteY107" fmla="*/ 856547 h 3564014"/>
              <a:gd name="connsiteX108" fmla="*/ 339051 w 840223"/>
              <a:gd name="connsiteY108" fmla="*/ 403107 h 3564014"/>
              <a:gd name="connsiteX109" fmla="*/ 347281 w 840223"/>
              <a:gd name="connsiteY109" fmla="*/ 393232 h 3564014"/>
              <a:gd name="connsiteX110" fmla="*/ 355510 w 840223"/>
              <a:gd name="connsiteY110" fmla="*/ 383357 h 3564014"/>
              <a:gd name="connsiteX111" fmla="*/ 371969 w 840223"/>
              <a:gd name="connsiteY111" fmla="*/ 365252 h 3564014"/>
              <a:gd name="connsiteX112" fmla="*/ 436158 w 840223"/>
              <a:gd name="connsiteY112" fmla="*/ 292011 h 3564014"/>
              <a:gd name="connsiteX113" fmla="*/ 444387 w 840223"/>
              <a:gd name="connsiteY113" fmla="*/ 282136 h 3564014"/>
              <a:gd name="connsiteX114" fmla="*/ 452617 w 840223"/>
              <a:gd name="connsiteY114" fmla="*/ 272260 h 3564014"/>
              <a:gd name="connsiteX115" fmla="*/ 471157 w 840223"/>
              <a:gd name="connsiteY115" fmla="*/ 249683 h 3564014"/>
              <a:gd name="connsiteX116" fmla="*/ 576947 w 840223"/>
              <a:gd name="connsiteY116" fmla="*/ 317942 h 3564014"/>
              <a:gd name="connsiteX117" fmla="*/ 539848 w 840223"/>
              <a:gd name="connsiteY117" fmla="*/ 361138 h 3564014"/>
              <a:gd name="connsiteX118" fmla="*/ 531619 w 840223"/>
              <a:gd name="connsiteY118" fmla="*/ 371013 h 3564014"/>
              <a:gd name="connsiteX119" fmla="*/ 523390 w 840223"/>
              <a:gd name="connsiteY119" fmla="*/ 380888 h 3564014"/>
              <a:gd name="connsiteX120" fmla="*/ 471544 w 840223"/>
              <a:gd name="connsiteY120" fmla="*/ 440140 h 3564014"/>
              <a:gd name="connsiteX121" fmla="*/ 442741 w 840223"/>
              <a:gd name="connsiteY121" fmla="*/ 472234 h 3564014"/>
              <a:gd name="connsiteX122" fmla="*/ 434512 w 840223"/>
              <a:gd name="connsiteY122" fmla="*/ 482109 h 3564014"/>
              <a:gd name="connsiteX123" fmla="*/ 426283 w 840223"/>
              <a:gd name="connsiteY123" fmla="*/ 491984 h 3564014"/>
              <a:gd name="connsiteX124" fmla="*/ 296258 w 840223"/>
              <a:gd name="connsiteY124" fmla="*/ 653280 h 3564014"/>
              <a:gd name="connsiteX125" fmla="*/ 612267 w 840223"/>
              <a:gd name="connsiteY125" fmla="*/ 653280 h 3564014"/>
              <a:gd name="connsiteX126" fmla="*/ 463314 w 840223"/>
              <a:gd name="connsiteY126" fmla="*/ 490339 h 3564014"/>
              <a:gd name="connsiteX127" fmla="*/ 494586 w 840223"/>
              <a:gd name="connsiteY127" fmla="*/ 454953 h 3564014"/>
              <a:gd name="connsiteX128" fmla="*/ 543962 w 840223"/>
              <a:gd name="connsiteY128" fmla="*/ 398169 h 3564014"/>
              <a:gd name="connsiteX129" fmla="*/ 825408 w 840223"/>
              <a:gd name="connsiteY129" fmla="*/ 859838 h 3564014"/>
              <a:gd name="connsiteX130" fmla="*/ 572766 w 840223"/>
              <a:gd name="connsiteY130" fmla="*/ 1299287 h 3564014"/>
              <a:gd name="connsiteX131" fmla="*/ 516806 w 840223"/>
              <a:gd name="connsiteY131" fmla="*/ 1254025 h 3564014"/>
              <a:gd name="connsiteX132" fmla="*/ 476482 w 840223"/>
              <a:gd name="connsiteY132" fmla="*/ 1221931 h 3564014"/>
              <a:gd name="connsiteX133" fmla="*/ 605683 w 840223"/>
              <a:gd name="connsiteY133" fmla="*/ 1093553 h 3564014"/>
              <a:gd name="connsiteX134" fmla="*/ 302018 w 840223"/>
              <a:gd name="connsiteY134" fmla="*/ 1093553 h 3564014"/>
              <a:gd name="connsiteX135" fmla="*/ 436158 w 840223"/>
              <a:gd name="connsiteY135" fmla="*/ 1221931 h 3564014"/>
              <a:gd name="connsiteX136" fmla="*/ 446033 w 840223"/>
              <a:gd name="connsiteY136" fmla="*/ 1230161 h 3564014"/>
              <a:gd name="connsiteX137" fmla="*/ 455908 w 840223"/>
              <a:gd name="connsiteY137" fmla="*/ 1238390 h 3564014"/>
              <a:gd name="connsiteX138" fmla="*/ 497878 w 840223"/>
              <a:gd name="connsiteY138" fmla="*/ 1272130 h 3564014"/>
              <a:gd name="connsiteX139" fmla="*/ 552192 w 840223"/>
              <a:gd name="connsiteY139" fmla="*/ 1315746 h 3564014"/>
              <a:gd name="connsiteX140" fmla="*/ 562067 w 840223"/>
              <a:gd name="connsiteY140" fmla="*/ 1323976 h 3564014"/>
              <a:gd name="connsiteX141" fmla="*/ 571942 w 840223"/>
              <a:gd name="connsiteY141" fmla="*/ 1332205 h 3564014"/>
              <a:gd name="connsiteX142" fmla="*/ 794959 w 840223"/>
              <a:gd name="connsiteY142" fmla="*/ 1619410 h 3564014"/>
              <a:gd name="connsiteX143" fmla="*/ 794136 w 840223"/>
              <a:gd name="connsiteY143" fmla="*/ 1619410 h 3564014"/>
              <a:gd name="connsiteX144" fmla="*/ 812241 w 840223"/>
              <a:gd name="connsiteY144" fmla="*/ 1738737 h 3564014"/>
              <a:gd name="connsiteX145" fmla="*/ 783438 w 840223"/>
              <a:gd name="connsiteY145" fmla="*/ 1882750 h 3564014"/>
              <a:gd name="connsiteX146" fmla="*/ 784261 w 840223"/>
              <a:gd name="connsiteY146" fmla="*/ 1882750 h 3564014"/>
              <a:gd name="connsiteX147" fmla="*/ 533265 w 840223"/>
              <a:gd name="connsiteY147" fmla="*/ 2187237 h 3564014"/>
              <a:gd name="connsiteX148" fmla="*/ 523389 w 840223"/>
              <a:gd name="connsiteY148" fmla="*/ 2195467 h 3564014"/>
              <a:gd name="connsiteX149" fmla="*/ 513514 w 840223"/>
              <a:gd name="connsiteY149" fmla="*/ 2203696 h 3564014"/>
              <a:gd name="connsiteX150" fmla="*/ 432866 w 840223"/>
              <a:gd name="connsiteY150" fmla="*/ 2268709 h 3564014"/>
              <a:gd name="connsiteX151" fmla="*/ 417230 w 840223"/>
              <a:gd name="connsiteY151" fmla="*/ 2281052 h 3564014"/>
              <a:gd name="connsiteX152" fmla="*/ 406532 w 840223"/>
              <a:gd name="connsiteY152" fmla="*/ 2289282 h 3564014"/>
              <a:gd name="connsiteX153" fmla="*/ 396657 w 840223"/>
              <a:gd name="connsiteY153" fmla="*/ 2297511 h 3564014"/>
              <a:gd name="connsiteX154" fmla="*/ 242767 w 840223"/>
              <a:gd name="connsiteY154" fmla="*/ 2433296 h 3564014"/>
              <a:gd name="connsiteX155" fmla="*/ 571120 w 840223"/>
              <a:gd name="connsiteY155" fmla="*/ 2433296 h 3564014"/>
              <a:gd name="connsiteX156" fmla="*/ 438626 w 840223"/>
              <a:gd name="connsiteY156" fmla="*/ 2299157 h 3564014"/>
              <a:gd name="connsiteX157" fmla="*/ 453439 w 840223"/>
              <a:gd name="connsiteY157" fmla="*/ 2287636 h 3564014"/>
              <a:gd name="connsiteX158" fmla="*/ 534087 w 840223"/>
              <a:gd name="connsiteY158" fmla="*/ 2221801 h 3564014"/>
              <a:gd name="connsiteX159" fmla="*/ 814710 w 840223"/>
              <a:gd name="connsiteY159" fmla="*/ 2659604 h 3564014"/>
              <a:gd name="connsiteX160" fmla="*/ 531619 w 840223"/>
              <a:gd name="connsiteY160" fmla="*/ 3097407 h 3564014"/>
              <a:gd name="connsiteX161" fmla="*/ 497055 w 840223"/>
              <a:gd name="connsiteY161" fmla="*/ 3068605 h 3564014"/>
              <a:gd name="connsiteX162" fmla="*/ 436981 w 840223"/>
              <a:gd name="connsiteY162" fmla="*/ 3019229 h 3564014"/>
              <a:gd name="connsiteX163" fmla="*/ 562891 w 840223"/>
              <a:gd name="connsiteY163" fmla="*/ 2899080 h 3564014"/>
              <a:gd name="connsiteX164" fmla="*/ 264987 w 840223"/>
              <a:gd name="connsiteY164" fmla="*/ 2899080 h 3564014"/>
              <a:gd name="connsiteX165" fmla="*/ 396657 w 840223"/>
              <a:gd name="connsiteY165" fmla="*/ 3019229 h 3564014"/>
              <a:gd name="connsiteX166" fmla="*/ 406532 w 840223"/>
              <a:gd name="connsiteY166" fmla="*/ 3027458 h 3564014"/>
              <a:gd name="connsiteX167" fmla="*/ 416407 w 840223"/>
              <a:gd name="connsiteY167" fmla="*/ 3035687 h 3564014"/>
              <a:gd name="connsiteX168" fmla="*/ 477305 w 840223"/>
              <a:gd name="connsiteY168" fmla="*/ 3086710 h 3564014"/>
              <a:gd name="connsiteX169" fmla="*/ 511045 w 840223"/>
              <a:gd name="connsiteY169" fmla="*/ 3114689 h 3564014"/>
              <a:gd name="connsiteX170" fmla="*/ 520920 w 840223"/>
              <a:gd name="connsiteY170" fmla="*/ 3122919 h 3564014"/>
              <a:gd name="connsiteX171" fmla="*/ 530795 w 840223"/>
              <a:gd name="connsiteY171" fmla="*/ 3131148 h 3564014"/>
              <a:gd name="connsiteX172" fmla="*/ 840220 w 840223"/>
              <a:gd name="connsiteY172" fmla="*/ 3562368 h 356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840223" h="3564014">
                <a:moveTo>
                  <a:pt x="415585" y="273907"/>
                </a:moveTo>
                <a:cubicBezTo>
                  <a:pt x="393365" y="299417"/>
                  <a:pt x="371146" y="324929"/>
                  <a:pt x="348926" y="350440"/>
                </a:cubicBezTo>
                <a:cubicBezTo>
                  <a:pt x="344812" y="355377"/>
                  <a:pt x="339874" y="361138"/>
                  <a:pt x="335759" y="366076"/>
                </a:cubicBezTo>
                <a:cubicBezTo>
                  <a:pt x="264164" y="296949"/>
                  <a:pt x="181870" y="231114"/>
                  <a:pt x="136608" y="147174"/>
                </a:cubicBezTo>
                <a:cubicBezTo>
                  <a:pt x="113565" y="104382"/>
                  <a:pt x="97724" y="62000"/>
                  <a:pt x="87746" y="20442"/>
                </a:cubicBezTo>
                <a:lnTo>
                  <a:pt x="84187" y="0"/>
                </a:lnTo>
                <a:lnTo>
                  <a:pt x="262577" y="115102"/>
                </a:lnTo>
                <a:lnTo>
                  <a:pt x="275093" y="135730"/>
                </a:lnTo>
                <a:cubicBezTo>
                  <a:pt x="313128" y="185030"/>
                  <a:pt x="368060" y="227616"/>
                  <a:pt x="415585" y="273907"/>
                </a:cubicBezTo>
                <a:close/>
                <a:moveTo>
                  <a:pt x="695383" y="842556"/>
                </a:moveTo>
                <a:cubicBezTo>
                  <a:pt x="695383" y="836796"/>
                  <a:pt x="694561" y="831858"/>
                  <a:pt x="693737" y="826097"/>
                </a:cubicBezTo>
                <a:cubicBezTo>
                  <a:pt x="689623" y="798941"/>
                  <a:pt x="680570" y="770961"/>
                  <a:pt x="668227" y="743804"/>
                </a:cubicBezTo>
                <a:cubicBezTo>
                  <a:pt x="663289" y="731460"/>
                  <a:pt x="656705" y="719939"/>
                  <a:pt x="650122" y="708418"/>
                </a:cubicBezTo>
                <a:lnTo>
                  <a:pt x="259226" y="708418"/>
                </a:lnTo>
                <a:cubicBezTo>
                  <a:pt x="252642" y="720761"/>
                  <a:pt x="246059" y="732283"/>
                  <a:pt x="240298" y="743804"/>
                </a:cubicBezTo>
                <a:cubicBezTo>
                  <a:pt x="226308" y="771784"/>
                  <a:pt x="216433" y="799763"/>
                  <a:pt x="212319" y="826098"/>
                </a:cubicBezTo>
                <a:cubicBezTo>
                  <a:pt x="211495" y="831859"/>
                  <a:pt x="210673" y="837619"/>
                  <a:pt x="209849" y="842556"/>
                </a:cubicBezTo>
                <a:close/>
                <a:moveTo>
                  <a:pt x="645184" y="1034301"/>
                </a:moveTo>
                <a:cubicBezTo>
                  <a:pt x="645184" y="1033478"/>
                  <a:pt x="646007" y="1033478"/>
                  <a:pt x="646007" y="1032655"/>
                </a:cubicBezTo>
                <a:cubicBezTo>
                  <a:pt x="656706" y="1014551"/>
                  <a:pt x="666581" y="994800"/>
                  <a:pt x="673987" y="975050"/>
                </a:cubicBezTo>
                <a:cubicBezTo>
                  <a:pt x="683040" y="952007"/>
                  <a:pt x="689623" y="926496"/>
                  <a:pt x="692915" y="900985"/>
                </a:cubicBezTo>
                <a:lnTo>
                  <a:pt x="212319" y="900985"/>
                </a:lnTo>
                <a:cubicBezTo>
                  <a:pt x="215610" y="926496"/>
                  <a:pt x="221370" y="951184"/>
                  <a:pt x="230423" y="975050"/>
                </a:cubicBezTo>
                <a:cubicBezTo>
                  <a:pt x="237829" y="994800"/>
                  <a:pt x="247704" y="1014551"/>
                  <a:pt x="258403" y="1032655"/>
                </a:cubicBezTo>
                <a:cubicBezTo>
                  <a:pt x="259226" y="1033478"/>
                  <a:pt x="259226" y="1033478"/>
                  <a:pt x="260049" y="1034301"/>
                </a:cubicBezTo>
                <a:close/>
                <a:moveTo>
                  <a:pt x="683862" y="1723100"/>
                </a:moveTo>
                <a:cubicBezTo>
                  <a:pt x="683040" y="1716517"/>
                  <a:pt x="683040" y="1710757"/>
                  <a:pt x="682216" y="1704996"/>
                </a:cubicBezTo>
                <a:cubicBezTo>
                  <a:pt x="678924" y="1676193"/>
                  <a:pt x="671518" y="1648213"/>
                  <a:pt x="659997" y="1622702"/>
                </a:cubicBezTo>
                <a:cubicBezTo>
                  <a:pt x="659997" y="1621056"/>
                  <a:pt x="659174" y="1620233"/>
                  <a:pt x="658351" y="1618588"/>
                </a:cubicBezTo>
                <a:cubicBezTo>
                  <a:pt x="654236" y="1608712"/>
                  <a:pt x="649299" y="1598837"/>
                  <a:pt x="643539" y="1588962"/>
                </a:cubicBezTo>
                <a:lnTo>
                  <a:pt x="235361" y="1588962"/>
                </a:lnTo>
                <a:cubicBezTo>
                  <a:pt x="227954" y="1600483"/>
                  <a:pt x="220548" y="1611181"/>
                  <a:pt x="214787" y="1622702"/>
                </a:cubicBezTo>
                <a:cubicBezTo>
                  <a:pt x="201620" y="1649036"/>
                  <a:pt x="193391" y="1676193"/>
                  <a:pt x="193391" y="1704996"/>
                </a:cubicBezTo>
                <a:cubicBezTo>
                  <a:pt x="193391" y="1710757"/>
                  <a:pt x="193391" y="1717340"/>
                  <a:pt x="194214" y="1723100"/>
                </a:cubicBezTo>
                <a:lnTo>
                  <a:pt x="469898" y="1723100"/>
                </a:lnTo>
                <a:lnTo>
                  <a:pt x="470721" y="1723100"/>
                </a:lnTo>
                <a:close/>
                <a:moveTo>
                  <a:pt x="626256" y="1915668"/>
                </a:moveTo>
                <a:cubicBezTo>
                  <a:pt x="628726" y="1912376"/>
                  <a:pt x="631194" y="1908262"/>
                  <a:pt x="633663" y="1904147"/>
                </a:cubicBezTo>
                <a:cubicBezTo>
                  <a:pt x="637778" y="1896741"/>
                  <a:pt x="641893" y="1890157"/>
                  <a:pt x="646007" y="1882750"/>
                </a:cubicBezTo>
                <a:lnTo>
                  <a:pt x="645184" y="1882750"/>
                </a:lnTo>
                <a:cubicBezTo>
                  <a:pt x="651768" y="1870407"/>
                  <a:pt x="657528" y="1858062"/>
                  <a:pt x="662466" y="1845719"/>
                </a:cubicBezTo>
                <a:cubicBezTo>
                  <a:pt x="670695" y="1825145"/>
                  <a:pt x="677279" y="1803748"/>
                  <a:pt x="680570" y="1781529"/>
                </a:cubicBezTo>
                <a:lnTo>
                  <a:pt x="470721" y="1781529"/>
                </a:lnTo>
                <a:lnTo>
                  <a:pt x="469898" y="1781529"/>
                </a:lnTo>
                <a:lnTo>
                  <a:pt x="201620" y="1781529"/>
                </a:lnTo>
                <a:cubicBezTo>
                  <a:pt x="206558" y="1802926"/>
                  <a:pt x="213965" y="1824322"/>
                  <a:pt x="222194" y="1845718"/>
                </a:cubicBezTo>
                <a:cubicBezTo>
                  <a:pt x="229600" y="1865469"/>
                  <a:pt x="239475" y="1884396"/>
                  <a:pt x="250174" y="1903324"/>
                </a:cubicBezTo>
                <a:cubicBezTo>
                  <a:pt x="252642" y="1906616"/>
                  <a:pt x="255111" y="1910730"/>
                  <a:pt x="257580" y="1914845"/>
                </a:cubicBezTo>
                <a:lnTo>
                  <a:pt x="257580" y="1915668"/>
                </a:lnTo>
                <a:close/>
                <a:moveTo>
                  <a:pt x="683040" y="2634916"/>
                </a:moveTo>
                <a:cubicBezTo>
                  <a:pt x="682216" y="2631624"/>
                  <a:pt x="682216" y="2628332"/>
                  <a:pt x="681394" y="2625041"/>
                </a:cubicBezTo>
                <a:cubicBezTo>
                  <a:pt x="675633" y="2597884"/>
                  <a:pt x="664935" y="2569904"/>
                  <a:pt x="650122" y="2542747"/>
                </a:cubicBezTo>
                <a:cubicBezTo>
                  <a:pt x="641069" y="2526288"/>
                  <a:pt x="630371" y="2510653"/>
                  <a:pt x="618850" y="2494194"/>
                </a:cubicBezTo>
                <a:lnTo>
                  <a:pt x="190099" y="2494194"/>
                </a:lnTo>
                <a:cubicBezTo>
                  <a:pt x="178578" y="2509829"/>
                  <a:pt x="167880" y="2526288"/>
                  <a:pt x="158827" y="2542747"/>
                </a:cubicBezTo>
                <a:cubicBezTo>
                  <a:pt x="144014" y="2569081"/>
                  <a:pt x="134962" y="2597061"/>
                  <a:pt x="130847" y="2625041"/>
                </a:cubicBezTo>
                <a:cubicBezTo>
                  <a:pt x="130025" y="2628332"/>
                  <a:pt x="130025" y="2631624"/>
                  <a:pt x="130025" y="2634916"/>
                </a:cubicBezTo>
                <a:close/>
                <a:moveTo>
                  <a:pt x="624610" y="2822546"/>
                </a:moveTo>
                <a:cubicBezTo>
                  <a:pt x="638601" y="2803619"/>
                  <a:pt x="650122" y="2784691"/>
                  <a:pt x="659174" y="2764940"/>
                </a:cubicBezTo>
                <a:cubicBezTo>
                  <a:pt x="669873" y="2741898"/>
                  <a:pt x="678102" y="2718856"/>
                  <a:pt x="682216" y="2695813"/>
                </a:cubicBezTo>
                <a:lnTo>
                  <a:pt x="134962" y="2695813"/>
                </a:lnTo>
                <a:cubicBezTo>
                  <a:pt x="139900" y="2718856"/>
                  <a:pt x="148952" y="2741898"/>
                  <a:pt x="161296" y="2764940"/>
                </a:cubicBezTo>
                <a:cubicBezTo>
                  <a:pt x="171172" y="2783868"/>
                  <a:pt x="184339" y="2803619"/>
                  <a:pt x="198328" y="2822546"/>
                </a:cubicBezTo>
                <a:cubicBezTo>
                  <a:pt x="201620" y="2827484"/>
                  <a:pt x="205735" y="2832421"/>
                  <a:pt x="210673" y="2837359"/>
                </a:cubicBezTo>
                <a:lnTo>
                  <a:pt x="613913" y="2837359"/>
                </a:lnTo>
                <a:cubicBezTo>
                  <a:pt x="617204" y="2832421"/>
                  <a:pt x="621319" y="2827484"/>
                  <a:pt x="624610" y="2822546"/>
                </a:cubicBezTo>
                <a:close/>
                <a:moveTo>
                  <a:pt x="396657" y="3210973"/>
                </a:moveTo>
                <a:cubicBezTo>
                  <a:pt x="254288" y="3332768"/>
                  <a:pt x="129201" y="3448802"/>
                  <a:pt x="129201" y="3564014"/>
                </a:cubicBezTo>
                <a:lnTo>
                  <a:pt x="0" y="3564014"/>
                </a:lnTo>
                <a:cubicBezTo>
                  <a:pt x="0" y="3403540"/>
                  <a:pt x="146483" y="3265287"/>
                  <a:pt x="302018" y="3132794"/>
                </a:cubicBezTo>
                <a:cubicBezTo>
                  <a:pt x="324238" y="3151721"/>
                  <a:pt x="347280" y="3170649"/>
                  <a:pt x="371145" y="3189577"/>
                </a:cubicBezTo>
                <a:cubicBezTo>
                  <a:pt x="379375" y="3196983"/>
                  <a:pt x="388427" y="3203567"/>
                  <a:pt x="396657" y="3210973"/>
                </a:cubicBezTo>
                <a:close/>
                <a:moveTo>
                  <a:pt x="840220" y="3562368"/>
                </a:moveTo>
                <a:lnTo>
                  <a:pt x="711020" y="3562368"/>
                </a:lnTo>
                <a:cubicBezTo>
                  <a:pt x="711019" y="3448802"/>
                  <a:pt x="577703" y="3327830"/>
                  <a:pt x="435335" y="3209327"/>
                </a:cubicBezTo>
                <a:cubicBezTo>
                  <a:pt x="432043" y="3206858"/>
                  <a:pt x="428751" y="3203567"/>
                  <a:pt x="425459" y="3201098"/>
                </a:cubicBezTo>
                <a:cubicBezTo>
                  <a:pt x="422168" y="3198629"/>
                  <a:pt x="418876" y="3195337"/>
                  <a:pt x="415584" y="3192868"/>
                </a:cubicBezTo>
                <a:cubicBezTo>
                  <a:pt x="406532" y="3185462"/>
                  <a:pt x="397479" y="3178055"/>
                  <a:pt x="388427" y="3170649"/>
                </a:cubicBezTo>
                <a:cubicBezTo>
                  <a:pt x="366208" y="3152545"/>
                  <a:pt x="343165" y="3133617"/>
                  <a:pt x="320946" y="3114689"/>
                </a:cubicBezTo>
                <a:cubicBezTo>
                  <a:pt x="317655" y="3112220"/>
                  <a:pt x="314363" y="3108928"/>
                  <a:pt x="311071" y="3106460"/>
                </a:cubicBezTo>
                <a:cubicBezTo>
                  <a:pt x="307779" y="3103991"/>
                  <a:pt x="304488" y="3100699"/>
                  <a:pt x="301196" y="3098231"/>
                </a:cubicBezTo>
                <a:cubicBezTo>
                  <a:pt x="141546" y="2962445"/>
                  <a:pt x="0" y="2820077"/>
                  <a:pt x="0" y="2650552"/>
                </a:cubicBezTo>
                <a:cubicBezTo>
                  <a:pt x="0" y="2474443"/>
                  <a:pt x="151421" y="2339481"/>
                  <a:pt x="311071" y="2209457"/>
                </a:cubicBezTo>
                <a:cubicBezTo>
                  <a:pt x="314363" y="2206988"/>
                  <a:pt x="317655" y="2203696"/>
                  <a:pt x="320947" y="2201228"/>
                </a:cubicBezTo>
                <a:cubicBezTo>
                  <a:pt x="324238" y="2198759"/>
                  <a:pt x="327530" y="2195467"/>
                  <a:pt x="330822" y="2192998"/>
                </a:cubicBezTo>
                <a:cubicBezTo>
                  <a:pt x="336582" y="2188061"/>
                  <a:pt x="342343" y="2183946"/>
                  <a:pt x="348103" y="2179008"/>
                </a:cubicBezTo>
                <a:cubicBezTo>
                  <a:pt x="374437" y="2158435"/>
                  <a:pt x="401595" y="2137039"/>
                  <a:pt x="427105" y="2115642"/>
                </a:cubicBezTo>
                <a:cubicBezTo>
                  <a:pt x="430397" y="2113173"/>
                  <a:pt x="433689" y="2109881"/>
                  <a:pt x="436980" y="2107413"/>
                </a:cubicBezTo>
                <a:cubicBezTo>
                  <a:pt x="440272" y="2104944"/>
                  <a:pt x="443564" y="2101652"/>
                  <a:pt x="446856" y="2099184"/>
                </a:cubicBezTo>
                <a:cubicBezTo>
                  <a:pt x="496232" y="2057213"/>
                  <a:pt x="543140" y="2014420"/>
                  <a:pt x="581818" y="1969982"/>
                </a:cubicBezTo>
                <a:lnTo>
                  <a:pt x="297081" y="1969982"/>
                </a:lnTo>
                <a:cubicBezTo>
                  <a:pt x="329176" y="2013598"/>
                  <a:pt x="367854" y="2056391"/>
                  <a:pt x="408178" y="2097538"/>
                </a:cubicBezTo>
                <a:cubicBezTo>
                  <a:pt x="381844" y="2118934"/>
                  <a:pt x="355510" y="2139507"/>
                  <a:pt x="329176" y="2160903"/>
                </a:cubicBezTo>
                <a:cubicBezTo>
                  <a:pt x="323415" y="2165841"/>
                  <a:pt x="317655" y="2169956"/>
                  <a:pt x="311894" y="2174894"/>
                </a:cubicBezTo>
                <a:cubicBezTo>
                  <a:pt x="181047" y="2041578"/>
                  <a:pt x="64190" y="1890157"/>
                  <a:pt x="64190" y="1702527"/>
                </a:cubicBezTo>
                <a:cubicBezTo>
                  <a:pt x="64190" y="1547815"/>
                  <a:pt x="192568" y="1439187"/>
                  <a:pt x="336582" y="1327267"/>
                </a:cubicBezTo>
                <a:cubicBezTo>
                  <a:pt x="355510" y="1342903"/>
                  <a:pt x="374437" y="1358539"/>
                  <a:pt x="393365" y="1373352"/>
                </a:cubicBezTo>
                <a:cubicBezTo>
                  <a:pt x="407355" y="1384050"/>
                  <a:pt x="420522" y="1394748"/>
                  <a:pt x="433689" y="1405446"/>
                </a:cubicBezTo>
                <a:cubicBezTo>
                  <a:pt x="378552" y="1448239"/>
                  <a:pt x="327530" y="1488563"/>
                  <a:pt x="286383" y="1528887"/>
                </a:cubicBezTo>
                <a:lnTo>
                  <a:pt x="604860" y="1528887"/>
                </a:lnTo>
                <a:cubicBezTo>
                  <a:pt x="569474" y="1486917"/>
                  <a:pt x="525035" y="1446593"/>
                  <a:pt x="476482" y="1406269"/>
                </a:cubicBezTo>
                <a:cubicBezTo>
                  <a:pt x="473190" y="1403800"/>
                  <a:pt x="469898" y="1400508"/>
                  <a:pt x="466606" y="1398040"/>
                </a:cubicBezTo>
                <a:cubicBezTo>
                  <a:pt x="462492" y="1395571"/>
                  <a:pt x="459200" y="1392279"/>
                  <a:pt x="455908" y="1389811"/>
                </a:cubicBezTo>
                <a:cubicBezTo>
                  <a:pt x="441918" y="1378289"/>
                  <a:pt x="427929" y="1366768"/>
                  <a:pt x="413116" y="1355247"/>
                </a:cubicBezTo>
                <a:cubicBezTo>
                  <a:pt x="395011" y="1341257"/>
                  <a:pt x="376906" y="1326444"/>
                  <a:pt x="358802" y="1311631"/>
                </a:cubicBezTo>
                <a:cubicBezTo>
                  <a:pt x="355510" y="1309163"/>
                  <a:pt x="352218" y="1305871"/>
                  <a:pt x="348926" y="1303402"/>
                </a:cubicBezTo>
                <a:cubicBezTo>
                  <a:pt x="345635" y="1300933"/>
                  <a:pt x="342343" y="1297642"/>
                  <a:pt x="339051" y="1295172"/>
                </a:cubicBezTo>
                <a:cubicBezTo>
                  <a:pt x="207381" y="1184899"/>
                  <a:pt x="82294" y="1054052"/>
                  <a:pt x="82294" y="856547"/>
                </a:cubicBezTo>
                <a:cubicBezTo>
                  <a:pt x="82294" y="707594"/>
                  <a:pt x="203266" y="559465"/>
                  <a:pt x="339051" y="403107"/>
                </a:cubicBezTo>
                <a:cubicBezTo>
                  <a:pt x="341519" y="399815"/>
                  <a:pt x="343989" y="396524"/>
                  <a:pt x="347281" y="393232"/>
                </a:cubicBezTo>
                <a:cubicBezTo>
                  <a:pt x="349749" y="389940"/>
                  <a:pt x="352218" y="386648"/>
                  <a:pt x="355510" y="383357"/>
                </a:cubicBezTo>
                <a:cubicBezTo>
                  <a:pt x="361270" y="377596"/>
                  <a:pt x="366208" y="371835"/>
                  <a:pt x="371969" y="365252"/>
                </a:cubicBezTo>
                <a:cubicBezTo>
                  <a:pt x="393365" y="341387"/>
                  <a:pt x="414762" y="316699"/>
                  <a:pt x="436158" y="292011"/>
                </a:cubicBezTo>
                <a:cubicBezTo>
                  <a:pt x="438626" y="288719"/>
                  <a:pt x="441918" y="285427"/>
                  <a:pt x="444387" y="282136"/>
                </a:cubicBezTo>
                <a:cubicBezTo>
                  <a:pt x="446856" y="278844"/>
                  <a:pt x="450148" y="275552"/>
                  <a:pt x="452617" y="272260"/>
                </a:cubicBezTo>
                <a:lnTo>
                  <a:pt x="471157" y="249683"/>
                </a:lnTo>
                <a:lnTo>
                  <a:pt x="576947" y="317942"/>
                </a:lnTo>
                <a:lnTo>
                  <a:pt x="539848" y="361138"/>
                </a:lnTo>
                <a:cubicBezTo>
                  <a:pt x="537379" y="364429"/>
                  <a:pt x="534087" y="367721"/>
                  <a:pt x="531619" y="371013"/>
                </a:cubicBezTo>
                <a:cubicBezTo>
                  <a:pt x="529150" y="374305"/>
                  <a:pt x="525858" y="377596"/>
                  <a:pt x="523390" y="380888"/>
                </a:cubicBezTo>
                <a:cubicBezTo>
                  <a:pt x="506107" y="400639"/>
                  <a:pt x="488826" y="420389"/>
                  <a:pt x="471544" y="440140"/>
                </a:cubicBezTo>
                <a:cubicBezTo>
                  <a:pt x="461669" y="450838"/>
                  <a:pt x="451793" y="461536"/>
                  <a:pt x="442741" y="472234"/>
                </a:cubicBezTo>
                <a:cubicBezTo>
                  <a:pt x="440272" y="475526"/>
                  <a:pt x="436981" y="478818"/>
                  <a:pt x="434512" y="482109"/>
                </a:cubicBezTo>
                <a:cubicBezTo>
                  <a:pt x="432043" y="485401"/>
                  <a:pt x="428751" y="488693"/>
                  <a:pt x="426283" y="491984"/>
                </a:cubicBezTo>
                <a:cubicBezTo>
                  <a:pt x="377729" y="547122"/>
                  <a:pt x="333290" y="601436"/>
                  <a:pt x="296258" y="653280"/>
                </a:cubicBezTo>
                <a:lnTo>
                  <a:pt x="612267" y="653280"/>
                </a:lnTo>
                <a:cubicBezTo>
                  <a:pt x="571120" y="598966"/>
                  <a:pt x="519274" y="545476"/>
                  <a:pt x="463314" y="490339"/>
                </a:cubicBezTo>
                <a:cubicBezTo>
                  <a:pt x="474013" y="478818"/>
                  <a:pt x="483888" y="466474"/>
                  <a:pt x="494586" y="454953"/>
                </a:cubicBezTo>
                <a:cubicBezTo>
                  <a:pt x="511045" y="436025"/>
                  <a:pt x="527504" y="417098"/>
                  <a:pt x="543962" y="398169"/>
                </a:cubicBezTo>
                <a:cubicBezTo>
                  <a:pt x="694561" y="543830"/>
                  <a:pt x="825408" y="687021"/>
                  <a:pt x="825408" y="859838"/>
                </a:cubicBezTo>
                <a:cubicBezTo>
                  <a:pt x="825408" y="1049937"/>
                  <a:pt x="707728" y="1184899"/>
                  <a:pt x="572766" y="1299287"/>
                </a:cubicBezTo>
                <a:cubicBezTo>
                  <a:pt x="553838" y="1283651"/>
                  <a:pt x="535733" y="1268838"/>
                  <a:pt x="516806" y="1254025"/>
                </a:cubicBezTo>
                <a:cubicBezTo>
                  <a:pt x="503639" y="1243328"/>
                  <a:pt x="489649" y="1232629"/>
                  <a:pt x="476482" y="1221931"/>
                </a:cubicBezTo>
                <a:cubicBezTo>
                  <a:pt x="524212" y="1181607"/>
                  <a:pt x="569474" y="1138814"/>
                  <a:pt x="605683" y="1093553"/>
                </a:cubicBezTo>
                <a:lnTo>
                  <a:pt x="302018" y="1093553"/>
                </a:lnTo>
                <a:cubicBezTo>
                  <a:pt x="339874" y="1138814"/>
                  <a:pt x="386782" y="1180784"/>
                  <a:pt x="436158" y="1221931"/>
                </a:cubicBezTo>
                <a:cubicBezTo>
                  <a:pt x="439450" y="1224400"/>
                  <a:pt x="442741" y="1227691"/>
                  <a:pt x="446033" y="1230161"/>
                </a:cubicBezTo>
                <a:cubicBezTo>
                  <a:pt x="449325" y="1232629"/>
                  <a:pt x="452617" y="1235921"/>
                  <a:pt x="455908" y="1238390"/>
                </a:cubicBezTo>
                <a:cubicBezTo>
                  <a:pt x="469898" y="1249088"/>
                  <a:pt x="483888" y="1260609"/>
                  <a:pt x="497878" y="1272130"/>
                </a:cubicBezTo>
                <a:cubicBezTo>
                  <a:pt x="515983" y="1286943"/>
                  <a:pt x="534087" y="1300933"/>
                  <a:pt x="552192" y="1315746"/>
                </a:cubicBezTo>
                <a:cubicBezTo>
                  <a:pt x="555484" y="1318215"/>
                  <a:pt x="558775" y="1321506"/>
                  <a:pt x="562067" y="1323976"/>
                </a:cubicBezTo>
                <a:cubicBezTo>
                  <a:pt x="565359" y="1326444"/>
                  <a:pt x="568651" y="1329736"/>
                  <a:pt x="571942" y="1332205"/>
                </a:cubicBezTo>
                <a:cubicBezTo>
                  <a:pt x="669049" y="1413675"/>
                  <a:pt x="757927" y="1502553"/>
                  <a:pt x="794959" y="1619410"/>
                </a:cubicBezTo>
                <a:lnTo>
                  <a:pt x="794136" y="1619410"/>
                </a:lnTo>
                <a:cubicBezTo>
                  <a:pt x="805657" y="1656443"/>
                  <a:pt x="812241" y="1695944"/>
                  <a:pt x="812241" y="1738737"/>
                </a:cubicBezTo>
                <a:cubicBezTo>
                  <a:pt x="812241" y="1789759"/>
                  <a:pt x="801543" y="1837489"/>
                  <a:pt x="783438" y="1882750"/>
                </a:cubicBezTo>
                <a:lnTo>
                  <a:pt x="784261" y="1882750"/>
                </a:lnTo>
                <a:cubicBezTo>
                  <a:pt x="737354" y="1999608"/>
                  <a:pt x="638601" y="2098360"/>
                  <a:pt x="533265" y="2187237"/>
                </a:cubicBezTo>
                <a:cubicBezTo>
                  <a:pt x="529973" y="2189707"/>
                  <a:pt x="526681" y="2192998"/>
                  <a:pt x="523389" y="2195467"/>
                </a:cubicBezTo>
                <a:cubicBezTo>
                  <a:pt x="520098" y="2197936"/>
                  <a:pt x="516806" y="2201228"/>
                  <a:pt x="513514" y="2203696"/>
                </a:cubicBezTo>
                <a:cubicBezTo>
                  <a:pt x="486357" y="2225916"/>
                  <a:pt x="459200" y="2247312"/>
                  <a:pt x="432866" y="2268709"/>
                </a:cubicBezTo>
                <a:cubicBezTo>
                  <a:pt x="427105" y="2272823"/>
                  <a:pt x="422168" y="2276938"/>
                  <a:pt x="417230" y="2281052"/>
                </a:cubicBezTo>
                <a:cubicBezTo>
                  <a:pt x="413116" y="2283522"/>
                  <a:pt x="409824" y="2286813"/>
                  <a:pt x="406532" y="2289282"/>
                </a:cubicBezTo>
                <a:cubicBezTo>
                  <a:pt x="403240" y="2291751"/>
                  <a:pt x="399949" y="2295043"/>
                  <a:pt x="396657" y="2297511"/>
                </a:cubicBezTo>
                <a:cubicBezTo>
                  <a:pt x="340697" y="2343596"/>
                  <a:pt x="287206" y="2388034"/>
                  <a:pt x="242767" y="2433296"/>
                </a:cubicBezTo>
                <a:lnTo>
                  <a:pt x="571120" y="2433296"/>
                </a:lnTo>
                <a:cubicBezTo>
                  <a:pt x="532441" y="2388858"/>
                  <a:pt x="486357" y="2344419"/>
                  <a:pt x="438626" y="2299157"/>
                </a:cubicBezTo>
                <a:cubicBezTo>
                  <a:pt x="443564" y="2295865"/>
                  <a:pt x="448502" y="2291751"/>
                  <a:pt x="453439" y="2287636"/>
                </a:cubicBezTo>
                <a:cubicBezTo>
                  <a:pt x="479773" y="2266240"/>
                  <a:pt x="506931" y="2244021"/>
                  <a:pt x="534087" y="2221801"/>
                </a:cubicBezTo>
                <a:cubicBezTo>
                  <a:pt x="680570" y="2361700"/>
                  <a:pt x="814710" y="2495016"/>
                  <a:pt x="814710" y="2659604"/>
                </a:cubicBezTo>
                <a:cubicBezTo>
                  <a:pt x="814710" y="2825838"/>
                  <a:pt x="682216" y="2965737"/>
                  <a:pt x="531619" y="3097407"/>
                </a:cubicBezTo>
                <a:cubicBezTo>
                  <a:pt x="520098" y="3087532"/>
                  <a:pt x="508577" y="3078480"/>
                  <a:pt x="497055" y="3068605"/>
                </a:cubicBezTo>
                <a:cubicBezTo>
                  <a:pt x="477305" y="3052146"/>
                  <a:pt x="456731" y="3035687"/>
                  <a:pt x="436981" y="3019229"/>
                </a:cubicBezTo>
                <a:cubicBezTo>
                  <a:pt x="482243" y="2979728"/>
                  <a:pt x="525035" y="2939403"/>
                  <a:pt x="562891" y="2899080"/>
                </a:cubicBezTo>
                <a:lnTo>
                  <a:pt x="264987" y="2899080"/>
                </a:lnTo>
                <a:cubicBezTo>
                  <a:pt x="304488" y="2939403"/>
                  <a:pt x="349749" y="2979728"/>
                  <a:pt x="396657" y="3019229"/>
                </a:cubicBezTo>
                <a:cubicBezTo>
                  <a:pt x="399949" y="3021697"/>
                  <a:pt x="403240" y="3024989"/>
                  <a:pt x="406532" y="3027458"/>
                </a:cubicBezTo>
                <a:cubicBezTo>
                  <a:pt x="409824" y="3029926"/>
                  <a:pt x="413116" y="3033218"/>
                  <a:pt x="416407" y="3035687"/>
                </a:cubicBezTo>
                <a:cubicBezTo>
                  <a:pt x="436158" y="3052969"/>
                  <a:pt x="456731" y="3070251"/>
                  <a:pt x="477305" y="3086710"/>
                </a:cubicBezTo>
                <a:cubicBezTo>
                  <a:pt x="488826" y="3095761"/>
                  <a:pt x="499524" y="3105637"/>
                  <a:pt x="511045" y="3114689"/>
                </a:cubicBezTo>
                <a:cubicBezTo>
                  <a:pt x="514337" y="3117158"/>
                  <a:pt x="517629" y="3120450"/>
                  <a:pt x="520920" y="3122919"/>
                </a:cubicBezTo>
                <a:cubicBezTo>
                  <a:pt x="524212" y="3125387"/>
                  <a:pt x="527504" y="3128679"/>
                  <a:pt x="530795" y="3131148"/>
                </a:cubicBezTo>
                <a:cubicBezTo>
                  <a:pt x="691269" y="3265287"/>
                  <a:pt x="841044" y="3404364"/>
                  <a:pt x="840220" y="3562368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71" name="Freeform: Shape 570">
            <a:extLst>
              <a:ext uri="{FF2B5EF4-FFF2-40B4-BE49-F238E27FC236}">
                <a16:creationId xmlns:a16="http://schemas.microsoft.com/office/drawing/2014/main" id="{9B14B12C-7B22-4D86-9860-BEE024252259}"/>
              </a:ext>
            </a:extLst>
          </p:cNvPr>
          <p:cNvSpPr/>
          <p:nvPr userDrawn="1"/>
        </p:nvSpPr>
        <p:spPr>
          <a:xfrm rot="1800000">
            <a:off x="1871585" y="-680720"/>
            <a:ext cx="1784313" cy="7923565"/>
          </a:xfrm>
          <a:custGeom>
            <a:avLst/>
            <a:gdLst>
              <a:gd name="connsiteX0" fmla="*/ 652884 w 1784313"/>
              <a:gd name="connsiteY0" fmla="*/ 6991381 h 7923565"/>
              <a:gd name="connsiteX1" fmla="*/ 802318 w 1784313"/>
              <a:gd name="connsiteY1" fmla="*/ 7114129 h 7923565"/>
              <a:gd name="connsiteX2" fmla="*/ 857467 w 1784313"/>
              <a:gd name="connsiteY2" fmla="*/ 7160383 h 7923565"/>
              <a:gd name="connsiteX3" fmla="*/ 279299 w 1784313"/>
              <a:gd name="connsiteY3" fmla="*/ 7923565 h 7923565"/>
              <a:gd name="connsiteX4" fmla="*/ 0 w 1784313"/>
              <a:gd name="connsiteY4" fmla="*/ 7923565 h 7923565"/>
              <a:gd name="connsiteX5" fmla="*/ 652884 w 1784313"/>
              <a:gd name="connsiteY5" fmla="*/ 6991381 h 7923565"/>
              <a:gd name="connsiteX6" fmla="*/ 291752 w 1784313"/>
              <a:gd name="connsiteY6" fmla="*/ 6046743 h 7923565"/>
              <a:gd name="connsiteX7" fmla="*/ 348680 w 1784313"/>
              <a:gd name="connsiteY7" fmla="*/ 6196177 h 7923565"/>
              <a:gd name="connsiteX8" fmla="*/ 428733 w 1784313"/>
              <a:gd name="connsiteY8" fmla="*/ 6320706 h 7923565"/>
              <a:gd name="connsiteX9" fmla="*/ 455418 w 1784313"/>
              <a:gd name="connsiteY9" fmla="*/ 6352727 h 7923565"/>
              <a:gd name="connsiteX10" fmla="*/ 1327117 w 1784313"/>
              <a:gd name="connsiteY10" fmla="*/ 6352727 h 7923565"/>
              <a:gd name="connsiteX11" fmla="*/ 1350243 w 1784313"/>
              <a:gd name="connsiteY11" fmla="*/ 6320706 h 7923565"/>
              <a:gd name="connsiteX12" fmla="*/ 1424960 w 1784313"/>
              <a:gd name="connsiteY12" fmla="*/ 6196177 h 7923565"/>
              <a:gd name="connsiteX13" fmla="*/ 1474771 w 1784313"/>
              <a:gd name="connsiteY13" fmla="*/ 6046743 h 7923565"/>
              <a:gd name="connsiteX14" fmla="*/ 410943 w 1784313"/>
              <a:gd name="connsiteY14" fmla="*/ 5610895 h 7923565"/>
              <a:gd name="connsiteX15" fmla="*/ 343342 w 1784313"/>
              <a:gd name="connsiteY15" fmla="*/ 5715853 h 7923565"/>
              <a:gd name="connsiteX16" fmla="*/ 282856 w 1784313"/>
              <a:gd name="connsiteY16" fmla="*/ 5893751 h 7923565"/>
              <a:gd name="connsiteX17" fmla="*/ 281078 w 1784313"/>
              <a:gd name="connsiteY17" fmla="*/ 5915099 h 7923565"/>
              <a:gd name="connsiteX18" fmla="*/ 1476551 w 1784313"/>
              <a:gd name="connsiteY18" fmla="*/ 5915099 h 7923565"/>
              <a:gd name="connsiteX19" fmla="*/ 1472993 w 1784313"/>
              <a:gd name="connsiteY19" fmla="*/ 5893751 h 7923565"/>
              <a:gd name="connsiteX20" fmla="*/ 1405392 w 1784313"/>
              <a:gd name="connsiteY20" fmla="*/ 5715853 h 7923565"/>
              <a:gd name="connsiteX21" fmla="*/ 1337791 w 1784313"/>
              <a:gd name="connsiteY21" fmla="*/ 5610895 h 7923565"/>
              <a:gd name="connsiteX22" fmla="*/ 435849 w 1784313"/>
              <a:gd name="connsiteY22" fmla="*/ 4070300 h 7923565"/>
              <a:gd name="connsiteX23" fmla="*/ 480324 w 1784313"/>
              <a:gd name="connsiteY23" fmla="*/ 4209061 h 7923565"/>
              <a:gd name="connsiteX24" fmla="*/ 540809 w 1784313"/>
              <a:gd name="connsiteY24" fmla="*/ 4333589 h 7923565"/>
              <a:gd name="connsiteX25" fmla="*/ 556819 w 1784313"/>
              <a:gd name="connsiteY25" fmla="*/ 4358495 h 7923565"/>
              <a:gd name="connsiteX26" fmla="*/ 556819 w 1784313"/>
              <a:gd name="connsiteY26" fmla="*/ 4360273 h 7923565"/>
              <a:gd name="connsiteX27" fmla="*/ 1353801 w 1784313"/>
              <a:gd name="connsiteY27" fmla="*/ 4360273 h 7923565"/>
              <a:gd name="connsiteX28" fmla="*/ 1369813 w 1784313"/>
              <a:gd name="connsiteY28" fmla="*/ 4335367 h 7923565"/>
              <a:gd name="connsiteX29" fmla="*/ 1396497 w 1784313"/>
              <a:gd name="connsiteY29" fmla="*/ 4289114 h 7923565"/>
              <a:gd name="connsiteX30" fmla="*/ 1394718 w 1784313"/>
              <a:gd name="connsiteY30" fmla="*/ 4289114 h 7923565"/>
              <a:gd name="connsiteX31" fmla="*/ 1432076 w 1784313"/>
              <a:gd name="connsiteY31" fmla="*/ 4209060 h 7923565"/>
              <a:gd name="connsiteX32" fmla="*/ 1471213 w 1784313"/>
              <a:gd name="connsiteY32" fmla="*/ 4070300 h 7923565"/>
              <a:gd name="connsiteX33" fmla="*/ 1017575 w 1784313"/>
              <a:gd name="connsiteY33" fmla="*/ 4070300 h 7923565"/>
              <a:gd name="connsiteX34" fmla="*/ 1015795 w 1784313"/>
              <a:gd name="connsiteY34" fmla="*/ 4070300 h 7923565"/>
              <a:gd name="connsiteX35" fmla="*/ 508787 w 1784313"/>
              <a:gd name="connsiteY35" fmla="*/ 3654019 h 7923565"/>
              <a:gd name="connsiteX36" fmla="*/ 464312 w 1784313"/>
              <a:gd name="connsiteY36" fmla="*/ 3726957 h 7923565"/>
              <a:gd name="connsiteX37" fmla="*/ 418059 w 1784313"/>
              <a:gd name="connsiteY37" fmla="*/ 3904855 h 7923565"/>
              <a:gd name="connsiteX38" fmla="*/ 419839 w 1784313"/>
              <a:gd name="connsiteY38" fmla="*/ 3943992 h 7923565"/>
              <a:gd name="connsiteX39" fmla="*/ 1015795 w 1784313"/>
              <a:gd name="connsiteY39" fmla="*/ 3943992 h 7923565"/>
              <a:gd name="connsiteX40" fmla="*/ 1017575 w 1784313"/>
              <a:gd name="connsiteY40" fmla="*/ 3943992 h 7923565"/>
              <a:gd name="connsiteX41" fmla="*/ 1478329 w 1784313"/>
              <a:gd name="connsiteY41" fmla="*/ 3943992 h 7923565"/>
              <a:gd name="connsiteX42" fmla="*/ 1474772 w 1784313"/>
              <a:gd name="connsiteY42" fmla="*/ 3904854 h 7923565"/>
              <a:gd name="connsiteX43" fmla="*/ 1426740 w 1784313"/>
              <a:gd name="connsiteY43" fmla="*/ 3726957 h 7923565"/>
              <a:gd name="connsiteX44" fmla="*/ 1423182 w 1784313"/>
              <a:gd name="connsiteY44" fmla="*/ 3718063 h 7923565"/>
              <a:gd name="connsiteX45" fmla="*/ 1391161 w 1784313"/>
              <a:gd name="connsiteY45" fmla="*/ 3654020 h 7923565"/>
              <a:gd name="connsiteX46" fmla="*/ 458976 w 1784313"/>
              <a:gd name="connsiteY46" fmla="*/ 2166795 h 7923565"/>
              <a:gd name="connsiteX47" fmla="*/ 498114 w 1784313"/>
              <a:gd name="connsiteY47" fmla="*/ 2326903 h 7923565"/>
              <a:gd name="connsiteX48" fmla="*/ 558599 w 1784313"/>
              <a:gd name="connsiteY48" fmla="*/ 2451431 h 7923565"/>
              <a:gd name="connsiteX49" fmla="*/ 562157 w 1784313"/>
              <a:gd name="connsiteY49" fmla="*/ 2454989 h 7923565"/>
              <a:gd name="connsiteX50" fmla="*/ 1394718 w 1784313"/>
              <a:gd name="connsiteY50" fmla="*/ 2454989 h 7923565"/>
              <a:gd name="connsiteX51" fmla="*/ 1396497 w 1784313"/>
              <a:gd name="connsiteY51" fmla="*/ 2451431 h 7923565"/>
              <a:gd name="connsiteX52" fmla="*/ 1456982 w 1784313"/>
              <a:gd name="connsiteY52" fmla="*/ 2326903 h 7923565"/>
              <a:gd name="connsiteX53" fmla="*/ 1497899 w 1784313"/>
              <a:gd name="connsiteY53" fmla="*/ 2166795 h 7923565"/>
              <a:gd name="connsiteX54" fmla="*/ 560377 w 1784313"/>
              <a:gd name="connsiteY54" fmla="*/ 1750514 h 7923565"/>
              <a:gd name="connsiteX55" fmla="*/ 519461 w 1784313"/>
              <a:gd name="connsiteY55" fmla="*/ 1827009 h 7923565"/>
              <a:gd name="connsiteX56" fmla="*/ 458976 w 1784313"/>
              <a:gd name="connsiteY56" fmla="*/ 2004907 h 7923565"/>
              <a:gd name="connsiteX57" fmla="*/ 453638 w 1784313"/>
              <a:gd name="connsiteY57" fmla="*/ 2040486 h 7923565"/>
              <a:gd name="connsiteX58" fmla="*/ 1503235 w 1784313"/>
              <a:gd name="connsiteY58" fmla="*/ 2040486 h 7923565"/>
              <a:gd name="connsiteX59" fmla="*/ 1499677 w 1784313"/>
              <a:gd name="connsiteY59" fmla="*/ 2004907 h 7923565"/>
              <a:gd name="connsiteX60" fmla="*/ 1444530 w 1784313"/>
              <a:gd name="connsiteY60" fmla="*/ 1827009 h 7923565"/>
              <a:gd name="connsiteX61" fmla="*/ 1405392 w 1784313"/>
              <a:gd name="connsiteY61" fmla="*/ 1750514 h 7923565"/>
              <a:gd name="connsiteX62" fmla="*/ 1423182 w 1784313"/>
              <a:gd name="connsiteY62" fmla="*/ 0 h 7923565"/>
              <a:gd name="connsiteX63" fmla="*/ 1688249 w 1784313"/>
              <a:gd name="connsiteY63" fmla="*/ 0 h 7923565"/>
              <a:gd name="connsiteX64" fmla="*/ 1524583 w 1784313"/>
              <a:gd name="connsiteY64" fmla="*/ 539029 h 7923565"/>
              <a:gd name="connsiteX65" fmla="*/ 1167009 w 1784313"/>
              <a:gd name="connsiteY65" fmla="*/ 999785 h 7923565"/>
              <a:gd name="connsiteX66" fmla="*/ 1149220 w 1784313"/>
              <a:gd name="connsiteY66" fmla="*/ 1021133 h 7923565"/>
              <a:gd name="connsiteX67" fmla="*/ 1131430 w 1784313"/>
              <a:gd name="connsiteY67" fmla="*/ 1042481 h 7923565"/>
              <a:gd name="connsiteX68" fmla="*/ 1019353 w 1784313"/>
              <a:gd name="connsiteY68" fmla="*/ 1170567 h 7923565"/>
              <a:gd name="connsiteX69" fmla="*/ 957090 w 1784313"/>
              <a:gd name="connsiteY69" fmla="*/ 1239946 h 7923565"/>
              <a:gd name="connsiteX70" fmla="*/ 939300 w 1784313"/>
              <a:gd name="connsiteY70" fmla="*/ 1261294 h 7923565"/>
              <a:gd name="connsiteX71" fmla="*/ 921511 w 1784313"/>
              <a:gd name="connsiteY71" fmla="*/ 1282642 h 7923565"/>
              <a:gd name="connsiteX72" fmla="*/ 640432 w 1784313"/>
              <a:gd name="connsiteY72" fmla="*/ 1631321 h 7923565"/>
              <a:gd name="connsiteX73" fmla="*/ 1323559 w 1784313"/>
              <a:gd name="connsiteY73" fmla="*/ 1631321 h 7923565"/>
              <a:gd name="connsiteX74" fmla="*/ 1001563 w 1784313"/>
              <a:gd name="connsiteY74" fmla="*/ 1279084 h 7923565"/>
              <a:gd name="connsiteX75" fmla="*/ 1069165 w 1784313"/>
              <a:gd name="connsiteY75" fmla="*/ 1202589 h 7923565"/>
              <a:gd name="connsiteX76" fmla="*/ 1175903 w 1784313"/>
              <a:gd name="connsiteY76" fmla="*/ 1079839 h 7923565"/>
              <a:gd name="connsiteX77" fmla="*/ 1784313 w 1784313"/>
              <a:gd name="connsiteY77" fmla="*/ 2077846 h 7923565"/>
              <a:gd name="connsiteX78" fmla="*/ 1238168 w 1784313"/>
              <a:gd name="connsiteY78" fmla="*/ 3027819 h 7923565"/>
              <a:gd name="connsiteX79" fmla="*/ 1117198 w 1784313"/>
              <a:gd name="connsiteY79" fmla="*/ 2929975 h 7923565"/>
              <a:gd name="connsiteX80" fmla="*/ 1030027 w 1784313"/>
              <a:gd name="connsiteY80" fmla="*/ 2860596 h 7923565"/>
              <a:gd name="connsiteX81" fmla="*/ 1309327 w 1784313"/>
              <a:gd name="connsiteY81" fmla="*/ 2583075 h 7923565"/>
              <a:gd name="connsiteX82" fmla="*/ 652884 w 1784313"/>
              <a:gd name="connsiteY82" fmla="*/ 2583075 h 7923565"/>
              <a:gd name="connsiteX83" fmla="*/ 942858 w 1784313"/>
              <a:gd name="connsiteY83" fmla="*/ 2860596 h 7923565"/>
              <a:gd name="connsiteX84" fmla="*/ 964206 w 1784313"/>
              <a:gd name="connsiteY84" fmla="*/ 2878386 h 7923565"/>
              <a:gd name="connsiteX85" fmla="*/ 985554 w 1784313"/>
              <a:gd name="connsiteY85" fmla="*/ 2896175 h 7923565"/>
              <a:gd name="connsiteX86" fmla="*/ 1076281 w 1784313"/>
              <a:gd name="connsiteY86" fmla="*/ 2969113 h 7923565"/>
              <a:gd name="connsiteX87" fmla="*/ 1193693 w 1784313"/>
              <a:gd name="connsiteY87" fmla="*/ 3063399 h 7923565"/>
              <a:gd name="connsiteX88" fmla="*/ 1215041 w 1784313"/>
              <a:gd name="connsiteY88" fmla="*/ 3081189 h 7923565"/>
              <a:gd name="connsiteX89" fmla="*/ 1236389 w 1784313"/>
              <a:gd name="connsiteY89" fmla="*/ 3098979 h 7923565"/>
              <a:gd name="connsiteX90" fmla="*/ 1718492 w 1784313"/>
              <a:gd name="connsiteY90" fmla="*/ 3719841 h 7923565"/>
              <a:gd name="connsiteX91" fmla="*/ 1716713 w 1784313"/>
              <a:gd name="connsiteY91" fmla="*/ 3719841 h 7923565"/>
              <a:gd name="connsiteX92" fmla="*/ 1755850 w 1784313"/>
              <a:gd name="connsiteY92" fmla="*/ 3977793 h 7923565"/>
              <a:gd name="connsiteX93" fmla="*/ 1693587 w 1784313"/>
              <a:gd name="connsiteY93" fmla="*/ 4289114 h 7923565"/>
              <a:gd name="connsiteX94" fmla="*/ 1695365 w 1784313"/>
              <a:gd name="connsiteY94" fmla="*/ 4289114 h 7923565"/>
              <a:gd name="connsiteX95" fmla="*/ 1152777 w 1784313"/>
              <a:gd name="connsiteY95" fmla="*/ 4947335 h 7923565"/>
              <a:gd name="connsiteX96" fmla="*/ 1131430 w 1784313"/>
              <a:gd name="connsiteY96" fmla="*/ 4965125 h 7923565"/>
              <a:gd name="connsiteX97" fmla="*/ 1110082 w 1784313"/>
              <a:gd name="connsiteY97" fmla="*/ 4982915 h 7923565"/>
              <a:gd name="connsiteX98" fmla="*/ 935742 w 1784313"/>
              <a:gd name="connsiteY98" fmla="*/ 5123455 h 7923565"/>
              <a:gd name="connsiteX99" fmla="*/ 901941 w 1784313"/>
              <a:gd name="connsiteY99" fmla="*/ 5150139 h 7923565"/>
              <a:gd name="connsiteX100" fmla="*/ 878815 w 1784313"/>
              <a:gd name="connsiteY100" fmla="*/ 5167928 h 7923565"/>
              <a:gd name="connsiteX101" fmla="*/ 857467 w 1784313"/>
              <a:gd name="connsiteY101" fmla="*/ 5185718 h 7923565"/>
              <a:gd name="connsiteX102" fmla="*/ 524797 w 1784313"/>
              <a:gd name="connsiteY102" fmla="*/ 5479250 h 7923565"/>
              <a:gd name="connsiteX103" fmla="*/ 1234610 w 1784313"/>
              <a:gd name="connsiteY103" fmla="*/ 5479250 h 7923565"/>
              <a:gd name="connsiteX104" fmla="*/ 948194 w 1784313"/>
              <a:gd name="connsiteY104" fmla="*/ 5189276 h 7923565"/>
              <a:gd name="connsiteX105" fmla="*/ 980216 w 1784313"/>
              <a:gd name="connsiteY105" fmla="*/ 5164370 h 7923565"/>
              <a:gd name="connsiteX106" fmla="*/ 1154556 w 1784313"/>
              <a:gd name="connsiteY106" fmla="*/ 5022052 h 7923565"/>
              <a:gd name="connsiteX107" fmla="*/ 1761188 w 1784313"/>
              <a:gd name="connsiteY107" fmla="*/ 5968468 h 7923565"/>
              <a:gd name="connsiteX108" fmla="*/ 1149220 w 1784313"/>
              <a:gd name="connsiteY108" fmla="*/ 6914884 h 7923565"/>
              <a:gd name="connsiteX109" fmla="*/ 1074503 w 1784313"/>
              <a:gd name="connsiteY109" fmla="*/ 6852621 h 7923565"/>
              <a:gd name="connsiteX110" fmla="*/ 944636 w 1784313"/>
              <a:gd name="connsiteY110" fmla="*/ 6745882 h 7923565"/>
              <a:gd name="connsiteX111" fmla="*/ 1216821 w 1784313"/>
              <a:gd name="connsiteY111" fmla="*/ 6486151 h 7923565"/>
              <a:gd name="connsiteX112" fmla="*/ 572831 w 1784313"/>
              <a:gd name="connsiteY112" fmla="*/ 6486151 h 7923565"/>
              <a:gd name="connsiteX113" fmla="*/ 857467 w 1784313"/>
              <a:gd name="connsiteY113" fmla="*/ 6745882 h 7923565"/>
              <a:gd name="connsiteX114" fmla="*/ 878815 w 1784313"/>
              <a:gd name="connsiteY114" fmla="*/ 6763672 h 7923565"/>
              <a:gd name="connsiteX115" fmla="*/ 900163 w 1784313"/>
              <a:gd name="connsiteY115" fmla="*/ 6781462 h 7923565"/>
              <a:gd name="connsiteX116" fmla="*/ 1031807 w 1784313"/>
              <a:gd name="connsiteY116" fmla="*/ 6891758 h 7923565"/>
              <a:gd name="connsiteX117" fmla="*/ 1104744 w 1784313"/>
              <a:gd name="connsiteY117" fmla="*/ 6952244 h 7923565"/>
              <a:gd name="connsiteX118" fmla="*/ 1126092 w 1784313"/>
              <a:gd name="connsiteY118" fmla="*/ 6970033 h 7923565"/>
              <a:gd name="connsiteX119" fmla="*/ 1147440 w 1784313"/>
              <a:gd name="connsiteY119" fmla="*/ 6987823 h 7923565"/>
              <a:gd name="connsiteX120" fmla="*/ 1696943 w 1784313"/>
              <a:gd name="connsiteY120" fmla="*/ 7551415 h 7923565"/>
              <a:gd name="connsiteX121" fmla="*/ 1728168 w 1784313"/>
              <a:gd name="connsiteY121" fmla="*/ 7609403 h 7923565"/>
              <a:gd name="connsiteX122" fmla="*/ 1492092 w 1784313"/>
              <a:gd name="connsiteY122" fmla="*/ 7745701 h 7923565"/>
              <a:gd name="connsiteX123" fmla="*/ 1487198 w 1784313"/>
              <a:gd name="connsiteY123" fmla="*/ 7733214 h 7923565"/>
              <a:gd name="connsiteX124" fmla="*/ 941078 w 1784313"/>
              <a:gd name="connsiteY124" fmla="*/ 7156825 h 7923565"/>
              <a:gd name="connsiteX125" fmla="*/ 919730 w 1784313"/>
              <a:gd name="connsiteY125" fmla="*/ 7139035 h 7923565"/>
              <a:gd name="connsiteX126" fmla="*/ 898383 w 1784313"/>
              <a:gd name="connsiteY126" fmla="*/ 7121245 h 7923565"/>
              <a:gd name="connsiteX127" fmla="*/ 839677 w 1784313"/>
              <a:gd name="connsiteY127" fmla="*/ 7073214 h 7923565"/>
              <a:gd name="connsiteX128" fmla="*/ 693801 w 1784313"/>
              <a:gd name="connsiteY128" fmla="*/ 6952244 h 7923565"/>
              <a:gd name="connsiteX129" fmla="*/ 672454 w 1784313"/>
              <a:gd name="connsiteY129" fmla="*/ 6934454 h 7923565"/>
              <a:gd name="connsiteX130" fmla="*/ 651106 w 1784313"/>
              <a:gd name="connsiteY130" fmla="*/ 6916664 h 7923565"/>
              <a:gd name="connsiteX131" fmla="*/ 0 w 1784313"/>
              <a:gd name="connsiteY131" fmla="*/ 5948900 h 7923565"/>
              <a:gd name="connsiteX132" fmla="*/ 672454 w 1784313"/>
              <a:gd name="connsiteY132" fmla="*/ 4995368 h 7923565"/>
              <a:gd name="connsiteX133" fmla="*/ 693801 w 1784313"/>
              <a:gd name="connsiteY133" fmla="*/ 4977579 h 7923565"/>
              <a:gd name="connsiteX134" fmla="*/ 715149 w 1784313"/>
              <a:gd name="connsiteY134" fmla="*/ 4959789 h 7923565"/>
              <a:gd name="connsiteX135" fmla="*/ 752506 w 1784313"/>
              <a:gd name="connsiteY135" fmla="*/ 4929545 h 7923565"/>
              <a:gd name="connsiteX136" fmla="*/ 923288 w 1784313"/>
              <a:gd name="connsiteY136" fmla="*/ 4792565 h 7923565"/>
              <a:gd name="connsiteX137" fmla="*/ 944636 w 1784313"/>
              <a:gd name="connsiteY137" fmla="*/ 4774775 h 7923565"/>
              <a:gd name="connsiteX138" fmla="*/ 965984 w 1784313"/>
              <a:gd name="connsiteY138" fmla="*/ 4756985 h 7923565"/>
              <a:gd name="connsiteX139" fmla="*/ 1257736 w 1784313"/>
              <a:gd name="connsiteY139" fmla="*/ 4477685 h 7923565"/>
              <a:gd name="connsiteX140" fmla="*/ 642210 w 1784313"/>
              <a:gd name="connsiteY140" fmla="*/ 4477685 h 7923565"/>
              <a:gd name="connsiteX141" fmla="*/ 882373 w 1784313"/>
              <a:gd name="connsiteY141" fmla="*/ 4753428 h 7923565"/>
              <a:gd name="connsiteX142" fmla="*/ 711591 w 1784313"/>
              <a:gd name="connsiteY142" fmla="*/ 4890408 h 7923565"/>
              <a:gd name="connsiteX143" fmla="*/ 674232 w 1784313"/>
              <a:gd name="connsiteY143" fmla="*/ 4920651 h 7923565"/>
              <a:gd name="connsiteX144" fmla="*/ 138760 w 1784313"/>
              <a:gd name="connsiteY144" fmla="*/ 3899518 h 7923565"/>
              <a:gd name="connsiteX145" fmla="*/ 727601 w 1784313"/>
              <a:gd name="connsiteY145" fmla="*/ 3088305 h 7923565"/>
              <a:gd name="connsiteX146" fmla="*/ 850351 w 1784313"/>
              <a:gd name="connsiteY146" fmla="*/ 3187928 h 7923565"/>
              <a:gd name="connsiteX147" fmla="*/ 937520 w 1784313"/>
              <a:gd name="connsiteY147" fmla="*/ 3257307 h 7923565"/>
              <a:gd name="connsiteX148" fmla="*/ 619084 w 1784313"/>
              <a:gd name="connsiteY148" fmla="*/ 3524153 h 7923565"/>
              <a:gd name="connsiteX149" fmla="*/ 1307548 w 1784313"/>
              <a:gd name="connsiteY149" fmla="*/ 3524153 h 7923565"/>
              <a:gd name="connsiteX150" fmla="*/ 1030027 w 1784313"/>
              <a:gd name="connsiteY150" fmla="*/ 3259086 h 7923565"/>
              <a:gd name="connsiteX151" fmla="*/ 1008679 w 1784313"/>
              <a:gd name="connsiteY151" fmla="*/ 3241297 h 7923565"/>
              <a:gd name="connsiteX152" fmla="*/ 985553 w 1784313"/>
              <a:gd name="connsiteY152" fmla="*/ 3223507 h 7923565"/>
              <a:gd name="connsiteX153" fmla="*/ 893047 w 1784313"/>
              <a:gd name="connsiteY153" fmla="*/ 3148790 h 7923565"/>
              <a:gd name="connsiteX154" fmla="*/ 775634 w 1784313"/>
              <a:gd name="connsiteY154" fmla="*/ 3054503 h 7923565"/>
              <a:gd name="connsiteX155" fmla="*/ 754286 w 1784313"/>
              <a:gd name="connsiteY155" fmla="*/ 3036714 h 7923565"/>
              <a:gd name="connsiteX156" fmla="*/ 732939 w 1784313"/>
              <a:gd name="connsiteY156" fmla="*/ 3018924 h 7923565"/>
              <a:gd name="connsiteX157" fmla="*/ 177898 w 1784313"/>
              <a:gd name="connsiteY157" fmla="*/ 2070730 h 7923565"/>
              <a:gd name="connsiteX158" fmla="*/ 732939 w 1784313"/>
              <a:gd name="connsiteY158" fmla="*/ 1090512 h 7923565"/>
              <a:gd name="connsiteX159" fmla="*/ 750728 w 1784313"/>
              <a:gd name="connsiteY159" fmla="*/ 1069165 h 7923565"/>
              <a:gd name="connsiteX160" fmla="*/ 768518 w 1784313"/>
              <a:gd name="connsiteY160" fmla="*/ 1047817 h 7923565"/>
              <a:gd name="connsiteX161" fmla="*/ 804098 w 1784313"/>
              <a:gd name="connsiteY161" fmla="*/ 1008679 h 7923565"/>
              <a:gd name="connsiteX162" fmla="*/ 942858 w 1784313"/>
              <a:gd name="connsiteY162" fmla="*/ 850351 h 7923565"/>
              <a:gd name="connsiteX163" fmla="*/ 960648 w 1784313"/>
              <a:gd name="connsiteY163" fmla="*/ 829004 h 7923565"/>
              <a:gd name="connsiteX164" fmla="*/ 978438 w 1784313"/>
              <a:gd name="connsiteY164" fmla="*/ 807656 h 7923565"/>
              <a:gd name="connsiteX165" fmla="*/ 1287980 w 1784313"/>
              <a:gd name="connsiteY165" fmla="*/ 405607 h 7923565"/>
              <a:gd name="connsiteX166" fmla="*/ 1423182 w 1784313"/>
              <a:gd name="connsiteY166" fmla="*/ 0 h 7923565"/>
              <a:gd name="connsiteX167" fmla="*/ 514270 w 1784313"/>
              <a:gd name="connsiteY167" fmla="*/ 365613 h 7923565"/>
              <a:gd name="connsiteX168" fmla="*/ 526577 w 1784313"/>
              <a:gd name="connsiteY168" fmla="*/ 400270 h 7923565"/>
              <a:gd name="connsiteX169" fmla="*/ 898384 w 1784313"/>
              <a:gd name="connsiteY169" fmla="*/ 811214 h 7923565"/>
              <a:gd name="connsiteX170" fmla="*/ 754286 w 1784313"/>
              <a:gd name="connsiteY170" fmla="*/ 976658 h 7923565"/>
              <a:gd name="connsiteX171" fmla="*/ 725823 w 1784313"/>
              <a:gd name="connsiteY171" fmla="*/ 1010460 h 7923565"/>
              <a:gd name="connsiteX172" fmla="*/ 295310 w 1784313"/>
              <a:gd name="connsiteY172" fmla="*/ 537252 h 7923565"/>
              <a:gd name="connsiteX173" fmla="*/ 278887 w 1784313"/>
              <a:gd name="connsiteY173" fmla="*/ 501512 h 792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1784313" h="7923565">
                <a:moveTo>
                  <a:pt x="652884" y="6991381"/>
                </a:moveTo>
                <a:cubicBezTo>
                  <a:pt x="700917" y="7032296"/>
                  <a:pt x="750728" y="7073214"/>
                  <a:pt x="802318" y="7114129"/>
                </a:cubicBezTo>
                <a:cubicBezTo>
                  <a:pt x="820108" y="7130141"/>
                  <a:pt x="839677" y="7144373"/>
                  <a:pt x="857467" y="7160383"/>
                </a:cubicBezTo>
                <a:cubicBezTo>
                  <a:pt x="549703" y="7423671"/>
                  <a:pt x="279299" y="7674508"/>
                  <a:pt x="279299" y="7923565"/>
                </a:cubicBezTo>
                <a:lnTo>
                  <a:pt x="0" y="7923565"/>
                </a:lnTo>
                <a:cubicBezTo>
                  <a:pt x="0" y="7576663"/>
                  <a:pt x="316658" y="7277795"/>
                  <a:pt x="652884" y="6991381"/>
                </a:cubicBezTo>
                <a:close/>
                <a:moveTo>
                  <a:pt x="291752" y="6046743"/>
                </a:moveTo>
                <a:cubicBezTo>
                  <a:pt x="302426" y="6096555"/>
                  <a:pt x="321994" y="6146366"/>
                  <a:pt x="348680" y="6196177"/>
                </a:cubicBezTo>
                <a:cubicBezTo>
                  <a:pt x="370027" y="6237095"/>
                  <a:pt x="398491" y="6279790"/>
                  <a:pt x="428733" y="6320706"/>
                </a:cubicBezTo>
                <a:cubicBezTo>
                  <a:pt x="435849" y="6331380"/>
                  <a:pt x="444744" y="6342053"/>
                  <a:pt x="455418" y="6352727"/>
                </a:cubicBezTo>
                <a:lnTo>
                  <a:pt x="1327117" y="6352727"/>
                </a:lnTo>
                <a:cubicBezTo>
                  <a:pt x="1334233" y="6342053"/>
                  <a:pt x="1343127" y="6331380"/>
                  <a:pt x="1350243" y="6320706"/>
                </a:cubicBezTo>
                <a:cubicBezTo>
                  <a:pt x="1380487" y="6279790"/>
                  <a:pt x="1405392" y="6238873"/>
                  <a:pt x="1424960" y="6196177"/>
                </a:cubicBezTo>
                <a:cubicBezTo>
                  <a:pt x="1448088" y="6146366"/>
                  <a:pt x="1465878" y="6096555"/>
                  <a:pt x="1474771" y="6046743"/>
                </a:cubicBezTo>
                <a:close/>
                <a:moveTo>
                  <a:pt x="410943" y="5610895"/>
                </a:moveTo>
                <a:cubicBezTo>
                  <a:pt x="386037" y="5644694"/>
                  <a:pt x="362911" y="5680274"/>
                  <a:pt x="343342" y="5715853"/>
                </a:cubicBezTo>
                <a:cubicBezTo>
                  <a:pt x="311320" y="5772781"/>
                  <a:pt x="291752" y="5833266"/>
                  <a:pt x="282856" y="5893751"/>
                </a:cubicBezTo>
                <a:cubicBezTo>
                  <a:pt x="281079" y="5900867"/>
                  <a:pt x="281079" y="5907983"/>
                  <a:pt x="281078" y="5915099"/>
                </a:cubicBezTo>
                <a:lnTo>
                  <a:pt x="1476551" y="5915099"/>
                </a:lnTo>
                <a:cubicBezTo>
                  <a:pt x="1474771" y="5907983"/>
                  <a:pt x="1474771" y="5900867"/>
                  <a:pt x="1472993" y="5893751"/>
                </a:cubicBezTo>
                <a:cubicBezTo>
                  <a:pt x="1460540" y="5835046"/>
                  <a:pt x="1437414" y="5774561"/>
                  <a:pt x="1405392" y="5715853"/>
                </a:cubicBezTo>
                <a:cubicBezTo>
                  <a:pt x="1385823" y="5680274"/>
                  <a:pt x="1362697" y="5646474"/>
                  <a:pt x="1337791" y="5610895"/>
                </a:cubicBezTo>
                <a:close/>
                <a:moveTo>
                  <a:pt x="435849" y="4070300"/>
                </a:moveTo>
                <a:cubicBezTo>
                  <a:pt x="446522" y="4116554"/>
                  <a:pt x="462534" y="4162807"/>
                  <a:pt x="480324" y="4209061"/>
                </a:cubicBezTo>
                <a:cubicBezTo>
                  <a:pt x="496334" y="4251756"/>
                  <a:pt x="517681" y="4292671"/>
                  <a:pt x="540809" y="4333589"/>
                </a:cubicBezTo>
                <a:cubicBezTo>
                  <a:pt x="546145" y="4340705"/>
                  <a:pt x="551483" y="4349599"/>
                  <a:pt x="556819" y="4358495"/>
                </a:cubicBezTo>
                <a:lnTo>
                  <a:pt x="556819" y="4360273"/>
                </a:lnTo>
                <a:lnTo>
                  <a:pt x="1353801" y="4360273"/>
                </a:lnTo>
                <a:cubicBezTo>
                  <a:pt x="1359139" y="4353157"/>
                  <a:pt x="1364475" y="4344263"/>
                  <a:pt x="1369813" y="4335367"/>
                </a:cubicBezTo>
                <a:cubicBezTo>
                  <a:pt x="1378707" y="4319357"/>
                  <a:pt x="1387603" y="4305125"/>
                  <a:pt x="1396497" y="4289114"/>
                </a:cubicBezTo>
                <a:lnTo>
                  <a:pt x="1394718" y="4289114"/>
                </a:lnTo>
                <a:cubicBezTo>
                  <a:pt x="1408950" y="4262430"/>
                  <a:pt x="1421402" y="4235744"/>
                  <a:pt x="1432076" y="4209060"/>
                </a:cubicBezTo>
                <a:cubicBezTo>
                  <a:pt x="1449866" y="4164585"/>
                  <a:pt x="1464098" y="4118332"/>
                  <a:pt x="1471213" y="4070300"/>
                </a:cubicBezTo>
                <a:lnTo>
                  <a:pt x="1017575" y="4070300"/>
                </a:lnTo>
                <a:lnTo>
                  <a:pt x="1015795" y="4070300"/>
                </a:lnTo>
                <a:close/>
                <a:moveTo>
                  <a:pt x="508787" y="3654019"/>
                </a:moveTo>
                <a:cubicBezTo>
                  <a:pt x="492776" y="3678925"/>
                  <a:pt x="476766" y="3702051"/>
                  <a:pt x="464312" y="3726957"/>
                </a:cubicBezTo>
                <a:cubicBezTo>
                  <a:pt x="435849" y="3783884"/>
                  <a:pt x="418059" y="3842591"/>
                  <a:pt x="418059" y="3904855"/>
                </a:cubicBezTo>
                <a:cubicBezTo>
                  <a:pt x="418059" y="3917309"/>
                  <a:pt x="418059" y="3931540"/>
                  <a:pt x="419839" y="3943992"/>
                </a:cubicBezTo>
                <a:lnTo>
                  <a:pt x="1015795" y="3943992"/>
                </a:lnTo>
                <a:lnTo>
                  <a:pt x="1017575" y="3943992"/>
                </a:lnTo>
                <a:lnTo>
                  <a:pt x="1478329" y="3943992"/>
                </a:lnTo>
                <a:cubicBezTo>
                  <a:pt x="1476551" y="3929760"/>
                  <a:pt x="1476551" y="3917308"/>
                  <a:pt x="1474772" y="3904854"/>
                </a:cubicBezTo>
                <a:cubicBezTo>
                  <a:pt x="1467656" y="3842591"/>
                  <a:pt x="1451646" y="3782106"/>
                  <a:pt x="1426740" y="3726957"/>
                </a:cubicBezTo>
                <a:cubicBezTo>
                  <a:pt x="1426740" y="3723399"/>
                  <a:pt x="1424960" y="3721621"/>
                  <a:pt x="1423182" y="3718063"/>
                </a:cubicBezTo>
                <a:cubicBezTo>
                  <a:pt x="1414286" y="3696715"/>
                  <a:pt x="1403612" y="3675367"/>
                  <a:pt x="1391161" y="3654020"/>
                </a:cubicBezTo>
                <a:close/>
                <a:moveTo>
                  <a:pt x="458976" y="2166795"/>
                </a:moveTo>
                <a:cubicBezTo>
                  <a:pt x="466092" y="2221942"/>
                  <a:pt x="478544" y="2275311"/>
                  <a:pt x="498114" y="2326903"/>
                </a:cubicBezTo>
                <a:cubicBezTo>
                  <a:pt x="514124" y="2369598"/>
                  <a:pt x="535471" y="2412293"/>
                  <a:pt x="558599" y="2451431"/>
                </a:cubicBezTo>
                <a:cubicBezTo>
                  <a:pt x="560377" y="2453209"/>
                  <a:pt x="560377" y="2453209"/>
                  <a:pt x="562157" y="2454989"/>
                </a:cubicBezTo>
                <a:lnTo>
                  <a:pt x="1394718" y="2454989"/>
                </a:lnTo>
                <a:cubicBezTo>
                  <a:pt x="1394719" y="2453209"/>
                  <a:pt x="1396497" y="2453209"/>
                  <a:pt x="1396497" y="2451431"/>
                </a:cubicBezTo>
                <a:cubicBezTo>
                  <a:pt x="1419624" y="2412293"/>
                  <a:pt x="1440972" y="2369598"/>
                  <a:pt x="1456982" y="2326903"/>
                </a:cubicBezTo>
                <a:cubicBezTo>
                  <a:pt x="1476551" y="2277091"/>
                  <a:pt x="1490783" y="2221942"/>
                  <a:pt x="1497899" y="2166795"/>
                </a:cubicBezTo>
                <a:close/>
                <a:moveTo>
                  <a:pt x="560377" y="1750514"/>
                </a:moveTo>
                <a:cubicBezTo>
                  <a:pt x="546145" y="1777198"/>
                  <a:pt x="531913" y="1802103"/>
                  <a:pt x="519461" y="1827009"/>
                </a:cubicBezTo>
                <a:cubicBezTo>
                  <a:pt x="489218" y="1887494"/>
                  <a:pt x="467870" y="1947980"/>
                  <a:pt x="458976" y="2004907"/>
                </a:cubicBezTo>
                <a:cubicBezTo>
                  <a:pt x="457196" y="2017360"/>
                  <a:pt x="455418" y="2029812"/>
                  <a:pt x="453638" y="2040486"/>
                </a:cubicBezTo>
                <a:lnTo>
                  <a:pt x="1503235" y="2040486"/>
                </a:lnTo>
                <a:cubicBezTo>
                  <a:pt x="1503235" y="2028034"/>
                  <a:pt x="1501457" y="2017360"/>
                  <a:pt x="1499677" y="2004907"/>
                </a:cubicBezTo>
                <a:cubicBezTo>
                  <a:pt x="1490783" y="1946201"/>
                  <a:pt x="1471214" y="1885716"/>
                  <a:pt x="1444530" y="1827009"/>
                </a:cubicBezTo>
                <a:cubicBezTo>
                  <a:pt x="1433856" y="1800325"/>
                  <a:pt x="1419624" y="1775420"/>
                  <a:pt x="1405392" y="1750514"/>
                </a:cubicBezTo>
                <a:close/>
                <a:moveTo>
                  <a:pt x="1423182" y="0"/>
                </a:moveTo>
                <a:lnTo>
                  <a:pt x="1688249" y="0"/>
                </a:lnTo>
                <a:cubicBezTo>
                  <a:pt x="1677575" y="167224"/>
                  <a:pt x="1629544" y="345122"/>
                  <a:pt x="1524583" y="539029"/>
                </a:cubicBezTo>
                <a:cubicBezTo>
                  <a:pt x="1432076" y="704475"/>
                  <a:pt x="1295096" y="852129"/>
                  <a:pt x="1167009" y="999785"/>
                </a:cubicBezTo>
                <a:cubicBezTo>
                  <a:pt x="1161671" y="1006901"/>
                  <a:pt x="1154556" y="1014017"/>
                  <a:pt x="1149220" y="1021133"/>
                </a:cubicBezTo>
                <a:cubicBezTo>
                  <a:pt x="1143882" y="1028249"/>
                  <a:pt x="1136766" y="1035365"/>
                  <a:pt x="1131430" y="1042481"/>
                </a:cubicBezTo>
                <a:cubicBezTo>
                  <a:pt x="1094070" y="1085176"/>
                  <a:pt x="1056712" y="1127872"/>
                  <a:pt x="1019353" y="1170567"/>
                </a:cubicBezTo>
                <a:cubicBezTo>
                  <a:pt x="998005" y="1193693"/>
                  <a:pt x="976658" y="1216820"/>
                  <a:pt x="957090" y="1239946"/>
                </a:cubicBezTo>
                <a:cubicBezTo>
                  <a:pt x="951752" y="1247062"/>
                  <a:pt x="944636" y="1254178"/>
                  <a:pt x="939300" y="1261294"/>
                </a:cubicBezTo>
                <a:cubicBezTo>
                  <a:pt x="933962" y="1268410"/>
                  <a:pt x="926846" y="1275526"/>
                  <a:pt x="921511" y="1282642"/>
                </a:cubicBezTo>
                <a:cubicBezTo>
                  <a:pt x="816550" y="1401834"/>
                  <a:pt x="720485" y="1519247"/>
                  <a:pt x="640432" y="1631321"/>
                </a:cubicBezTo>
                <a:lnTo>
                  <a:pt x="1323559" y="1631321"/>
                </a:lnTo>
                <a:cubicBezTo>
                  <a:pt x="1234610" y="1513909"/>
                  <a:pt x="1122534" y="1398276"/>
                  <a:pt x="1001563" y="1279084"/>
                </a:cubicBezTo>
                <a:cubicBezTo>
                  <a:pt x="1024691" y="1254178"/>
                  <a:pt x="1046039" y="1227495"/>
                  <a:pt x="1069165" y="1202589"/>
                </a:cubicBezTo>
                <a:cubicBezTo>
                  <a:pt x="1104744" y="1161671"/>
                  <a:pt x="1140324" y="1120756"/>
                  <a:pt x="1175903" y="1079839"/>
                </a:cubicBezTo>
                <a:cubicBezTo>
                  <a:pt x="1501457" y="1394718"/>
                  <a:pt x="1784314" y="1704260"/>
                  <a:pt x="1784313" y="2077846"/>
                </a:cubicBezTo>
                <a:cubicBezTo>
                  <a:pt x="1784314" y="2488789"/>
                  <a:pt x="1529921" y="2780541"/>
                  <a:pt x="1238168" y="3027819"/>
                </a:cubicBezTo>
                <a:cubicBezTo>
                  <a:pt x="1197251" y="2994018"/>
                  <a:pt x="1158114" y="2961997"/>
                  <a:pt x="1117198" y="2929975"/>
                </a:cubicBezTo>
                <a:cubicBezTo>
                  <a:pt x="1088734" y="2906849"/>
                  <a:pt x="1058491" y="2883722"/>
                  <a:pt x="1030027" y="2860596"/>
                </a:cubicBezTo>
                <a:cubicBezTo>
                  <a:pt x="1133208" y="2773425"/>
                  <a:pt x="1231052" y="2680918"/>
                  <a:pt x="1309327" y="2583075"/>
                </a:cubicBezTo>
                <a:lnTo>
                  <a:pt x="652884" y="2583075"/>
                </a:lnTo>
                <a:cubicBezTo>
                  <a:pt x="734717" y="2680918"/>
                  <a:pt x="836119" y="2771647"/>
                  <a:pt x="942858" y="2860596"/>
                </a:cubicBezTo>
                <a:cubicBezTo>
                  <a:pt x="949974" y="2865932"/>
                  <a:pt x="957090" y="2873048"/>
                  <a:pt x="964206" y="2878386"/>
                </a:cubicBezTo>
                <a:cubicBezTo>
                  <a:pt x="971322" y="2883721"/>
                  <a:pt x="978438" y="2890837"/>
                  <a:pt x="985554" y="2896175"/>
                </a:cubicBezTo>
                <a:cubicBezTo>
                  <a:pt x="1015795" y="2919301"/>
                  <a:pt x="1046039" y="2944207"/>
                  <a:pt x="1076281" y="2969113"/>
                </a:cubicBezTo>
                <a:cubicBezTo>
                  <a:pt x="1115418" y="3001134"/>
                  <a:pt x="1154555" y="3031378"/>
                  <a:pt x="1193693" y="3063399"/>
                </a:cubicBezTo>
                <a:cubicBezTo>
                  <a:pt x="1200809" y="3068735"/>
                  <a:pt x="1207925" y="3075851"/>
                  <a:pt x="1215041" y="3081189"/>
                </a:cubicBezTo>
                <a:cubicBezTo>
                  <a:pt x="1222157" y="3086525"/>
                  <a:pt x="1229272" y="3093641"/>
                  <a:pt x="1236389" y="3098979"/>
                </a:cubicBezTo>
                <a:cubicBezTo>
                  <a:pt x="1446308" y="3275096"/>
                  <a:pt x="1638437" y="3467226"/>
                  <a:pt x="1718492" y="3719841"/>
                </a:cubicBezTo>
                <a:lnTo>
                  <a:pt x="1716713" y="3719841"/>
                </a:lnTo>
                <a:cubicBezTo>
                  <a:pt x="1741618" y="3799896"/>
                  <a:pt x="1755850" y="3885287"/>
                  <a:pt x="1755850" y="3977793"/>
                </a:cubicBezTo>
                <a:cubicBezTo>
                  <a:pt x="1755850" y="4088090"/>
                  <a:pt x="1732724" y="4191271"/>
                  <a:pt x="1693587" y="4289114"/>
                </a:cubicBezTo>
                <a:lnTo>
                  <a:pt x="1695365" y="4289114"/>
                </a:lnTo>
                <a:cubicBezTo>
                  <a:pt x="1593964" y="4541728"/>
                  <a:pt x="1380487" y="4755206"/>
                  <a:pt x="1152777" y="4947335"/>
                </a:cubicBezTo>
                <a:cubicBezTo>
                  <a:pt x="1145661" y="4952673"/>
                  <a:pt x="1138546" y="4959789"/>
                  <a:pt x="1131430" y="4965125"/>
                </a:cubicBezTo>
                <a:cubicBezTo>
                  <a:pt x="1124314" y="4970463"/>
                  <a:pt x="1117198" y="4977579"/>
                  <a:pt x="1110082" y="4982915"/>
                </a:cubicBezTo>
                <a:cubicBezTo>
                  <a:pt x="1051375" y="5030948"/>
                  <a:pt x="992669" y="5077201"/>
                  <a:pt x="935742" y="5123455"/>
                </a:cubicBezTo>
                <a:cubicBezTo>
                  <a:pt x="923288" y="5132349"/>
                  <a:pt x="912615" y="5141245"/>
                  <a:pt x="901941" y="5150139"/>
                </a:cubicBezTo>
                <a:cubicBezTo>
                  <a:pt x="893047" y="5155476"/>
                  <a:pt x="885931" y="5162592"/>
                  <a:pt x="878815" y="5167928"/>
                </a:cubicBezTo>
                <a:cubicBezTo>
                  <a:pt x="871699" y="5173266"/>
                  <a:pt x="864583" y="5180382"/>
                  <a:pt x="857467" y="5185718"/>
                </a:cubicBezTo>
                <a:cubicBezTo>
                  <a:pt x="736497" y="5285341"/>
                  <a:pt x="620862" y="5381406"/>
                  <a:pt x="524797" y="5479250"/>
                </a:cubicBezTo>
                <a:lnTo>
                  <a:pt x="1234610" y="5479250"/>
                </a:lnTo>
                <a:cubicBezTo>
                  <a:pt x="1150997" y="5383186"/>
                  <a:pt x="1051375" y="5287121"/>
                  <a:pt x="948194" y="5189276"/>
                </a:cubicBezTo>
                <a:cubicBezTo>
                  <a:pt x="958868" y="5182160"/>
                  <a:pt x="969542" y="5173266"/>
                  <a:pt x="980216" y="5164370"/>
                </a:cubicBezTo>
                <a:cubicBezTo>
                  <a:pt x="1037143" y="5118117"/>
                  <a:pt x="1095850" y="5070086"/>
                  <a:pt x="1154556" y="5022052"/>
                </a:cubicBezTo>
                <a:cubicBezTo>
                  <a:pt x="1471214" y="5324478"/>
                  <a:pt x="1761188" y="5612673"/>
                  <a:pt x="1761188" y="5968468"/>
                </a:cubicBezTo>
                <a:cubicBezTo>
                  <a:pt x="1761188" y="6327822"/>
                  <a:pt x="1474772" y="6630248"/>
                  <a:pt x="1149220" y="6914884"/>
                </a:cubicBezTo>
                <a:cubicBezTo>
                  <a:pt x="1124314" y="6893536"/>
                  <a:pt x="1099408" y="6873969"/>
                  <a:pt x="1074503" y="6852621"/>
                </a:cubicBezTo>
                <a:cubicBezTo>
                  <a:pt x="1031807" y="6817041"/>
                  <a:pt x="987332" y="6781462"/>
                  <a:pt x="944636" y="6745882"/>
                </a:cubicBezTo>
                <a:cubicBezTo>
                  <a:pt x="1042481" y="6660491"/>
                  <a:pt x="1134988" y="6573320"/>
                  <a:pt x="1216821" y="6486151"/>
                </a:cubicBezTo>
                <a:lnTo>
                  <a:pt x="572831" y="6486151"/>
                </a:lnTo>
                <a:cubicBezTo>
                  <a:pt x="658222" y="6573320"/>
                  <a:pt x="756065" y="6660491"/>
                  <a:pt x="857467" y="6745882"/>
                </a:cubicBezTo>
                <a:cubicBezTo>
                  <a:pt x="864583" y="6751218"/>
                  <a:pt x="871699" y="6758334"/>
                  <a:pt x="878815" y="6763672"/>
                </a:cubicBezTo>
                <a:cubicBezTo>
                  <a:pt x="885931" y="6769008"/>
                  <a:pt x="893047" y="6776124"/>
                  <a:pt x="900163" y="6781462"/>
                </a:cubicBezTo>
                <a:cubicBezTo>
                  <a:pt x="942858" y="6818819"/>
                  <a:pt x="987332" y="6856179"/>
                  <a:pt x="1031807" y="6891758"/>
                </a:cubicBezTo>
                <a:cubicBezTo>
                  <a:pt x="1056713" y="6911326"/>
                  <a:pt x="1079839" y="6932674"/>
                  <a:pt x="1104744" y="6952244"/>
                </a:cubicBezTo>
                <a:cubicBezTo>
                  <a:pt x="1111860" y="6957580"/>
                  <a:pt x="1118976" y="6964695"/>
                  <a:pt x="1126092" y="6970033"/>
                </a:cubicBezTo>
                <a:cubicBezTo>
                  <a:pt x="1133208" y="6975369"/>
                  <a:pt x="1140324" y="6982485"/>
                  <a:pt x="1147440" y="6987823"/>
                </a:cubicBezTo>
                <a:cubicBezTo>
                  <a:pt x="1364253" y="7169056"/>
                  <a:pt x="1572032" y="7354459"/>
                  <a:pt x="1696943" y="7551415"/>
                </a:cubicBezTo>
                <a:lnTo>
                  <a:pt x="1728168" y="7609403"/>
                </a:lnTo>
                <a:lnTo>
                  <a:pt x="1492092" y="7745701"/>
                </a:lnTo>
                <a:lnTo>
                  <a:pt x="1487198" y="7733214"/>
                </a:lnTo>
                <a:cubicBezTo>
                  <a:pt x="1391716" y="7544087"/>
                  <a:pt x="1171901" y="7348955"/>
                  <a:pt x="941078" y="7156825"/>
                </a:cubicBezTo>
                <a:cubicBezTo>
                  <a:pt x="933962" y="7151489"/>
                  <a:pt x="926846" y="7144373"/>
                  <a:pt x="919730" y="7139035"/>
                </a:cubicBezTo>
                <a:cubicBezTo>
                  <a:pt x="912615" y="7133699"/>
                  <a:pt x="905499" y="7126583"/>
                  <a:pt x="898383" y="7121245"/>
                </a:cubicBezTo>
                <a:cubicBezTo>
                  <a:pt x="878815" y="7105236"/>
                  <a:pt x="859245" y="7089224"/>
                  <a:pt x="839677" y="7073214"/>
                </a:cubicBezTo>
                <a:cubicBezTo>
                  <a:pt x="791644" y="7034077"/>
                  <a:pt x="741833" y="6993159"/>
                  <a:pt x="693801" y="6952244"/>
                </a:cubicBezTo>
                <a:cubicBezTo>
                  <a:pt x="686685" y="6946906"/>
                  <a:pt x="679569" y="6939790"/>
                  <a:pt x="672454" y="6934454"/>
                </a:cubicBezTo>
                <a:cubicBezTo>
                  <a:pt x="665338" y="6929116"/>
                  <a:pt x="658222" y="6922000"/>
                  <a:pt x="651106" y="6916664"/>
                </a:cubicBezTo>
                <a:cubicBezTo>
                  <a:pt x="305984" y="6623132"/>
                  <a:pt x="0" y="6315370"/>
                  <a:pt x="0" y="5948900"/>
                </a:cubicBezTo>
                <a:cubicBezTo>
                  <a:pt x="0" y="5568199"/>
                  <a:pt x="327332" y="5276447"/>
                  <a:pt x="672454" y="4995368"/>
                </a:cubicBezTo>
                <a:cubicBezTo>
                  <a:pt x="679570" y="4990031"/>
                  <a:pt x="686685" y="4982915"/>
                  <a:pt x="693801" y="4977579"/>
                </a:cubicBezTo>
                <a:cubicBezTo>
                  <a:pt x="700917" y="4972241"/>
                  <a:pt x="708033" y="4965125"/>
                  <a:pt x="715149" y="4959789"/>
                </a:cubicBezTo>
                <a:cubicBezTo>
                  <a:pt x="727601" y="4949115"/>
                  <a:pt x="740055" y="4940219"/>
                  <a:pt x="752506" y="4929545"/>
                </a:cubicBezTo>
                <a:cubicBezTo>
                  <a:pt x="809434" y="4885072"/>
                  <a:pt x="868141" y="4838818"/>
                  <a:pt x="923288" y="4792565"/>
                </a:cubicBezTo>
                <a:cubicBezTo>
                  <a:pt x="930404" y="4787227"/>
                  <a:pt x="937520" y="4780111"/>
                  <a:pt x="944636" y="4774775"/>
                </a:cubicBezTo>
                <a:cubicBezTo>
                  <a:pt x="951752" y="4769437"/>
                  <a:pt x="958868" y="4762321"/>
                  <a:pt x="965984" y="4756985"/>
                </a:cubicBezTo>
                <a:cubicBezTo>
                  <a:pt x="1072723" y="4666257"/>
                  <a:pt x="1174125" y="4573750"/>
                  <a:pt x="1257736" y="4477685"/>
                </a:cubicBezTo>
                <a:lnTo>
                  <a:pt x="642210" y="4477685"/>
                </a:lnTo>
                <a:cubicBezTo>
                  <a:pt x="711591" y="4571972"/>
                  <a:pt x="795202" y="4664479"/>
                  <a:pt x="882373" y="4753428"/>
                </a:cubicBezTo>
                <a:cubicBezTo>
                  <a:pt x="825445" y="4799681"/>
                  <a:pt x="768518" y="4844154"/>
                  <a:pt x="711591" y="4890408"/>
                </a:cubicBezTo>
                <a:cubicBezTo>
                  <a:pt x="699137" y="4901082"/>
                  <a:pt x="686685" y="4909978"/>
                  <a:pt x="674232" y="4920651"/>
                </a:cubicBezTo>
                <a:cubicBezTo>
                  <a:pt x="391375" y="4632457"/>
                  <a:pt x="138760" y="4305125"/>
                  <a:pt x="138760" y="3899518"/>
                </a:cubicBezTo>
                <a:cubicBezTo>
                  <a:pt x="138760" y="3565071"/>
                  <a:pt x="416281" y="3330246"/>
                  <a:pt x="727601" y="3088305"/>
                </a:cubicBezTo>
                <a:cubicBezTo>
                  <a:pt x="768518" y="3122104"/>
                  <a:pt x="809434" y="3155906"/>
                  <a:pt x="850351" y="3187928"/>
                </a:cubicBezTo>
                <a:cubicBezTo>
                  <a:pt x="880593" y="3211053"/>
                  <a:pt x="909057" y="3234181"/>
                  <a:pt x="937520" y="3257307"/>
                </a:cubicBezTo>
                <a:cubicBezTo>
                  <a:pt x="818330" y="3349814"/>
                  <a:pt x="708033" y="3436984"/>
                  <a:pt x="619084" y="3524153"/>
                </a:cubicBezTo>
                <a:lnTo>
                  <a:pt x="1307548" y="3524153"/>
                </a:lnTo>
                <a:cubicBezTo>
                  <a:pt x="1231053" y="3433426"/>
                  <a:pt x="1134988" y="3346256"/>
                  <a:pt x="1030027" y="3259086"/>
                </a:cubicBezTo>
                <a:cubicBezTo>
                  <a:pt x="1022911" y="3253749"/>
                  <a:pt x="1015795" y="3246633"/>
                  <a:pt x="1008679" y="3241297"/>
                </a:cubicBezTo>
                <a:cubicBezTo>
                  <a:pt x="999785" y="3235959"/>
                  <a:pt x="992669" y="3228843"/>
                  <a:pt x="985553" y="3223507"/>
                </a:cubicBezTo>
                <a:cubicBezTo>
                  <a:pt x="955310" y="3198601"/>
                  <a:pt x="925069" y="3173696"/>
                  <a:pt x="893047" y="3148790"/>
                </a:cubicBezTo>
                <a:cubicBezTo>
                  <a:pt x="853909" y="3118547"/>
                  <a:pt x="814772" y="3086525"/>
                  <a:pt x="775634" y="3054503"/>
                </a:cubicBezTo>
                <a:cubicBezTo>
                  <a:pt x="768518" y="3049167"/>
                  <a:pt x="761402" y="3042052"/>
                  <a:pt x="754286" y="3036714"/>
                </a:cubicBezTo>
                <a:cubicBezTo>
                  <a:pt x="747170" y="3031378"/>
                  <a:pt x="740055" y="3024262"/>
                  <a:pt x="732939" y="3018924"/>
                </a:cubicBezTo>
                <a:cubicBezTo>
                  <a:pt x="448302" y="2780541"/>
                  <a:pt x="177898" y="2497684"/>
                  <a:pt x="177898" y="2070730"/>
                </a:cubicBezTo>
                <a:cubicBezTo>
                  <a:pt x="177898" y="1748734"/>
                  <a:pt x="439406" y="1428518"/>
                  <a:pt x="732939" y="1090512"/>
                </a:cubicBezTo>
                <a:cubicBezTo>
                  <a:pt x="738275" y="1083397"/>
                  <a:pt x="743613" y="1076281"/>
                  <a:pt x="750728" y="1069165"/>
                </a:cubicBezTo>
                <a:cubicBezTo>
                  <a:pt x="756064" y="1062049"/>
                  <a:pt x="761402" y="1054933"/>
                  <a:pt x="768518" y="1047817"/>
                </a:cubicBezTo>
                <a:cubicBezTo>
                  <a:pt x="780970" y="1035365"/>
                  <a:pt x="791644" y="1022911"/>
                  <a:pt x="804098" y="1008679"/>
                </a:cubicBezTo>
                <a:cubicBezTo>
                  <a:pt x="850351" y="957090"/>
                  <a:pt x="896605" y="903721"/>
                  <a:pt x="942858" y="850351"/>
                </a:cubicBezTo>
                <a:cubicBezTo>
                  <a:pt x="948194" y="843235"/>
                  <a:pt x="955310" y="836120"/>
                  <a:pt x="960648" y="829004"/>
                </a:cubicBezTo>
                <a:cubicBezTo>
                  <a:pt x="965984" y="821888"/>
                  <a:pt x="973100" y="814772"/>
                  <a:pt x="978438" y="807656"/>
                </a:cubicBezTo>
                <a:cubicBezTo>
                  <a:pt x="1090512" y="676012"/>
                  <a:pt x="1199031" y="542587"/>
                  <a:pt x="1287980" y="405607"/>
                </a:cubicBezTo>
                <a:cubicBezTo>
                  <a:pt x="1366255" y="284637"/>
                  <a:pt x="1410728" y="142318"/>
                  <a:pt x="1423182" y="0"/>
                </a:cubicBezTo>
                <a:close/>
                <a:moveTo>
                  <a:pt x="514270" y="365613"/>
                </a:moveTo>
                <a:lnTo>
                  <a:pt x="526577" y="400270"/>
                </a:lnTo>
                <a:cubicBezTo>
                  <a:pt x="595958" y="558600"/>
                  <a:pt x="761402" y="677790"/>
                  <a:pt x="898384" y="811214"/>
                </a:cubicBezTo>
                <a:cubicBezTo>
                  <a:pt x="850351" y="866362"/>
                  <a:pt x="802319" y="921511"/>
                  <a:pt x="754286" y="976658"/>
                </a:cubicBezTo>
                <a:cubicBezTo>
                  <a:pt x="745392" y="987332"/>
                  <a:pt x="734718" y="999786"/>
                  <a:pt x="725823" y="1010460"/>
                </a:cubicBezTo>
                <a:cubicBezTo>
                  <a:pt x="571053" y="861026"/>
                  <a:pt x="393155" y="718708"/>
                  <a:pt x="295310" y="537252"/>
                </a:cubicBezTo>
                <a:lnTo>
                  <a:pt x="278887" y="501512"/>
                </a:lnTo>
                <a:close/>
              </a:path>
            </a:pathLst>
          </a:custGeom>
          <a:solidFill>
            <a:schemeClr val="accent4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A82C110-2304-4BD0-A1A8-E8B8141F60CD}"/>
              </a:ext>
            </a:extLst>
          </p:cNvPr>
          <p:cNvGrpSpPr/>
          <p:nvPr userDrawn="1"/>
        </p:nvGrpSpPr>
        <p:grpSpPr>
          <a:xfrm rot="2377217" flipH="1">
            <a:off x="11091857" y="4908009"/>
            <a:ext cx="394771" cy="1874243"/>
            <a:chOff x="3228371" y="1912891"/>
            <a:chExt cx="981075" cy="4248150"/>
          </a:xfrm>
          <a:solidFill>
            <a:schemeClr val="accent2">
              <a:alpha val="74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CD23151-8D4C-4421-B6CD-020C2DF8592A}"/>
                </a:ext>
              </a:extLst>
            </p:cNvPr>
            <p:cNvSpPr/>
            <p:nvPr/>
          </p:nvSpPr>
          <p:spPr>
            <a:xfrm>
              <a:off x="3228371" y="5656216"/>
              <a:ext cx="466725" cy="504825"/>
            </a:xfrm>
            <a:custGeom>
              <a:avLst/>
              <a:gdLst>
                <a:gd name="connsiteX0" fmla="*/ 356711 w 466725"/>
                <a:gd name="connsiteY0" fmla="*/ 7144 h 504825"/>
                <a:gd name="connsiteX1" fmla="*/ 7144 w 466725"/>
                <a:gd name="connsiteY1" fmla="*/ 506254 h 504825"/>
                <a:gd name="connsiteX2" fmla="*/ 156686 w 466725"/>
                <a:gd name="connsiteY2" fmla="*/ 506254 h 504825"/>
                <a:gd name="connsiteX3" fmla="*/ 466249 w 466725"/>
                <a:gd name="connsiteY3" fmla="*/ 97631 h 504825"/>
                <a:gd name="connsiteX4" fmla="*/ 436721 w 466725"/>
                <a:gd name="connsiteY4" fmla="*/ 72866 h 504825"/>
                <a:gd name="connsiteX5" fmla="*/ 356711 w 466725"/>
                <a:gd name="connsiteY5" fmla="*/ 7144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25" h="504825">
                  <a:moveTo>
                    <a:pt x="356711" y="7144"/>
                  </a:moveTo>
                  <a:cubicBezTo>
                    <a:pt x="176689" y="160496"/>
                    <a:pt x="7144" y="320516"/>
                    <a:pt x="7144" y="506254"/>
                  </a:cubicBezTo>
                  <a:lnTo>
                    <a:pt x="156686" y="506254"/>
                  </a:lnTo>
                  <a:cubicBezTo>
                    <a:pt x="156686" y="372904"/>
                    <a:pt x="301466" y="238601"/>
                    <a:pt x="466249" y="97631"/>
                  </a:cubicBezTo>
                  <a:cubicBezTo>
                    <a:pt x="456724" y="89059"/>
                    <a:pt x="446246" y="81439"/>
                    <a:pt x="436721" y="72866"/>
                  </a:cubicBezTo>
                  <a:cubicBezTo>
                    <a:pt x="409099" y="50959"/>
                    <a:pt x="382429" y="29051"/>
                    <a:pt x="3567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2200F9E-63E5-4F6F-9509-13E64C4000FF}"/>
                </a:ext>
              </a:extLst>
            </p:cNvPr>
            <p:cNvSpPr/>
            <p:nvPr/>
          </p:nvSpPr>
          <p:spPr>
            <a:xfrm>
              <a:off x="3314064" y="1912891"/>
              <a:ext cx="409575" cy="552450"/>
            </a:xfrm>
            <a:custGeom>
              <a:avLst/>
              <a:gdLst>
                <a:gd name="connsiteX0" fmla="*/ 310071 w 409575"/>
                <a:gd name="connsiteY0" fmla="*/ 548164 h 552450"/>
                <a:gd name="connsiteX1" fmla="*/ 325311 w 409575"/>
                <a:gd name="connsiteY1" fmla="*/ 530066 h 552450"/>
                <a:gd name="connsiteX2" fmla="*/ 402464 w 409575"/>
                <a:gd name="connsiteY2" fmla="*/ 441484 h 552450"/>
                <a:gd name="connsiteX3" fmla="*/ 203391 w 409575"/>
                <a:gd name="connsiteY3" fmla="*/ 221456 h 552450"/>
                <a:gd name="connsiteX4" fmla="*/ 172911 w 409575"/>
                <a:gd name="connsiteY4" fmla="*/ 7144 h 552450"/>
                <a:gd name="connsiteX5" fmla="*/ 7176 w 409575"/>
                <a:gd name="connsiteY5" fmla="*/ 7144 h 552450"/>
                <a:gd name="connsiteX6" fmla="*/ 79566 w 409575"/>
                <a:gd name="connsiteY6" fmla="*/ 294799 h 552450"/>
                <a:gd name="connsiteX7" fmla="*/ 310071 w 409575"/>
                <a:gd name="connsiteY7" fmla="*/ 54816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9575" h="552450">
                  <a:moveTo>
                    <a:pt x="310071" y="548164"/>
                  </a:moveTo>
                  <a:cubicBezTo>
                    <a:pt x="314834" y="542449"/>
                    <a:pt x="320549" y="535781"/>
                    <a:pt x="325311" y="530066"/>
                  </a:cubicBezTo>
                  <a:cubicBezTo>
                    <a:pt x="351029" y="500539"/>
                    <a:pt x="376746" y="471011"/>
                    <a:pt x="402464" y="441484"/>
                  </a:cubicBezTo>
                  <a:cubicBezTo>
                    <a:pt x="329121" y="370046"/>
                    <a:pt x="240539" y="306229"/>
                    <a:pt x="203391" y="221456"/>
                  </a:cubicBezTo>
                  <a:cubicBezTo>
                    <a:pt x="172911" y="151924"/>
                    <a:pt x="165291" y="79534"/>
                    <a:pt x="172911" y="7144"/>
                  </a:cubicBezTo>
                  <a:lnTo>
                    <a:pt x="7176" y="7144"/>
                  </a:lnTo>
                  <a:cubicBezTo>
                    <a:pt x="6224" y="98584"/>
                    <a:pt x="26226" y="195739"/>
                    <a:pt x="79566" y="294799"/>
                  </a:cubicBezTo>
                  <a:cubicBezTo>
                    <a:pt x="131954" y="391954"/>
                    <a:pt x="227204" y="468154"/>
                    <a:pt x="310071" y="5481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BE91227-4EAE-4734-A3BB-8AF88198C399}"/>
                </a:ext>
              </a:extLst>
            </p:cNvPr>
            <p:cNvSpPr/>
            <p:nvPr/>
          </p:nvSpPr>
          <p:spPr>
            <a:xfrm>
              <a:off x="3228371" y="1912891"/>
              <a:ext cx="981075" cy="4248150"/>
            </a:xfrm>
            <a:custGeom>
              <a:avLst/>
              <a:gdLst>
                <a:gd name="connsiteX0" fmla="*/ 621506 w 981075"/>
                <a:gd name="connsiteY0" fmla="*/ 3748564 h 4248150"/>
                <a:gd name="connsiteX1" fmla="*/ 610076 w 981075"/>
                <a:gd name="connsiteY1" fmla="*/ 3739039 h 4248150"/>
                <a:gd name="connsiteX2" fmla="*/ 598646 w 981075"/>
                <a:gd name="connsiteY2" fmla="*/ 3729514 h 4248150"/>
                <a:gd name="connsiteX3" fmla="*/ 559594 w 981075"/>
                <a:gd name="connsiteY3" fmla="*/ 3697129 h 4248150"/>
                <a:gd name="connsiteX4" fmla="*/ 489109 w 981075"/>
                <a:gd name="connsiteY4" fmla="*/ 3638074 h 4248150"/>
                <a:gd name="connsiteX5" fmla="*/ 477679 w 981075"/>
                <a:gd name="connsiteY5" fmla="*/ 3628549 h 4248150"/>
                <a:gd name="connsiteX6" fmla="*/ 466249 w 981075"/>
                <a:gd name="connsiteY6" fmla="*/ 3619024 h 4248150"/>
                <a:gd name="connsiteX7" fmla="*/ 313849 w 981075"/>
                <a:gd name="connsiteY7" fmla="*/ 3479959 h 4248150"/>
                <a:gd name="connsiteX8" fmla="*/ 658654 w 981075"/>
                <a:gd name="connsiteY8" fmla="*/ 3479959 h 4248150"/>
                <a:gd name="connsiteX9" fmla="*/ 512921 w 981075"/>
                <a:gd name="connsiteY9" fmla="*/ 3619024 h 4248150"/>
                <a:gd name="connsiteX10" fmla="*/ 582454 w 981075"/>
                <a:gd name="connsiteY10" fmla="*/ 3676174 h 4248150"/>
                <a:gd name="connsiteX11" fmla="*/ 622459 w 981075"/>
                <a:gd name="connsiteY11" fmla="*/ 3709511 h 4248150"/>
                <a:gd name="connsiteX12" fmla="*/ 950119 w 981075"/>
                <a:gd name="connsiteY12" fmla="*/ 3202781 h 4248150"/>
                <a:gd name="connsiteX13" fmla="*/ 625316 w 981075"/>
                <a:gd name="connsiteY13" fmla="*/ 2696051 h 4248150"/>
                <a:gd name="connsiteX14" fmla="*/ 531971 w 981075"/>
                <a:gd name="connsiteY14" fmla="*/ 2772251 h 4248150"/>
                <a:gd name="connsiteX15" fmla="*/ 514826 w 981075"/>
                <a:gd name="connsiteY15" fmla="*/ 2785586 h 4248150"/>
                <a:gd name="connsiteX16" fmla="*/ 668179 w 981075"/>
                <a:gd name="connsiteY16" fmla="*/ 2940844 h 4248150"/>
                <a:gd name="connsiteX17" fmla="*/ 288131 w 981075"/>
                <a:gd name="connsiteY17" fmla="*/ 2940844 h 4248150"/>
                <a:gd name="connsiteX18" fmla="*/ 466249 w 981075"/>
                <a:gd name="connsiteY18" fmla="*/ 2783681 h 4248150"/>
                <a:gd name="connsiteX19" fmla="*/ 477679 w 981075"/>
                <a:gd name="connsiteY19" fmla="*/ 2774156 h 4248150"/>
                <a:gd name="connsiteX20" fmla="*/ 490061 w 981075"/>
                <a:gd name="connsiteY20" fmla="*/ 2764631 h 4248150"/>
                <a:gd name="connsiteX21" fmla="*/ 508159 w 981075"/>
                <a:gd name="connsiteY21" fmla="*/ 2750344 h 4248150"/>
                <a:gd name="connsiteX22" fmla="*/ 601504 w 981075"/>
                <a:gd name="connsiteY22" fmla="*/ 2675096 h 4248150"/>
                <a:gd name="connsiteX23" fmla="*/ 612934 w 981075"/>
                <a:gd name="connsiteY23" fmla="*/ 2665571 h 4248150"/>
                <a:gd name="connsiteX24" fmla="*/ 624364 w 981075"/>
                <a:gd name="connsiteY24" fmla="*/ 2656046 h 4248150"/>
                <a:gd name="connsiteX25" fmla="*/ 914876 w 981075"/>
                <a:gd name="connsiteY25" fmla="*/ 2303621 h 4248150"/>
                <a:gd name="connsiteX26" fmla="*/ 913924 w 981075"/>
                <a:gd name="connsiteY26" fmla="*/ 2303621 h 4248150"/>
                <a:gd name="connsiteX27" fmla="*/ 947261 w 981075"/>
                <a:gd name="connsiteY27" fmla="*/ 2136934 h 4248150"/>
                <a:gd name="connsiteX28" fmla="*/ 926306 w 981075"/>
                <a:gd name="connsiteY28" fmla="*/ 1998821 h 4248150"/>
                <a:gd name="connsiteX29" fmla="*/ 927259 w 981075"/>
                <a:gd name="connsiteY29" fmla="*/ 1998821 h 4248150"/>
                <a:gd name="connsiteX30" fmla="*/ 669131 w 981075"/>
                <a:gd name="connsiteY30" fmla="*/ 1666399 h 4248150"/>
                <a:gd name="connsiteX31" fmla="*/ 657701 w 981075"/>
                <a:gd name="connsiteY31" fmla="*/ 1656874 h 4248150"/>
                <a:gd name="connsiteX32" fmla="*/ 646271 w 981075"/>
                <a:gd name="connsiteY32" fmla="*/ 1647349 h 4248150"/>
                <a:gd name="connsiteX33" fmla="*/ 583406 w 981075"/>
                <a:gd name="connsiteY33" fmla="*/ 1596866 h 4248150"/>
                <a:gd name="connsiteX34" fmla="*/ 534829 w 981075"/>
                <a:gd name="connsiteY34" fmla="*/ 1557814 h 4248150"/>
                <a:gd name="connsiteX35" fmla="*/ 523399 w 981075"/>
                <a:gd name="connsiteY35" fmla="*/ 1548289 h 4248150"/>
                <a:gd name="connsiteX36" fmla="*/ 511969 w 981075"/>
                <a:gd name="connsiteY36" fmla="*/ 1538764 h 4248150"/>
                <a:gd name="connsiteX37" fmla="*/ 356711 w 981075"/>
                <a:gd name="connsiteY37" fmla="*/ 1390174 h 4248150"/>
                <a:gd name="connsiteX38" fmla="*/ 708184 w 981075"/>
                <a:gd name="connsiteY38" fmla="*/ 1390174 h 4248150"/>
                <a:gd name="connsiteX39" fmla="*/ 558641 w 981075"/>
                <a:gd name="connsiteY39" fmla="*/ 1538764 h 4248150"/>
                <a:gd name="connsiteX40" fmla="*/ 605314 w 981075"/>
                <a:gd name="connsiteY40" fmla="*/ 1575911 h 4248150"/>
                <a:gd name="connsiteX41" fmla="*/ 670084 w 981075"/>
                <a:gd name="connsiteY41" fmla="*/ 1628299 h 4248150"/>
                <a:gd name="connsiteX42" fmla="*/ 962501 w 981075"/>
                <a:gd name="connsiteY42" fmla="*/ 1119664 h 4248150"/>
                <a:gd name="connsiteX43" fmla="*/ 636746 w 981075"/>
                <a:gd name="connsiteY43" fmla="*/ 585311 h 4248150"/>
                <a:gd name="connsiteX44" fmla="*/ 579596 w 981075"/>
                <a:gd name="connsiteY44" fmla="*/ 651034 h 4248150"/>
                <a:gd name="connsiteX45" fmla="*/ 543401 w 981075"/>
                <a:gd name="connsiteY45" fmla="*/ 691991 h 4248150"/>
                <a:gd name="connsiteX46" fmla="*/ 715804 w 981075"/>
                <a:gd name="connsiteY46" fmla="*/ 880586 h 4248150"/>
                <a:gd name="connsiteX47" fmla="*/ 350044 w 981075"/>
                <a:gd name="connsiteY47" fmla="*/ 880586 h 4248150"/>
                <a:gd name="connsiteX48" fmla="*/ 500539 w 981075"/>
                <a:gd name="connsiteY48" fmla="*/ 693896 h 4248150"/>
                <a:gd name="connsiteX49" fmla="*/ 510064 w 981075"/>
                <a:gd name="connsiteY49" fmla="*/ 682466 h 4248150"/>
                <a:gd name="connsiteX50" fmla="*/ 519589 w 981075"/>
                <a:gd name="connsiteY50" fmla="*/ 671036 h 4248150"/>
                <a:gd name="connsiteX51" fmla="*/ 552926 w 981075"/>
                <a:gd name="connsiteY51" fmla="*/ 633889 h 4248150"/>
                <a:gd name="connsiteX52" fmla="*/ 612934 w 981075"/>
                <a:gd name="connsiteY52" fmla="*/ 565309 h 4248150"/>
                <a:gd name="connsiteX53" fmla="*/ 622459 w 981075"/>
                <a:gd name="connsiteY53" fmla="*/ 553879 h 4248150"/>
                <a:gd name="connsiteX54" fmla="*/ 631984 w 981075"/>
                <a:gd name="connsiteY54" fmla="*/ 542449 h 4248150"/>
                <a:gd name="connsiteX55" fmla="*/ 823436 w 981075"/>
                <a:gd name="connsiteY55" fmla="*/ 295751 h 4248150"/>
                <a:gd name="connsiteX56" fmla="*/ 911066 w 981075"/>
                <a:gd name="connsiteY56" fmla="*/ 7144 h 4248150"/>
                <a:gd name="connsiteX57" fmla="*/ 769144 w 981075"/>
                <a:gd name="connsiteY57" fmla="*/ 7144 h 4248150"/>
                <a:gd name="connsiteX58" fmla="*/ 696754 w 981075"/>
                <a:gd name="connsiteY58" fmla="*/ 224314 h 4248150"/>
                <a:gd name="connsiteX59" fmla="*/ 531019 w 981075"/>
                <a:gd name="connsiteY59" fmla="*/ 439579 h 4248150"/>
                <a:gd name="connsiteX60" fmla="*/ 521494 w 981075"/>
                <a:gd name="connsiteY60" fmla="*/ 451009 h 4248150"/>
                <a:gd name="connsiteX61" fmla="*/ 511969 w 981075"/>
                <a:gd name="connsiteY61" fmla="*/ 462439 h 4248150"/>
                <a:gd name="connsiteX62" fmla="*/ 437674 w 981075"/>
                <a:gd name="connsiteY62" fmla="*/ 547211 h 4248150"/>
                <a:gd name="connsiteX63" fmla="*/ 418624 w 981075"/>
                <a:gd name="connsiteY63" fmla="*/ 568166 h 4248150"/>
                <a:gd name="connsiteX64" fmla="*/ 409099 w 981075"/>
                <a:gd name="connsiteY64" fmla="*/ 579596 h 4248150"/>
                <a:gd name="connsiteX65" fmla="*/ 399574 w 981075"/>
                <a:gd name="connsiteY65" fmla="*/ 591026 h 4248150"/>
                <a:gd name="connsiteX66" fmla="*/ 102394 w 981075"/>
                <a:gd name="connsiteY66" fmla="*/ 1115854 h 4248150"/>
                <a:gd name="connsiteX67" fmla="*/ 399574 w 981075"/>
                <a:gd name="connsiteY67" fmla="*/ 1623536 h 4248150"/>
                <a:gd name="connsiteX68" fmla="*/ 411004 w 981075"/>
                <a:gd name="connsiteY68" fmla="*/ 1633061 h 4248150"/>
                <a:gd name="connsiteX69" fmla="*/ 422434 w 981075"/>
                <a:gd name="connsiteY69" fmla="*/ 1642586 h 4248150"/>
                <a:gd name="connsiteX70" fmla="*/ 485299 w 981075"/>
                <a:gd name="connsiteY70" fmla="*/ 1693069 h 4248150"/>
                <a:gd name="connsiteX71" fmla="*/ 534829 w 981075"/>
                <a:gd name="connsiteY71" fmla="*/ 1733074 h 4248150"/>
                <a:gd name="connsiteX72" fmla="*/ 547211 w 981075"/>
                <a:gd name="connsiteY72" fmla="*/ 1742599 h 4248150"/>
                <a:gd name="connsiteX73" fmla="*/ 558641 w 981075"/>
                <a:gd name="connsiteY73" fmla="*/ 1752124 h 4248150"/>
                <a:gd name="connsiteX74" fmla="*/ 707231 w 981075"/>
                <a:gd name="connsiteY74" fmla="*/ 1894046 h 4248150"/>
                <a:gd name="connsiteX75" fmla="*/ 338614 w 981075"/>
                <a:gd name="connsiteY75" fmla="*/ 1894046 h 4248150"/>
                <a:gd name="connsiteX76" fmla="*/ 509111 w 981075"/>
                <a:gd name="connsiteY76" fmla="*/ 1751171 h 4248150"/>
                <a:gd name="connsiteX77" fmla="*/ 462439 w 981075"/>
                <a:gd name="connsiteY77" fmla="*/ 1714024 h 4248150"/>
                <a:gd name="connsiteX78" fmla="*/ 396716 w 981075"/>
                <a:gd name="connsiteY78" fmla="*/ 1660684 h 4248150"/>
                <a:gd name="connsiteX79" fmla="*/ 81439 w 981075"/>
                <a:gd name="connsiteY79" fmla="*/ 2095024 h 4248150"/>
                <a:gd name="connsiteX80" fmla="*/ 368141 w 981075"/>
                <a:gd name="connsiteY80" fmla="*/ 2641759 h 4248150"/>
                <a:gd name="connsiteX81" fmla="*/ 388144 w 981075"/>
                <a:gd name="connsiteY81" fmla="*/ 2625566 h 4248150"/>
                <a:gd name="connsiteX82" fmla="*/ 479584 w 981075"/>
                <a:gd name="connsiteY82" fmla="*/ 2552224 h 4248150"/>
                <a:gd name="connsiteX83" fmla="*/ 350996 w 981075"/>
                <a:gd name="connsiteY83" fmla="*/ 2404586 h 4248150"/>
                <a:gd name="connsiteX84" fmla="*/ 680561 w 981075"/>
                <a:gd name="connsiteY84" fmla="*/ 2404586 h 4248150"/>
                <a:gd name="connsiteX85" fmla="*/ 524351 w 981075"/>
                <a:gd name="connsiteY85" fmla="*/ 2554129 h 4248150"/>
                <a:gd name="connsiteX86" fmla="*/ 512921 w 981075"/>
                <a:gd name="connsiteY86" fmla="*/ 2563654 h 4248150"/>
                <a:gd name="connsiteX87" fmla="*/ 501491 w 981075"/>
                <a:gd name="connsiteY87" fmla="*/ 2573179 h 4248150"/>
                <a:gd name="connsiteX88" fmla="*/ 410051 w 981075"/>
                <a:gd name="connsiteY88" fmla="*/ 2646521 h 4248150"/>
                <a:gd name="connsiteX89" fmla="*/ 390049 w 981075"/>
                <a:gd name="connsiteY89" fmla="*/ 2662714 h 4248150"/>
                <a:gd name="connsiteX90" fmla="*/ 378619 w 981075"/>
                <a:gd name="connsiteY90" fmla="*/ 2672239 h 4248150"/>
                <a:gd name="connsiteX91" fmla="*/ 367189 w 981075"/>
                <a:gd name="connsiteY91" fmla="*/ 2681764 h 4248150"/>
                <a:gd name="connsiteX92" fmla="*/ 7144 w 981075"/>
                <a:gd name="connsiteY92" fmla="*/ 3192304 h 4248150"/>
                <a:gd name="connsiteX93" fmla="*/ 355759 w 981075"/>
                <a:gd name="connsiteY93" fmla="*/ 3710464 h 4248150"/>
                <a:gd name="connsiteX94" fmla="*/ 367189 w 981075"/>
                <a:gd name="connsiteY94" fmla="*/ 3719989 h 4248150"/>
                <a:gd name="connsiteX95" fmla="*/ 378619 w 981075"/>
                <a:gd name="connsiteY95" fmla="*/ 3729514 h 4248150"/>
                <a:gd name="connsiteX96" fmla="*/ 456724 w 981075"/>
                <a:gd name="connsiteY96" fmla="*/ 3794284 h 4248150"/>
                <a:gd name="connsiteX97" fmla="*/ 488156 w 981075"/>
                <a:gd name="connsiteY97" fmla="*/ 3820001 h 4248150"/>
                <a:gd name="connsiteX98" fmla="*/ 499586 w 981075"/>
                <a:gd name="connsiteY98" fmla="*/ 3829526 h 4248150"/>
                <a:gd name="connsiteX99" fmla="*/ 511016 w 981075"/>
                <a:gd name="connsiteY99" fmla="*/ 3839051 h 4248150"/>
                <a:gd name="connsiteX100" fmla="*/ 830104 w 981075"/>
                <a:gd name="connsiteY100" fmla="*/ 4247674 h 4248150"/>
                <a:gd name="connsiteX101" fmla="*/ 979646 w 981075"/>
                <a:gd name="connsiteY101" fmla="*/ 4247674 h 4248150"/>
                <a:gd name="connsiteX102" fmla="*/ 621506 w 981075"/>
                <a:gd name="connsiteY102" fmla="*/ 3748564 h 4248150"/>
                <a:gd name="connsiteX103" fmla="*/ 252889 w 981075"/>
                <a:gd name="connsiteY103" fmla="*/ 1080611 h 4248150"/>
                <a:gd name="connsiteX104" fmla="*/ 285274 w 981075"/>
                <a:gd name="connsiteY104" fmla="*/ 985361 h 4248150"/>
                <a:gd name="connsiteX105" fmla="*/ 307181 w 981075"/>
                <a:gd name="connsiteY105" fmla="*/ 944404 h 4248150"/>
                <a:gd name="connsiteX106" fmla="*/ 759619 w 981075"/>
                <a:gd name="connsiteY106" fmla="*/ 944404 h 4248150"/>
                <a:gd name="connsiteX107" fmla="*/ 780574 w 981075"/>
                <a:gd name="connsiteY107" fmla="*/ 985361 h 4248150"/>
                <a:gd name="connsiteX108" fmla="*/ 810101 w 981075"/>
                <a:gd name="connsiteY108" fmla="*/ 1080611 h 4248150"/>
                <a:gd name="connsiteX109" fmla="*/ 812006 w 981075"/>
                <a:gd name="connsiteY109" fmla="*/ 1099661 h 4248150"/>
                <a:gd name="connsiteX110" fmla="*/ 250031 w 981075"/>
                <a:gd name="connsiteY110" fmla="*/ 1099661 h 4248150"/>
                <a:gd name="connsiteX111" fmla="*/ 252889 w 981075"/>
                <a:gd name="connsiteY111" fmla="*/ 1080611 h 4248150"/>
                <a:gd name="connsiteX112" fmla="*/ 306229 w 981075"/>
                <a:gd name="connsiteY112" fmla="*/ 1319689 h 4248150"/>
                <a:gd name="connsiteX113" fmla="*/ 273844 w 981075"/>
                <a:gd name="connsiteY113" fmla="*/ 1253014 h 4248150"/>
                <a:gd name="connsiteX114" fmla="*/ 252889 w 981075"/>
                <a:gd name="connsiteY114" fmla="*/ 1167289 h 4248150"/>
                <a:gd name="connsiteX115" fmla="*/ 809149 w 981075"/>
                <a:gd name="connsiteY115" fmla="*/ 1167289 h 4248150"/>
                <a:gd name="connsiteX116" fmla="*/ 787241 w 981075"/>
                <a:gd name="connsiteY116" fmla="*/ 1253014 h 4248150"/>
                <a:gd name="connsiteX117" fmla="*/ 754856 w 981075"/>
                <a:gd name="connsiteY117" fmla="*/ 1319689 h 4248150"/>
                <a:gd name="connsiteX118" fmla="*/ 753904 w 981075"/>
                <a:gd name="connsiteY118" fmla="*/ 1321594 h 4248150"/>
                <a:gd name="connsiteX119" fmla="*/ 308134 w 981075"/>
                <a:gd name="connsiteY119" fmla="*/ 1321594 h 4248150"/>
                <a:gd name="connsiteX120" fmla="*/ 306229 w 981075"/>
                <a:gd name="connsiteY120" fmla="*/ 1319689 h 4248150"/>
                <a:gd name="connsiteX121" fmla="*/ 230981 w 981075"/>
                <a:gd name="connsiteY121" fmla="*/ 2097881 h 4248150"/>
                <a:gd name="connsiteX122" fmla="*/ 230981 w 981075"/>
                <a:gd name="connsiteY122" fmla="*/ 2097881 h 4248150"/>
                <a:gd name="connsiteX123" fmla="*/ 255746 w 981075"/>
                <a:gd name="connsiteY123" fmla="*/ 2002631 h 4248150"/>
                <a:gd name="connsiteX124" fmla="*/ 279559 w 981075"/>
                <a:gd name="connsiteY124" fmla="*/ 1963579 h 4248150"/>
                <a:gd name="connsiteX125" fmla="*/ 751999 w 981075"/>
                <a:gd name="connsiteY125" fmla="*/ 1963579 h 4248150"/>
                <a:gd name="connsiteX126" fmla="*/ 769144 w 981075"/>
                <a:gd name="connsiteY126" fmla="*/ 1997869 h 4248150"/>
                <a:gd name="connsiteX127" fmla="*/ 769144 w 981075"/>
                <a:gd name="connsiteY127" fmla="*/ 1997869 h 4248150"/>
                <a:gd name="connsiteX128" fmla="*/ 771049 w 981075"/>
                <a:gd name="connsiteY128" fmla="*/ 2002631 h 4248150"/>
                <a:gd name="connsiteX129" fmla="*/ 796766 w 981075"/>
                <a:gd name="connsiteY129" fmla="*/ 2097881 h 4248150"/>
                <a:gd name="connsiteX130" fmla="*/ 798671 w 981075"/>
                <a:gd name="connsiteY130" fmla="*/ 2118836 h 4248150"/>
                <a:gd name="connsiteX131" fmla="*/ 551974 w 981075"/>
                <a:gd name="connsiteY131" fmla="*/ 2118836 h 4248150"/>
                <a:gd name="connsiteX132" fmla="*/ 551021 w 981075"/>
                <a:gd name="connsiteY132" fmla="*/ 2118836 h 4248150"/>
                <a:gd name="connsiteX133" fmla="*/ 231934 w 981075"/>
                <a:gd name="connsiteY133" fmla="*/ 2118836 h 4248150"/>
                <a:gd name="connsiteX134" fmla="*/ 230981 w 981075"/>
                <a:gd name="connsiteY134" fmla="*/ 2097881 h 4248150"/>
                <a:gd name="connsiteX135" fmla="*/ 305276 w 981075"/>
                <a:gd name="connsiteY135" fmla="*/ 2340769 h 4248150"/>
                <a:gd name="connsiteX136" fmla="*/ 296704 w 981075"/>
                <a:gd name="connsiteY136" fmla="*/ 2327434 h 4248150"/>
                <a:gd name="connsiteX137" fmla="*/ 264319 w 981075"/>
                <a:gd name="connsiteY137" fmla="*/ 2260759 h 4248150"/>
                <a:gd name="connsiteX138" fmla="*/ 240506 w 981075"/>
                <a:gd name="connsiteY138" fmla="*/ 2186464 h 4248150"/>
                <a:gd name="connsiteX139" fmla="*/ 551021 w 981075"/>
                <a:gd name="connsiteY139" fmla="*/ 2186464 h 4248150"/>
                <a:gd name="connsiteX140" fmla="*/ 551974 w 981075"/>
                <a:gd name="connsiteY140" fmla="*/ 2186464 h 4248150"/>
                <a:gd name="connsiteX141" fmla="*/ 794861 w 981075"/>
                <a:gd name="connsiteY141" fmla="*/ 2186464 h 4248150"/>
                <a:gd name="connsiteX142" fmla="*/ 773906 w 981075"/>
                <a:gd name="connsiteY142" fmla="*/ 2260759 h 4248150"/>
                <a:gd name="connsiteX143" fmla="*/ 753904 w 981075"/>
                <a:gd name="connsiteY143" fmla="*/ 2303621 h 4248150"/>
                <a:gd name="connsiteX144" fmla="*/ 754856 w 981075"/>
                <a:gd name="connsiteY144" fmla="*/ 2303621 h 4248150"/>
                <a:gd name="connsiteX145" fmla="*/ 740569 w 981075"/>
                <a:gd name="connsiteY145" fmla="*/ 2328386 h 4248150"/>
                <a:gd name="connsiteX146" fmla="*/ 731996 w 981075"/>
                <a:gd name="connsiteY146" fmla="*/ 2341721 h 4248150"/>
                <a:gd name="connsiteX147" fmla="*/ 305276 w 981075"/>
                <a:gd name="connsiteY147" fmla="*/ 2341721 h 4248150"/>
                <a:gd name="connsiteX148" fmla="*/ 158591 w 981075"/>
                <a:gd name="connsiteY148" fmla="*/ 3162776 h 4248150"/>
                <a:gd name="connsiteX149" fmla="*/ 190976 w 981075"/>
                <a:gd name="connsiteY149" fmla="*/ 3067526 h 4248150"/>
                <a:gd name="connsiteX150" fmla="*/ 227171 w 981075"/>
                <a:gd name="connsiteY150" fmla="*/ 3011329 h 4248150"/>
                <a:gd name="connsiteX151" fmla="*/ 723424 w 981075"/>
                <a:gd name="connsiteY151" fmla="*/ 3011329 h 4248150"/>
                <a:gd name="connsiteX152" fmla="*/ 759619 w 981075"/>
                <a:gd name="connsiteY152" fmla="*/ 3067526 h 4248150"/>
                <a:gd name="connsiteX153" fmla="*/ 795814 w 981075"/>
                <a:gd name="connsiteY153" fmla="*/ 3162776 h 4248150"/>
                <a:gd name="connsiteX154" fmla="*/ 797719 w 981075"/>
                <a:gd name="connsiteY154" fmla="*/ 3174206 h 4248150"/>
                <a:gd name="connsiteX155" fmla="*/ 157639 w 981075"/>
                <a:gd name="connsiteY155" fmla="*/ 3174206 h 4248150"/>
                <a:gd name="connsiteX156" fmla="*/ 158591 w 981075"/>
                <a:gd name="connsiteY156" fmla="*/ 3162776 h 4248150"/>
                <a:gd name="connsiteX157" fmla="*/ 236696 w 981075"/>
                <a:gd name="connsiteY157" fmla="*/ 3391376 h 4248150"/>
                <a:gd name="connsiteX158" fmla="*/ 193834 w 981075"/>
                <a:gd name="connsiteY158" fmla="*/ 3324701 h 4248150"/>
                <a:gd name="connsiteX159" fmla="*/ 163354 w 981075"/>
                <a:gd name="connsiteY159" fmla="*/ 3244691 h 4248150"/>
                <a:gd name="connsiteX160" fmla="*/ 796766 w 981075"/>
                <a:gd name="connsiteY160" fmla="*/ 3244691 h 4248150"/>
                <a:gd name="connsiteX161" fmla="*/ 770096 w 981075"/>
                <a:gd name="connsiteY161" fmla="*/ 3324701 h 4248150"/>
                <a:gd name="connsiteX162" fmla="*/ 730091 w 981075"/>
                <a:gd name="connsiteY162" fmla="*/ 3391376 h 4248150"/>
                <a:gd name="connsiteX163" fmla="*/ 717709 w 981075"/>
                <a:gd name="connsiteY163" fmla="*/ 3408521 h 4248150"/>
                <a:gd name="connsiteX164" fmla="*/ 250984 w 981075"/>
                <a:gd name="connsiteY164" fmla="*/ 3408521 h 4248150"/>
                <a:gd name="connsiteX165" fmla="*/ 236696 w 981075"/>
                <a:gd name="connsiteY165" fmla="*/ 3391376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981075" h="4248150">
                  <a:moveTo>
                    <a:pt x="621506" y="3748564"/>
                  </a:moveTo>
                  <a:cubicBezTo>
                    <a:pt x="617696" y="3745706"/>
                    <a:pt x="613886" y="3741896"/>
                    <a:pt x="610076" y="3739039"/>
                  </a:cubicBezTo>
                  <a:cubicBezTo>
                    <a:pt x="606266" y="3736181"/>
                    <a:pt x="602456" y="3732371"/>
                    <a:pt x="598646" y="3729514"/>
                  </a:cubicBezTo>
                  <a:cubicBezTo>
                    <a:pt x="585311" y="3719036"/>
                    <a:pt x="572929" y="3707606"/>
                    <a:pt x="559594" y="3697129"/>
                  </a:cubicBezTo>
                  <a:cubicBezTo>
                    <a:pt x="535781" y="3678079"/>
                    <a:pt x="511969" y="3658076"/>
                    <a:pt x="489109" y="3638074"/>
                  </a:cubicBezTo>
                  <a:cubicBezTo>
                    <a:pt x="485299" y="3635216"/>
                    <a:pt x="481489" y="3631406"/>
                    <a:pt x="477679" y="3628549"/>
                  </a:cubicBezTo>
                  <a:cubicBezTo>
                    <a:pt x="473869" y="3625691"/>
                    <a:pt x="470059" y="3621881"/>
                    <a:pt x="466249" y="3619024"/>
                  </a:cubicBezTo>
                  <a:cubicBezTo>
                    <a:pt x="411956" y="3573304"/>
                    <a:pt x="359569" y="3526631"/>
                    <a:pt x="313849" y="3479959"/>
                  </a:cubicBezTo>
                  <a:lnTo>
                    <a:pt x="658654" y="3479959"/>
                  </a:lnTo>
                  <a:cubicBezTo>
                    <a:pt x="614839" y="3526631"/>
                    <a:pt x="565309" y="3573304"/>
                    <a:pt x="512921" y="3619024"/>
                  </a:cubicBezTo>
                  <a:cubicBezTo>
                    <a:pt x="535781" y="3638074"/>
                    <a:pt x="559594" y="3657124"/>
                    <a:pt x="582454" y="3676174"/>
                  </a:cubicBezTo>
                  <a:cubicBezTo>
                    <a:pt x="595789" y="3687604"/>
                    <a:pt x="609124" y="3698081"/>
                    <a:pt x="622459" y="3709511"/>
                  </a:cubicBezTo>
                  <a:cubicBezTo>
                    <a:pt x="796766" y="3557111"/>
                    <a:pt x="950119" y="3395186"/>
                    <a:pt x="950119" y="3202781"/>
                  </a:cubicBezTo>
                  <a:cubicBezTo>
                    <a:pt x="950119" y="3012281"/>
                    <a:pt x="794861" y="2857976"/>
                    <a:pt x="625316" y="2696051"/>
                  </a:cubicBezTo>
                  <a:cubicBezTo>
                    <a:pt x="593884" y="2721769"/>
                    <a:pt x="562451" y="2747486"/>
                    <a:pt x="531971" y="2772251"/>
                  </a:cubicBezTo>
                  <a:cubicBezTo>
                    <a:pt x="526256" y="2777014"/>
                    <a:pt x="520541" y="2781776"/>
                    <a:pt x="514826" y="2785586"/>
                  </a:cubicBezTo>
                  <a:cubicBezTo>
                    <a:pt x="570071" y="2837974"/>
                    <a:pt x="623411" y="2889409"/>
                    <a:pt x="668179" y="2940844"/>
                  </a:cubicBezTo>
                  <a:lnTo>
                    <a:pt x="288131" y="2940844"/>
                  </a:lnTo>
                  <a:cubicBezTo>
                    <a:pt x="339566" y="2888456"/>
                    <a:pt x="401479" y="2837021"/>
                    <a:pt x="466249" y="2783681"/>
                  </a:cubicBezTo>
                  <a:cubicBezTo>
                    <a:pt x="470059" y="2780824"/>
                    <a:pt x="473869" y="2777014"/>
                    <a:pt x="477679" y="2774156"/>
                  </a:cubicBezTo>
                  <a:cubicBezTo>
                    <a:pt x="481489" y="2771299"/>
                    <a:pt x="485299" y="2767489"/>
                    <a:pt x="490061" y="2764631"/>
                  </a:cubicBezTo>
                  <a:cubicBezTo>
                    <a:pt x="495776" y="2759869"/>
                    <a:pt x="501491" y="2755106"/>
                    <a:pt x="508159" y="2750344"/>
                  </a:cubicBezTo>
                  <a:cubicBezTo>
                    <a:pt x="538639" y="2725579"/>
                    <a:pt x="570071" y="2700814"/>
                    <a:pt x="601504" y="2675096"/>
                  </a:cubicBezTo>
                  <a:cubicBezTo>
                    <a:pt x="605314" y="2672239"/>
                    <a:pt x="609124" y="2668429"/>
                    <a:pt x="612934" y="2665571"/>
                  </a:cubicBezTo>
                  <a:cubicBezTo>
                    <a:pt x="616744" y="2662714"/>
                    <a:pt x="620554" y="2658904"/>
                    <a:pt x="624364" y="2656046"/>
                  </a:cubicBezTo>
                  <a:cubicBezTo>
                    <a:pt x="746284" y="2553176"/>
                    <a:pt x="860584" y="2438876"/>
                    <a:pt x="914876" y="2303621"/>
                  </a:cubicBezTo>
                  <a:lnTo>
                    <a:pt x="913924" y="2303621"/>
                  </a:lnTo>
                  <a:cubicBezTo>
                    <a:pt x="934879" y="2251234"/>
                    <a:pt x="947261" y="2195989"/>
                    <a:pt x="947261" y="2136934"/>
                  </a:cubicBezTo>
                  <a:cubicBezTo>
                    <a:pt x="947261" y="2087404"/>
                    <a:pt x="939641" y="2041684"/>
                    <a:pt x="926306" y="1998821"/>
                  </a:cubicBezTo>
                  <a:lnTo>
                    <a:pt x="927259" y="1998821"/>
                  </a:lnTo>
                  <a:cubicBezTo>
                    <a:pt x="884396" y="1863566"/>
                    <a:pt x="781526" y="1760696"/>
                    <a:pt x="669131" y="1666399"/>
                  </a:cubicBezTo>
                  <a:cubicBezTo>
                    <a:pt x="665321" y="1663541"/>
                    <a:pt x="661511" y="1659731"/>
                    <a:pt x="657701" y="1656874"/>
                  </a:cubicBezTo>
                  <a:cubicBezTo>
                    <a:pt x="653891" y="1654016"/>
                    <a:pt x="650081" y="1650206"/>
                    <a:pt x="646271" y="1647349"/>
                  </a:cubicBezTo>
                  <a:cubicBezTo>
                    <a:pt x="625316" y="1630204"/>
                    <a:pt x="604361" y="1614011"/>
                    <a:pt x="583406" y="1596866"/>
                  </a:cubicBezTo>
                  <a:cubicBezTo>
                    <a:pt x="567214" y="1583531"/>
                    <a:pt x="551021" y="1570196"/>
                    <a:pt x="534829" y="1557814"/>
                  </a:cubicBezTo>
                  <a:cubicBezTo>
                    <a:pt x="531019" y="1554956"/>
                    <a:pt x="527209" y="1551146"/>
                    <a:pt x="523399" y="1548289"/>
                  </a:cubicBezTo>
                  <a:cubicBezTo>
                    <a:pt x="519589" y="1545431"/>
                    <a:pt x="515779" y="1541621"/>
                    <a:pt x="511969" y="1538764"/>
                  </a:cubicBezTo>
                  <a:cubicBezTo>
                    <a:pt x="454819" y="1491139"/>
                    <a:pt x="400526" y="1442561"/>
                    <a:pt x="356711" y="1390174"/>
                  </a:cubicBezTo>
                  <a:lnTo>
                    <a:pt x="708184" y="1390174"/>
                  </a:lnTo>
                  <a:cubicBezTo>
                    <a:pt x="666274" y="1442561"/>
                    <a:pt x="613886" y="1492091"/>
                    <a:pt x="558641" y="1538764"/>
                  </a:cubicBezTo>
                  <a:cubicBezTo>
                    <a:pt x="573881" y="1551146"/>
                    <a:pt x="590074" y="1563529"/>
                    <a:pt x="605314" y="1575911"/>
                  </a:cubicBezTo>
                  <a:cubicBezTo>
                    <a:pt x="627221" y="1593056"/>
                    <a:pt x="648176" y="1610201"/>
                    <a:pt x="670084" y="1628299"/>
                  </a:cubicBezTo>
                  <a:cubicBezTo>
                    <a:pt x="826294" y="1495901"/>
                    <a:pt x="962501" y="1339691"/>
                    <a:pt x="962501" y="1119664"/>
                  </a:cubicBezTo>
                  <a:cubicBezTo>
                    <a:pt x="962501" y="919639"/>
                    <a:pt x="811054" y="753904"/>
                    <a:pt x="636746" y="585311"/>
                  </a:cubicBezTo>
                  <a:cubicBezTo>
                    <a:pt x="617696" y="607219"/>
                    <a:pt x="598646" y="629126"/>
                    <a:pt x="579596" y="651034"/>
                  </a:cubicBezTo>
                  <a:cubicBezTo>
                    <a:pt x="567214" y="664369"/>
                    <a:pt x="555784" y="678656"/>
                    <a:pt x="543401" y="691991"/>
                  </a:cubicBezTo>
                  <a:cubicBezTo>
                    <a:pt x="608171" y="755809"/>
                    <a:pt x="668179" y="817721"/>
                    <a:pt x="715804" y="880586"/>
                  </a:cubicBezTo>
                  <a:lnTo>
                    <a:pt x="350044" y="880586"/>
                  </a:lnTo>
                  <a:cubicBezTo>
                    <a:pt x="392906" y="820579"/>
                    <a:pt x="444341" y="757714"/>
                    <a:pt x="500539" y="693896"/>
                  </a:cubicBezTo>
                  <a:cubicBezTo>
                    <a:pt x="503396" y="690086"/>
                    <a:pt x="507206" y="686276"/>
                    <a:pt x="510064" y="682466"/>
                  </a:cubicBezTo>
                  <a:cubicBezTo>
                    <a:pt x="512921" y="678656"/>
                    <a:pt x="516731" y="674846"/>
                    <a:pt x="519589" y="671036"/>
                  </a:cubicBezTo>
                  <a:cubicBezTo>
                    <a:pt x="530066" y="658654"/>
                    <a:pt x="541496" y="646271"/>
                    <a:pt x="552926" y="633889"/>
                  </a:cubicBezTo>
                  <a:cubicBezTo>
                    <a:pt x="572929" y="611029"/>
                    <a:pt x="592931" y="588169"/>
                    <a:pt x="612934" y="565309"/>
                  </a:cubicBezTo>
                  <a:cubicBezTo>
                    <a:pt x="615791" y="561499"/>
                    <a:pt x="619601" y="557689"/>
                    <a:pt x="622459" y="553879"/>
                  </a:cubicBezTo>
                  <a:cubicBezTo>
                    <a:pt x="625316" y="550069"/>
                    <a:pt x="629126" y="546259"/>
                    <a:pt x="631984" y="542449"/>
                  </a:cubicBezTo>
                  <a:cubicBezTo>
                    <a:pt x="700564" y="463391"/>
                    <a:pt x="773906" y="384334"/>
                    <a:pt x="823436" y="295751"/>
                  </a:cubicBezTo>
                  <a:cubicBezTo>
                    <a:pt x="879634" y="191929"/>
                    <a:pt x="905351" y="96679"/>
                    <a:pt x="911066" y="7144"/>
                  </a:cubicBezTo>
                  <a:lnTo>
                    <a:pt x="769144" y="7144"/>
                  </a:lnTo>
                  <a:cubicBezTo>
                    <a:pt x="762476" y="83344"/>
                    <a:pt x="738664" y="159544"/>
                    <a:pt x="696754" y="224314"/>
                  </a:cubicBezTo>
                  <a:cubicBezTo>
                    <a:pt x="649129" y="297656"/>
                    <a:pt x="591026" y="369094"/>
                    <a:pt x="531019" y="439579"/>
                  </a:cubicBezTo>
                  <a:cubicBezTo>
                    <a:pt x="528161" y="443389"/>
                    <a:pt x="524351" y="447199"/>
                    <a:pt x="521494" y="451009"/>
                  </a:cubicBezTo>
                  <a:cubicBezTo>
                    <a:pt x="518636" y="454819"/>
                    <a:pt x="514826" y="458629"/>
                    <a:pt x="511969" y="462439"/>
                  </a:cubicBezTo>
                  <a:cubicBezTo>
                    <a:pt x="487204" y="491014"/>
                    <a:pt x="462439" y="519589"/>
                    <a:pt x="437674" y="547211"/>
                  </a:cubicBezTo>
                  <a:cubicBezTo>
                    <a:pt x="431006" y="554831"/>
                    <a:pt x="425291" y="561499"/>
                    <a:pt x="418624" y="568166"/>
                  </a:cubicBezTo>
                  <a:cubicBezTo>
                    <a:pt x="414814" y="571976"/>
                    <a:pt x="411956" y="575786"/>
                    <a:pt x="409099" y="579596"/>
                  </a:cubicBezTo>
                  <a:cubicBezTo>
                    <a:pt x="405289" y="583406"/>
                    <a:pt x="402431" y="587216"/>
                    <a:pt x="399574" y="591026"/>
                  </a:cubicBezTo>
                  <a:cubicBezTo>
                    <a:pt x="242411" y="772001"/>
                    <a:pt x="102394" y="943451"/>
                    <a:pt x="102394" y="1115854"/>
                  </a:cubicBezTo>
                  <a:cubicBezTo>
                    <a:pt x="102394" y="1344454"/>
                    <a:pt x="247174" y="1495901"/>
                    <a:pt x="399574" y="1623536"/>
                  </a:cubicBezTo>
                  <a:cubicBezTo>
                    <a:pt x="403384" y="1626394"/>
                    <a:pt x="407194" y="1630204"/>
                    <a:pt x="411004" y="1633061"/>
                  </a:cubicBezTo>
                  <a:cubicBezTo>
                    <a:pt x="414814" y="1635919"/>
                    <a:pt x="418624" y="1639729"/>
                    <a:pt x="422434" y="1642586"/>
                  </a:cubicBezTo>
                  <a:cubicBezTo>
                    <a:pt x="443389" y="1659731"/>
                    <a:pt x="464344" y="1676876"/>
                    <a:pt x="485299" y="1693069"/>
                  </a:cubicBezTo>
                  <a:cubicBezTo>
                    <a:pt x="502444" y="1706404"/>
                    <a:pt x="518636" y="1719739"/>
                    <a:pt x="534829" y="1733074"/>
                  </a:cubicBezTo>
                  <a:cubicBezTo>
                    <a:pt x="538639" y="1735931"/>
                    <a:pt x="542449" y="1739741"/>
                    <a:pt x="547211" y="1742599"/>
                  </a:cubicBezTo>
                  <a:cubicBezTo>
                    <a:pt x="551021" y="1745456"/>
                    <a:pt x="554831" y="1749266"/>
                    <a:pt x="558641" y="1752124"/>
                  </a:cubicBezTo>
                  <a:cubicBezTo>
                    <a:pt x="614839" y="1798796"/>
                    <a:pt x="666274" y="1845469"/>
                    <a:pt x="707231" y="1894046"/>
                  </a:cubicBezTo>
                  <a:lnTo>
                    <a:pt x="338614" y="1894046"/>
                  </a:lnTo>
                  <a:cubicBezTo>
                    <a:pt x="386239" y="1847374"/>
                    <a:pt x="445294" y="1800701"/>
                    <a:pt x="509111" y="1751171"/>
                  </a:cubicBezTo>
                  <a:cubicBezTo>
                    <a:pt x="493871" y="1738789"/>
                    <a:pt x="478631" y="1726406"/>
                    <a:pt x="462439" y="1714024"/>
                  </a:cubicBezTo>
                  <a:cubicBezTo>
                    <a:pt x="440531" y="1696879"/>
                    <a:pt x="418624" y="1678781"/>
                    <a:pt x="396716" y="1660684"/>
                  </a:cubicBezTo>
                  <a:cubicBezTo>
                    <a:pt x="230029" y="1790224"/>
                    <a:pt x="81439" y="1915954"/>
                    <a:pt x="81439" y="2095024"/>
                  </a:cubicBezTo>
                  <a:cubicBezTo>
                    <a:pt x="81439" y="2312194"/>
                    <a:pt x="216694" y="2487454"/>
                    <a:pt x="368141" y="2641759"/>
                  </a:cubicBezTo>
                  <a:cubicBezTo>
                    <a:pt x="374809" y="2636044"/>
                    <a:pt x="381476" y="2631281"/>
                    <a:pt x="388144" y="2625566"/>
                  </a:cubicBezTo>
                  <a:cubicBezTo>
                    <a:pt x="418624" y="2600801"/>
                    <a:pt x="449104" y="2576989"/>
                    <a:pt x="479584" y="2552224"/>
                  </a:cubicBezTo>
                  <a:cubicBezTo>
                    <a:pt x="432911" y="2504599"/>
                    <a:pt x="388144" y="2455069"/>
                    <a:pt x="350996" y="2404586"/>
                  </a:cubicBezTo>
                  <a:lnTo>
                    <a:pt x="680561" y="2404586"/>
                  </a:lnTo>
                  <a:cubicBezTo>
                    <a:pt x="635794" y="2456021"/>
                    <a:pt x="581501" y="2505551"/>
                    <a:pt x="524351" y="2554129"/>
                  </a:cubicBezTo>
                  <a:cubicBezTo>
                    <a:pt x="520541" y="2556986"/>
                    <a:pt x="516731" y="2560796"/>
                    <a:pt x="512921" y="2563654"/>
                  </a:cubicBezTo>
                  <a:cubicBezTo>
                    <a:pt x="509111" y="2566511"/>
                    <a:pt x="505301" y="2570321"/>
                    <a:pt x="501491" y="2573179"/>
                  </a:cubicBezTo>
                  <a:cubicBezTo>
                    <a:pt x="471964" y="2597944"/>
                    <a:pt x="440531" y="2622709"/>
                    <a:pt x="410051" y="2646521"/>
                  </a:cubicBezTo>
                  <a:cubicBezTo>
                    <a:pt x="403384" y="2652236"/>
                    <a:pt x="396716" y="2656999"/>
                    <a:pt x="390049" y="2662714"/>
                  </a:cubicBezTo>
                  <a:cubicBezTo>
                    <a:pt x="386239" y="2665571"/>
                    <a:pt x="382429" y="2669381"/>
                    <a:pt x="378619" y="2672239"/>
                  </a:cubicBezTo>
                  <a:cubicBezTo>
                    <a:pt x="374809" y="2675096"/>
                    <a:pt x="370999" y="2678906"/>
                    <a:pt x="367189" y="2681764"/>
                  </a:cubicBezTo>
                  <a:cubicBezTo>
                    <a:pt x="182404" y="2832259"/>
                    <a:pt x="7144" y="2988469"/>
                    <a:pt x="7144" y="3192304"/>
                  </a:cubicBezTo>
                  <a:cubicBezTo>
                    <a:pt x="7144" y="3388519"/>
                    <a:pt x="170974" y="3553301"/>
                    <a:pt x="355759" y="3710464"/>
                  </a:cubicBezTo>
                  <a:cubicBezTo>
                    <a:pt x="359569" y="3713321"/>
                    <a:pt x="363379" y="3717131"/>
                    <a:pt x="367189" y="3719989"/>
                  </a:cubicBezTo>
                  <a:cubicBezTo>
                    <a:pt x="370999" y="3722846"/>
                    <a:pt x="374809" y="3726656"/>
                    <a:pt x="378619" y="3729514"/>
                  </a:cubicBezTo>
                  <a:cubicBezTo>
                    <a:pt x="404336" y="3751421"/>
                    <a:pt x="431006" y="3773329"/>
                    <a:pt x="456724" y="3794284"/>
                  </a:cubicBezTo>
                  <a:cubicBezTo>
                    <a:pt x="467201" y="3802856"/>
                    <a:pt x="477679" y="3811429"/>
                    <a:pt x="488156" y="3820001"/>
                  </a:cubicBezTo>
                  <a:cubicBezTo>
                    <a:pt x="491966" y="3822859"/>
                    <a:pt x="495776" y="3826669"/>
                    <a:pt x="499586" y="3829526"/>
                  </a:cubicBezTo>
                  <a:cubicBezTo>
                    <a:pt x="503396" y="3832384"/>
                    <a:pt x="507206" y="3836194"/>
                    <a:pt x="511016" y="3839051"/>
                  </a:cubicBezTo>
                  <a:cubicBezTo>
                    <a:pt x="675799" y="3976211"/>
                    <a:pt x="830104" y="4116229"/>
                    <a:pt x="830104" y="4247674"/>
                  </a:cubicBezTo>
                  <a:lnTo>
                    <a:pt x="979646" y="4247674"/>
                  </a:lnTo>
                  <a:cubicBezTo>
                    <a:pt x="980599" y="4064794"/>
                    <a:pt x="807244" y="3903821"/>
                    <a:pt x="621506" y="3748564"/>
                  </a:cubicBezTo>
                  <a:close/>
                  <a:moveTo>
                    <a:pt x="252889" y="1080611"/>
                  </a:moveTo>
                  <a:cubicBezTo>
                    <a:pt x="257651" y="1050131"/>
                    <a:pt x="269081" y="1017746"/>
                    <a:pt x="285274" y="985361"/>
                  </a:cubicBezTo>
                  <a:cubicBezTo>
                    <a:pt x="291941" y="972026"/>
                    <a:pt x="299561" y="958691"/>
                    <a:pt x="307181" y="944404"/>
                  </a:cubicBezTo>
                  <a:lnTo>
                    <a:pt x="759619" y="944404"/>
                  </a:lnTo>
                  <a:cubicBezTo>
                    <a:pt x="767239" y="957739"/>
                    <a:pt x="774859" y="971074"/>
                    <a:pt x="780574" y="985361"/>
                  </a:cubicBezTo>
                  <a:cubicBezTo>
                    <a:pt x="794861" y="1016794"/>
                    <a:pt x="805339" y="1049179"/>
                    <a:pt x="810101" y="1080611"/>
                  </a:cubicBezTo>
                  <a:cubicBezTo>
                    <a:pt x="811054" y="1087279"/>
                    <a:pt x="812006" y="1092994"/>
                    <a:pt x="812006" y="1099661"/>
                  </a:cubicBezTo>
                  <a:lnTo>
                    <a:pt x="250031" y="1099661"/>
                  </a:lnTo>
                  <a:cubicBezTo>
                    <a:pt x="250984" y="1093946"/>
                    <a:pt x="251936" y="1087279"/>
                    <a:pt x="252889" y="1080611"/>
                  </a:cubicBezTo>
                  <a:close/>
                  <a:moveTo>
                    <a:pt x="306229" y="1319689"/>
                  </a:moveTo>
                  <a:cubicBezTo>
                    <a:pt x="293846" y="1298734"/>
                    <a:pt x="282416" y="1275874"/>
                    <a:pt x="273844" y="1253014"/>
                  </a:cubicBezTo>
                  <a:cubicBezTo>
                    <a:pt x="263366" y="1225391"/>
                    <a:pt x="256699" y="1196816"/>
                    <a:pt x="252889" y="1167289"/>
                  </a:cubicBezTo>
                  <a:lnTo>
                    <a:pt x="809149" y="1167289"/>
                  </a:lnTo>
                  <a:cubicBezTo>
                    <a:pt x="805339" y="1196816"/>
                    <a:pt x="797719" y="1226344"/>
                    <a:pt x="787241" y="1253014"/>
                  </a:cubicBezTo>
                  <a:cubicBezTo>
                    <a:pt x="778669" y="1275874"/>
                    <a:pt x="767239" y="1298734"/>
                    <a:pt x="754856" y="1319689"/>
                  </a:cubicBezTo>
                  <a:cubicBezTo>
                    <a:pt x="754856" y="1320641"/>
                    <a:pt x="753904" y="1320641"/>
                    <a:pt x="753904" y="1321594"/>
                  </a:cubicBezTo>
                  <a:lnTo>
                    <a:pt x="308134" y="1321594"/>
                  </a:lnTo>
                  <a:cubicBezTo>
                    <a:pt x="307181" y="1320641"/>
                    <a:pt x="307181" y="1320641"/>
                    <a:pt x="306229" y="1319689"/>
                  </a:cubicBezTo>
                  <a:close/>
                  <a:moveTo>
                    <a:pt x="230981" y="2097881"/>
                  </a:moveTo>
                  <a:cubicBezTo>
                    <a:pt x="230981" y="2097881"/>
                    <a:pt x="230981" y="2097881"/>
                    <a:pt x="230981" y="2097881"/>
                  </a:cubicBezTo>
                  <a:cubicBezTo>
                    <a:pt x="230981" y="2064544"/>
                    <a:pt x="240506" y="2033111"/>
                    <a:pt x="255746" y="2002631"/>
                  </a:cubicBezTo>
                  <a:cubicBezTo>
                    <a:pt x="262414" y="1989296"/>
                    <a:pt x="270986" y="1976914"/>
                    <a:pt x="279559" y="1963579"/>
                  </a:cubicBezTo>
                  <a:lnTo>
                    <a:pt x="751999" y="1963579"/>
                  </a:lnTo>
                  <a:cubicBezTo>
                    <a:pt x="758666" y="1975009"/>
                    <a:pt x="764381" y="1986439"/>
                    <a:pt x="769144" y="1997869"/>
                  </a:cubicBezTo>
                  <a:lnTo>
                    <a:pt x="769144" y="1997869"/>
                  </a:lnTo>
                  <a:cubicBezTo>
                    <a:pt x="770096" y="1999774"/>
                    <a:pt x="771049" y="2000726"/>
                    <a:pt x="771049" y="2002631"/>
                  </a:cubicBezTo>
                  <a:cubicBezTo>
                    <a:pt x="784384" y="2032159"/>
                    <a:pt x="792956" y="2064544"/>
                    <a:pt x="796766" y="2097881"/>
                  </a:cubicBezTo>
                  <a:cubicBezTo>
                    <a:pt x="797719" y="2104549"/>
                    <a:pt x="797719" y="2111216"/>
                    <a:pt x="798671" y="2118836"/>
                  </a:cubicBezTo>
                  <a:lnTo>
                    <a:pt x="551974" y="2118836"/>
                  </a:lnTo>
                  <a:lnTo>
                    <a:pt x="551021" y="2118836"/>
                  </a:lnTo>
                  <a:lnTo>
                    <a:pt x="231934" y="2118836"/>
                  </a:lnTo>
                  <a:cubicBezTo>
                    <a:pt x="230981" y="2112169"/>
                    <a:pt x="230981" y="2104549"/>
                    <a:pt x="230981" y="2097881"/>
                  </a:cubicBezTo>
                  <a:close/>
                  <a:moveTo>
                    <a:pt x="305276" y="2340769"/>
                  </a:moveTo>
                  <a:cubicBezTo>
                    <a:pt x="302419" y="2336006"/>
                    <a:pt x="299561" y="2331244"/>
                    <a:pt x="296704" y="2327434"/>
                  </a:cubicBezTo>
                  <a:cubicBezTo>
                    <a:pt x="284321" y="2305526"/>
                    <a:pt x="272891" y="2283619"/>
                    <a:pt x="264319" y="2260759"/>
                  </a:cubicBezTo>
                  <a:cubicBezTo>
                    <a:pt x="254794" y="2235994"/>
                    <a:pt x="246221" y="2211229"/>
                    <a:pt x="240506" y="2186464"/>
                  </a:cubicBezTo>
                  <a:lnTo>
                    <a:pt x="551021" y="2186464"/>
                  </a:lnTo>
                  <a:lnTo>
                    <a:pt x="551974" y="2186464"/>
                  </a:lnTo>
                  <a:lnTo>
                    <a:pt x="794861" y="2186464"/>
                  </a:lnTo>
                  <a:cubicBezTo>
                    <a:pt x="791051" y="2212181"/>
                    <a:pt x="783431" y="2236946"/>
                    <a:pt x="773906" y="2260759"/>
                  </a:cubicBezTo>
                  <a:cubicBezTo>
                    <a:pt x="768191" y="2275046"/>
                    <a:pt x="761524" y="2289334"/>
                    <a:pt x="753904" y="2303621"/>
                  </a:cubicBezTo>
                  <a:lnTo>
                    <a:pt x="754856" y="2303621"/>
                  </a:lnTo>
                  <a:cubicBezTo>
                    <a:pt x="750094" y="2312194"/>
                    <a:pt x="745331" y="2319814"/>
                    <a:pt x="740569" y="2328386"/>
                  </a:cubicBezTo>
                  <a:cubicBezTo>
                    <a:pt x="737711" y="2333149"/>
                    <a:pt x="734854" y="2337911"/>
                    <a:pt x="731996" y="2341721"/>
                  </a:cubicBezTo>
                  <a:lnTo>
                    <a:pt x="305276" y="2341721"/>
                  </a:lnTo>
                  <a:close/>
                  <a:moveTo>
                    <a:pt x="158591" y="3162776"/>
                  </a:moveTo>
                  <a:cubicBezTo>
                    <a:pt x="163354" y="3130391"/>
                    <a:pt x="173831" y="3098006"/>
                    <a:pt x="190976" y="3067526"/>
                  </a:cubicBezTo>
                  <a:cubicBezTo>
                    <a:pt x="201454" y="3048476"/>
                    <a:pt x="213836" y="3029426"/>
                    <a:pt x="227171" y="3011329"/>
                  </a:cubicBezTo>
                  <a:lnTo>
                    <a:pt x="723424" y="3011329"/>
                  </a:lnTo>
                  <a:cubicBezTo>
                    <a:pt x="736759" y="3030379"/>
                    <a:pt x="749141" y="3048476"/>
                    <a:pt x="759619" y="3067526"/>
                  </a:cubicBezTo>
                  <a:cubicBezTo>
                    <a:pt x="776764" y="3098959"/>
                    <a:pt x="789146" y="3131344"/>
                    <a:pt x="795814" y="3162776"/>
                  </a:cubicBezTo>
                  <a:cubicBezTo>
                    <a:pt x="796766" y="3166586"/>
                    <a:pt x="796766" y="3170396"/>
                    <a:pt x="797719" y="3174206"/>
                  </a:cubicBezTo>
                  <a:lnTo>
                    <a:pt x="157639" y="3174206"/>
                  </a:lnTo>
                  <a:cubicBezTo>
                    <a:pt x="157639" y="3170396"/>
                    <a:pt x="157639" y="3166586"/>
                    <a:pt x="158591" y="3162776"/>
                  </a:cubicBezTo>
                  <a:close/>
                  <a:moveTo>
                    <a:pt x="236696" y="3391376"/>
                  </a:moveTo>
                  <a:cubicBezTo>
                    <a:pt x="220504" y="3369469"/>
                    <a:pt x="205264" y="3346609"/>
                    <a:pt x="193834" y="3324701"/>
                  </a:cubicBezTo>
                  <a:cubicBezTo>
                    <a:pt x="179546" y="3298031"/>
                    <a:pt x="169069" y="3271361"/>
                    <a:pt x="163354" y="3244691"/>
                  </a:cubicBezTo>
                  <a:lnTo>
                    <a:pt x="796766" y="3244691"/>
                  </a:lnTo>
                  <a:cubicBezTo>
                    <a:pt x="792004" y="3271361"/>
                    <a:pt x="782479" y="3298031"/>
                    <a:pt x="770096" y="3324701"/>
                  </a:cubicBezTo>
                  <a:cubicBezTo>
                    <a:pt x="759619" y="3347561"/>
                    <a:pt x="746284" y="3369469"/>
                    <a:pt x="730091" y="3391376"/>
                  </a:cubicBezTo>
                  <a:cubicBezTo>
                    <a:pt x="726281" y="3397091"/>
                    <a:pt x="721519" y="3402806"/>
                    <a:pt x="717709" y="3408521"/>
                  </a:cubicBezTo>
                  <a:lnTo>
                    <a:pt x="250984" y="3408521"/>
                  </a:lnTo>
                  <a:cubicBezTo>
                    <a:pt x="245269" y="3402806"/>
                    <a:pt x="240506" y="3397091"/>
                    <a:pt x="236696" y="33913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14" name="Group 613">
            <a:extLst>
              <a:ext uri="{FF2B5EF4-FFF2-40B4-BE49-F238E27FC236}">
                <a16:creationId xmlns:a16="http://schemas.microsoft.com/office/drawing/2014/main" id="{D1C8C66F-565A-4DE8-BE26-BA5BC930DEEB}"/>
              </a:ext>
            </a:extLst>
          </p:cNvPr>
          <p:cNvGrpSpPr/>
          <p:nvPr userDrawn="1"/>
        </p:nvGrpSpPr>
        <p:grpSpPr>
          <a:xfrm>
            <a:off x="11170" y="472600"/>
            <a:ext cx="3398860" cy="6236782"/>
            <a:chOff x="11170" y="472600"/>
            <a:chExt cx="3398860" cy="6236782"/>
          </a:xfrm>
          <a:gradFill>
            <a:gsLst>
              <a:gs pos="93000">
                <a:schemeClr val="accent1">
                  <a:lumMod val="81000"/>
                </a:schemeClr>
              </a:gs>
              <a:gs pos="33000">
                <a:schemeClr val="accent1">
                  <a:lumMod val="90000"/>
                </a:schemeClr>
              </a:gs>
            </a:gsLst>
            <a:lin ang="10800000" scaled="1"/>
          </a:gradFill>
        </p:grpSpPr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B8882349-D833-4C0B-BD24-63BB8656D5D7}"/>
                </a:ext>
              </a:extLst>
            </p:cNvPr>
            <p:cNvGrpSpPr/>
            <p:nvPr userDrawn="1"/>
          </p:nvGrpSpPr>
          <p:grpSpPr>
            <a:xfrm rot="2885641">
              <a:off x="-30246" y="565979"/>
              <a:ext cx="1888205" cy="1701448"/>
              <a:chOff x="5884197" y="3445640"/>
              <a:chExt cx="1888205" cy="1701448"/>
            </a:xfrm>
            <a:grpFill/>
          </p:grpSpPr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B750D35F-5468-49EC-89C0-3A18A0B963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74B75543-7638-48B6-842F-8DF0E43A10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>
                <a:extLst>
                  <a:ext uri="{FF2B5EF4-FFF2-40B4-BE49-F238E27FC236}">
                    <a16:creationId xmlns:a16="http://schemas.microsoft.com/office/drawing/2014/main" id="{F695C379-7F4B-414F-83C3-0C5682AD47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3754" y="3560075"/>
                <a:ext cx="590803" cy="936214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385D1C1F-2002-4098-8B66-D7D0836D11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07D05259-DE62-457C-B709-858E9E3534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BC99ED62-AF3C-4567-9F06-750F7EBBF3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2531" y="4210875"/>
                <a:ext cx="709871" cy="285414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7633CBC9-77E8-4927-A270-46954C9DF437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2D12ED10-6A25-4FDE-BF79-8716090CF7C7}"/>
                  </a:ext>
                </a:extLst>
              </p:cNvPr>
              <p:cNvSpPr/>
              <p:nvPr/>
            </p:nvSpPr>
            <p:spPr>
              <a:xfrm>
                <a:off x="7530122" y="3445640"/>
                <a:ext cx="228869" cy="228869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939F2FA9-DEC0-47FE-A2D7-9E9553DF9448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94244470-0351-4D74-B98C-E2AA2D3759B0}"/>
                </a:ext>
              </a:extLst>
            </p:cNvPr>
            <p:cNvGrpSpPr/>
            <p:nvPr userDrawn="1"/>
          </p:nvGrpSpPr>
          <p:grpSpPr>
            <a:xfrm rot="2885641">
              <a:off x="149974" y="4914556"/>
              <a:ext cx="1888205" cy="1701448"/>
              <a:chOff x="5884197" y="3445640"/>
              <a:chExt cx="1888205" cy="1701448"/>
            </a:xfrm>
            <a:grpFill/>
          </p:grpSpPr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D2AA1FF5-FCB4-481E-98AC-5FF273AEFE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0CB433A7-E912-4B57-8FBA-D6121A1EA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>
                <a:extLst>
                  <a:ext uri="{FF2B5EF4-FFF2-40B4-BE49-F238E27FC236}">
                    <a16:creationId xmlns:a16="http://schemas.microsoft.com/office/drawing/2014/main" id="{4DC1AD19-9595-4F06-A1F2-F46477971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3754" y="3560075"/>
                <a:ext cx="590803" cy="936214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>
                <a:extLst>
                  <a:ext uri="{FF2B5EF4-FFF2-40B4-BE49-F238E27FC236}">
                    <a16:creationId xmlns:a16="http://schemas.microsoft.com/office/drawing/2014/main" id="{8BCC94C4-14F9-4A56-BF56-F4F20D9ED2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CD0001A4-1BD3-475C-B157-0F54908646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B505CDD1-E67C-47A4-A5AA-58748285D1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2531" y="4210875"/>
                <a:ext cx="709871" cy="285414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ECD0D724-4D6F-4C75-A1C1-856BB1890ACD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5C99316B-C82C-42F0-AAC9-8F3B0DCEAE1F}"/>
                  </a:ext>
                </a:extLst>
              </p:cNvPr>
              <p:cNvSpPr/>
              <p:nvPr/>
            </p:nvSpPr>
            <p:spPr>
              <a:xfrm>
                <a:off x="7530122" y="3445640"/>
                <a:ext cx="228869" cy="228869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8EE43BA7-16D6-4A7C-9390-AADDDF6AD3AA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3C6C8749-A045-4199-9990-E33448D3F751}"/>
                </a:ext>
              </a:extLst>
            </p:cNvPr>
            <p:cNvGrpSpPr/>
            <p:nvPr userDrawn="1"/>
          </p:nvGrpSpPr>
          <p:grpSpPr>
            <a:xfrm rot="21145992">
              <a:off x="11170" y="2947542"/>
              <a:ext cx="1888205" cy="1701448"/>
              <a:chOff x="5884197" y="3445640"/>
              <a:chExt cx="1888205" cy="1701448"/>
            </a:xfrm>
            <a:grpFill/>
          </p:grpSpPr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126B43C4-AA5C-466B-A4D7-E4947D23C6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>
                <a:extLst>
                  <a:ext uri="{FF2B5EF4-FFF2-40B4-BE49-F238E27FC236}">
                    <a16:creationId xmlns:a16="http://schemas.microsoft.com/office/drawing/2014/main" id="{EF8481FF-8960-4663-B19F-D9CDB52C4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>
                <a:extLst>
                  <a:ext uri="{FF2B5EF4-FFF2-40B4-BE49-F238E27FC236}">
                    <a16:creationId xmlns:a16="http://schemas.microsoft.com/office/drawing/2014/main" id="{1EA5EAAD-7E92-4F27-A934-CA20462C08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3754" y="3560075"/>
                <a:ext cx="590803" cy="936214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F1A68994-E636-4369-8632-C61BB42B88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D4348280-285C-4042-944D-B7F1315FD5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id="{2A7143A5-3F3D-42D3-990A-60C4FB011A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2531" y="4210875"/>
                <a:ext cx="709871" cy="285414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FC667DF0-7462-4C4E-A1EB-6723D8DEA4DC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A55BF341-694B-46AC-8138-ED60700A89AC}"/>
                  </a:ext>
                </a:extLst>
              </p:cNvPr>
              <p:cNvSpPr/>
              <p:nvPr/>
            </p:nvSpPr>
            <p:spPr>
              <a:xfrm>
                <a:off x="7530122" y="3445640"/>
                <a:ext cx="228869" cy="228869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0A062096-1FD1-449B-AC1F-449D34E3BFEF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A1924915-B223-4B30-8B2E-9BC80787DCDB}"/>
                </a:ext>
              </a:extLst>
            </p:cNvPr>
            <p:cNvGrpSpPr/>
            <p:nvPr userDrawn="1"/>
          </p:nvGrpSpPr>
          <p:grpSpPr>
            <a:xfrm>
              <a:off x="1353578" y="2112857"/>
              <a:ext cx="1202555" cy="888358"/>
              <a:chOff x="3442589" y="5410039"/>
              <a:chExt cx="1202555" cy="888358"/>
            </a:xfrm>
            <a:grpFill/>
          </p:grpSpPr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5A887C32-719E-4702-9A77-90D16F5F2CEA}"/>
                  </a:ext>
                </a:extLst>
              </p:cNvPr>
              <p:cNvSpPr/>
              <p:nvPr/>
            </p:nvSpPr>
            <p:spPr>
              <a:xfrm>
                <a:off x="4194644" y="5845659"/>
                <a:ext cx="228869" cy="228869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2ED762E0-AA9D-4F79-B80D-16CBD7606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2589" y="5639826"/>
                <a:ext cx="867151" cy="320268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C185762C-E4CF-45F2-84AF-C0829960EC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9740" y="5960094"/>
                <a:ext cx="167702" cy="338303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73A98454-8982-498C-9F59-0412661C0D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9740" y="5410039"/>
                <a:ext cx="335404" cy="550055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Group 608">
              <a:extLst>
                <a:ext uri="{FF2B5EF4-FFF2-40B4-BE49-F238E27FC236}">
                  <a16:creationId xmlns:a16="http://schemas.microsoft.com/office/drawing/2014/main" id="{03E1A37F-B18B-4A1C-A237-8DCAAAD6E531}"/>
                </a:ext>
              </a:extLst>
            </p:cNvPr>
            <p:cNvGrpSpPr/>
            <p:nvPr userDrawn="1"/>
          </p:nvGrpSpPr>
          <p:grpSpPr>
            <a:xfrm rot="15049643">
              <a:off x="2364573" y="5496095"/>
              <a:ext cx="1202555" cy="888358"/>
              <a:chOff x="3442589" y="5410039"/>
              <a:chExt cx="1202555" cy="888358"/>
            </a:xfrm>
            <a:grpFill/>
          </p:grpSpPr>
          <p:sp>
            <p:nvSpPr>
              <p:cNvPr id="610" name="Oval 609">
                <a:extLst>
                  <a:ext uri="{FF2B5EF4-FFF2-40B4-BE49-F238E27FC236}">
                    <a16:creationId xmlns:a16="http://schemas.microsoft.com/office/drawing/2014/main" id="{DFDFEFCE-8802-46F8-B845-D8EDBCD53A5C}"/>
                  </a:ext>
                </a:extLst>
              </p:cNvPr>
              <p:cNvSpPr/>
              <p:nvPr/>
            </p:nvSpPr>
            <p:spPr>
              <a:xfrm>
                <a:off x="4194644" y="5845659"/>
                <a:ext cx="228869" cy="228869"/>
              </a:xfrm>
              <a:prstGeom prst="ellipse">
                <a:avLst/>
              </a:prstGeom>
              <a:grpFill/>
              <a:ln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D185E355-1F2D-44BE-B900-5F9F037EB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2589" y="5639826"/>
                <a:ext cx="867151" cy="320268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>
                <a:extLst>
                  <a:ext uri="{FF2B5EF4-FFF2-40B4-BE49-F238E27FC236}">
                    <a16:creationId xmlns:a16="http://schemas.microsoft.com/office/drawing/2014/main" id="{9D98C8B1-41B9-4874-942A-C66E906E82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9740" y="5960094"/>
                <a:ext cx="167702" cy="338303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>
                <a:extLst>
                  <a:ext uri="{FF2B5EF4-FFF2-40B4-BE49-F238E27FC236}">
                    <a16:creationId xmlns:a16="http://schemas.microsoft.com/office/drawing/2014/main" id="{49EABE8B-C98C-49E2-9DD2-FBC3FAAFBB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9740" y="5410039"/>
                <a:ext cx="335404" cy="550055"/>
              </a:xfrm>
              <a:prstGeom prst="line">
                <a:avLst/>
              </a:prstGeom>
              <a:grpFill/>
              <a:ln w="3175">
                <a:gradFill>
                  <a:gsLst>
                    <a:gs pos="0">
                      <a:schemeClr val="accent1">
                        <a:lumMod val="90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5400000" scaled="1"/>
                </a:gra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22245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692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31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680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29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2">
            <a:extLst>
              <a:ext uri="{FF2B5EF4-FFF2-40B4-BE49-F238E27FC236}">
                <a16:creationId xmlns:a16="http://schemas.microsoft.com/office/drawing/2014/main" id="{F3FFAF36-2C4B-400A-925A-732215955DA6}"/>
              </a:ext>
            </a:extLst>
          </p:cNvPr>
          <p:cNvSpPr/>
          <p:nvPr userDrawn="1"/>
        </p:nvSpPr>
        <p:spPr>
          <a:xfrm rot="19437896">
            <a:off x="1838780" y="2362240"/>
            <a:ext cx="1511918" cy="138505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B378E988-CF50-42D9-BB8A-C7CC41B0FF82}"/>
              </a:ext>
            </a:extLst>
          </p:cNvPr>
          <p:cNvSpPr/>
          <p:nvPr userDrawn="1"/>
        </p:nvSpPr>
        <p:spPr>
          <a:xfrm rot="3709911">
            <a:off x="2854980" y="1774880"/>
            <a:ext cx="747626" cy="6848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882B12CC-1A46-4380-988F-674F427BDFAA}"/>
              </a:ext>
            </a:extLst>
          </p:cNvPr>
          <p:cNvSpPr/>
          <p:nvPr userDrawn="1"/>
        </p:nvSpPr>
        <p:spPr>
          <a:xfrm>
            <a:off x="1048873" y="497779"/>
            <a:ext cx="898072" cy="82271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9E0B5CE1-6191-492E-979D-03E880B959B9}"/>
              </a:ext>
            </a:extLst>
          </p:cNvPr>
          <p:cNvSpPr/>
          <p:nvPr userDrawn="1"/>
        </p:nvSpPr>
        <p:spPr>
          <a:xfrm rot="19437896">
            <a:off x="3270239" y="533348"/>
            <a:ext cx="1511918" cy="138505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0A67EB8D-45A4-4910-AADE-A48602E910EF}"/>
              </a:ext>
            </a:extLst>
          </p:cNvPr>
          <p:cNvSpPr/>
          <p:nvPr userDrawn="1"/>
        </p:nvSpPr>
        <p:spPr>
          <a:xfrm rot="3709911">
            <a:off x="237016" y="1454775"/>
            <a:ext cx="747626" cy="6848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3" name="Oval 2">
            <a:extLst>
              <a:ext uri="{FF2B5EF4-FFF2-40B4-BE49-F238E27FC236}">
                <a16:creationId xmlns:a16="http://schemas.microsoft.com/office/drawing/2014/main" id="{A0CF3B62-DB0F-4638-94E6-97B858867087}"/>
              </a:ext>
            </a:extLst>
          </p:cNvPr>
          <p:cNvSpPr/>
          <p:nvPr userDrawn="1"/>
        </p:nvSpPr>
        <p:spPr>
          <a:xfrm rot="8100000">
            <a:off x="998505" y="1013950"/>
            <a:ext cx="1844452" cy="16896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id="{D57B7012-81D1-4191-8692-189F53B11026}"/>
              </a:ext>
            </a:extLst>
          </p:cNvPr>
          <p:cNvSpPr/>
          <p:nvPr userDrawn="1"/>
        </p:nvSpPr>
        <p:spPr>
          <a:xfrm rot="5157174">
            <a:off x="3514632" y="1701234"/>
            <a:ext cx="1231676" cy="112832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5" name="Oval 2">
            <a:extLst>
              <a:ext uri="{FF2B5EF4-FFF2-40B4-BE49-F238E27FC236}">
                <a16:creationId xmlns:a16="http://schemas.microsoft.com/office/drawing/2014/main" id="{8B8C5338-F012-4C7E-9ACF-B5A004F58BC4}"/>
              </a:ext>
            </a:extLst>
          </p:cNvPr>
          <p:cNvSpPr/>
          <p:nvPr userDrawn="1"/>
        </p:nvSpPr>
        <p:spPr>
          <a:xfrm rot="900000">
            <a:off x="3586510" y="2731196"/>
            <a:ext cx="921642" cy="84430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F14FC152-57DA-44B2-A3EA-C4C08418F158}"/>
              </a:ext>
            </a:extLst>
          </p:cNvPr>
          <p:cNvSpPr/>
          <p:nvPr userDrawn="1"/>
        </p:nvSpPr>
        <p:spPr>
          <a:xfrm rot="900000">
            <a:off x="1168343" y="3259592"/>
            <a:ext cx="921642" cy="84430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547F32D0-9CB1-4705-8640-A43951E0E605}"/>
              </a:ext>
            </a:extLst>
          </p:cNvPr>
          <p:cNvSpPr/>
          <p:nvPr userDrawn="1"/>
        </p:nvSpPr>
        <p:spPr>
          <a:xfrm rot="3709911">
            <a:off x="214059" y="3424670"/>
            <a:ext cx="747626" cy="6848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21073768-FD4E-4493-888D-9732C93ED0D8}"/>
              </a:ext>
            </a:extLst>
          </p:cNvPr>
          <p:cNvSpPr/>
          <p:nvPr userDrawn="1"/>
        </p:nvSpPr>
        <p:spPr>
          <a:xfrm rot="8100000">
            <a:off x="4838833" y="581154"/>
            <a:ext cx="778758" cy="71341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1D42871E-8273-4BDC-8CA1-94B1735D8EDF}"/>
              </a:ext>
            </a:extLst>
          </p:cNvPr>
          <p:cNvSpPr/>
          <p:nvPr userDrawn="1"/>
        </p:nvSpPr>
        <p:spPr>
          <a:xfrm rot="19437896">
            <a:off x="4863418" y="1780896"/>
            <a:ext cx="1057756" cy="96899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1" name="Oval 2">
            <a:extLst>
              <a:ext uri="{FF2B5EF4-FFF2-40B4-BE49-F238E27FC236}">
                <a16:creationId xmlns:a16="http://schemas.microsoft.com/office/drawing/2014/main" id="{CE15439B-0BDE-4539-A86A-60E9DC33FD77}"/>
              </a:ext>
            </a:extLst>
          </p:cNvPr>
          <p:cNvSpPr/>
          <p:nvPr userDrawn="1"/>
        </p:nvSpPr>
        <p:spPr>
          <a:xfrm rot="900000">
            <a:off x="2051612" y="2186572"/>
            <a:ext cx="821418" cy="7524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2" name="Oval 2">
            <a:extLst>
              <a:ext uri="{FF2B5EF4-FFF2-40B4-BE49-F238E27FC236}">
                <a16:creationId xmlns:a16="http://schemas.microsoft.com/office/drawing/2014/main" id="{6298CC55-4945-46BD-8615-24E6D3295A86}"/>
              </a:ext>
            </a:extLst>
          </p:cNvPr>
          <p:cNvSpPr/>
          <p:nvPr userDrawn="1"/>
        </p:nvSpPr>
        <p:spPr>
          <a:xfrm rot="3709911">
            <a:off x="2616634" y="3622577"/>
            <a:ext cx="844966" cy="77406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3" name="Oval 2">
            <a:extLst>
              <a:ext uri="{FF2B5EF4-FFF2-40B4-BE49-F238E27FC236}">
                <a16:creationId xmlns:a16="http://schemas.microsoft.com/office/drawing/2014/main" id="{A0796784-D231-4ABA-8910-4D81ACFFD485}"/>
              </a:ext>
            </a:extLst>
          </p:cNvPr>
          <p:cNvSpPr/>
          <p:nvPr userDrawn="1"/>
        </p:nvSpPr>
        <p:spPr>
          <a:xfrm rot="3709911">
            <a:off x="2933966" y="330776"/>
            <a:ext cx="844966" cy="77406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90FD235E-0A91-4D21-B439-5C7942717E86}"/>
              </a:ext>
            </a:extLst>
          </p:cNvPr>
          <p:cNvSpPr/>
          <p:nvPr userDrawn="1"/>
        </p:nvSpPr>
        <p:spPr>
          <a:xfrm rot="900000">
            <a:off x="5193686" y="3075597"/>
            <a:ext cx="921642" cy="84430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6" name="Oval 2">
            <a:extLst>
              <a:ext uri="{FF2B5EF4-FFF2-40B4-BE49-F238E27FC236}">
                <a16:creationId xmlns:a16="http://schemas.microsoft.com/office/drawing/2014/main" id="{0EFA984F-F0B3-4CAF-8E35-AF3B5ED34BB8}"/>
              </a:ext>
            </a:extLst>
          </p:cNvPr>
          <p:cNvSpPr/>
          <p:nvPr userDrawn="1"/>
        </p:nvSpPr>
        <p:spPr>
          <a:xfrm rot="3709911">
            <a:off x="2070340" y="582744"/>
            <a:ext cx="844966" cy="77406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7" name="Oval 2">
            <a:extLst>
              <a:ext uri="{FF2B5EF4-FFF2-40B4-BE49-F238E27FC236}">
                <a16:creationId xmlns:a16="http://schemas.microsoft.com/office/drawing/2014/main" id="{716C2270-FE55-45F4-830A-CEEE330AAB4B}"/>
              </a:ext>
            </a:extLst>
          </p:cNvPr>
          <p:cNvSpPr/>
          <p:nvPr userDrawn="1"/>
        </p:nvSpPr>
        <p:spPr>
          <a:xfrm rot="19437896">
            <a:off x="398767" y="424638"/>
            <a:ext cx="1057756" cy="96899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E437DF43-9E19-4E00-ADE0-77136E44B427}"/>
              </a:ext>
            </a:extLst>
          </p:cNvPr>
          <p:cNvSpPr/>
          <p:nvPr userDrawn="1"/>
        </p:nvSpPr>
        <p:spPr>
          <a:xfrm rot="19437896">
            <a:off x="539123" y="2595464"/>
            <a:ext cx="826258" cy="75692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3" name="Oval 2">
            <a:extLst>
              <a:ext uri="{FF2B5EF4-FFF2-40B4-BE49-F238E27FC236}">
                <a16:creationId xmlns:a16="http://schemas.microsoft.com/office/drawing/2014/main" id="{E6275495-B5CE-4EF7-B942-C32B042C1551}"/>
              </a:ext>
            </a:extLst>
          </p:cNvPr>
          <p:cNvSpPr/>
          <p:nvPr userDrawn="1"/>
        </p:nvSpPr>
        <p:spPr>
          <a:xfrm rot="19437896">
            <a:off x="4270899" y="52580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6E4E7F37-8DDA-43E6-815F-6D9BA7B8A2D5}"/>
              </a:ext>
            </a:extLst>
          </p:cNvPr>
          <p:cNvSpPr/>
          <p:nvPr userDrawn="1"/>
        </p:nvSpPr>
        <p:spPr>
          <a:xfrm rot="3709911">
            <a:off x="1553212" y="5870073"/>
            <a:ext cx="747626" cy="6848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B94DBAFA-3F1D-47A1-839E-3719DE3EBC6E}"/>
              </a:ext>
            </a:extLst>
          </p:cNvPr>
          <p:cNvSpPr/>
          <p:nvPr userDrawn="1"/>
        </p:nvSpPr>
        <p:spPr>
          <a:xfrm>
            <a:off x="660460" y="4701812"/>
            <a:ext cx="898072" cy="82271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5F0DE6B8-9DA6-48F5-AF04-7278BEE6A96F}"/>
              </a:ext>
            </a:extLst>
          </p:cNvPr>
          <p:cNvSpPr/>
          <p:nvPr userDrawn="1"/>
        </p:nvSpPr>
        <p:spPr>
          <a:xfrm rot="19437896">
            <a:off x="2314619" y="4700669"/>
            <a:ext cx="1511918" cy="138505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56472159-3837-4012-8E16-16B2FD021F97}"/>
              </a:ext>
            </a:extLst>
          </p:cNvPr>
          <p:cNvSpPr/>
          <p:nvPr userDrawn="1"/>
        </p:nvSpPr>
        <p:spPr>
          <a:xfrm rot="8100000">
            <a:off x="-424473" y="5170061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F2D9B3CB-56C4-44F0-923E-75E14486D199}"/>
              </a:ext>
            </a:extLst>
          </p:cNvPr>
          <p:cNvSpPr/>
          <p:nvPr userDrawn="1"/>
        </p:nvSpPr>
        <p:spPr>
          <a:xfrm rot="5157174">
            <a:off x="2212864" y="5796427"/>
            <a:ext cx="1231676" cy="112832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C5F6E746-37D8-4A7A-AD33-6B6B1D014BD4}"/>
              </a:ext>
            </a:extLst>
          </p:cNvPr>
          <p:cNvSpPr/>
          <p:nvPr userDrawn="1"/>
        </p:nvSpPr>
        <p:spPr>
          <a:xfrm rot="900000">
            <a:off x="321825" y="4090744"/>
            <a:ext cx="921642" cy="84430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379CFB22-212D-4552-83FB-F9C38030B6EA}"/>
              </a:ext>
            </a:extLst>
          </p:cNvPr>
          <p:cNvSpPr/>
          <p:nvPr userDrawn="1"/>
        </p:nvSpPr>
        <p:spPr>
          <a:xfrm rot="900000">
            <a:off x="1600041" y="465043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116A01F3-5E4C-410E-93C1-F085D04D1170}"/>
              </a:ext>
            </a:extLst>
          </p:cNvPr>
          <p:cNvSpPr/>
          <p:nvPr userDrawn="1"/>
        </p:nvSpPr>
        <p:spPr>
          <a:xfrm rot="3709911">
            <a:off x="4429414" y="2983033"/>
            <a:ext cx="747626" cy="6848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EF0F6281-4283-4BFA-9BD6-03D8CD575F45}"/>
              </a:ext>
            </a:extLst>
          </p:cNvPr>
          <p:cNvSpPr/>
          <p:nvPr userDrawn="1"/>
        </p:nvSpPr>
        <p:spPr>
          <a:xfrm rot="8100000">
            <a:off x="3377267" y="3485261"/>
            <a:ext cx="778758" cy="71341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70C0120E-1DA4-4408-BBA5-0C14EA77E097}"/>
              </a:ext>
            </a:extLst>
          </p:cNvPr>
          <p:cNvSpPr/>
          <p:nvPr userDrawn="1"/>
        </p:nvSpPr>
        <p:spPr>
          <a:xfrm rot="19437896">
            <a:off x="3561650" y="5876089"/>
            <a:ext cx="1057756" cy="96899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3C952919-975B-4539-9278-27219E721DA4}"/>
              </a:ext>
            </a:extLst>
          </p:cNvPr>
          <p:cNvSpPr/>
          <p:nvPr userDrawn="1"/>
        </p:nvSpPr>
        <p:spPr>
          <a:xfrm rot="900000">
            <a:off x="4245490" y="3608737"/>
            <a:ext cx="821418" cy="7524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D5306C3F-626B-4D03-80B7-B6706B651F76}"/>
              </a:ext>
            </a:extLst>
          </p:cNvPr>
          <p:cNvSpPr/>
          <p:nvPr userDrawn="1"/>
        </p:nvSpPr>
        <p:spPr>
          <a:xfrm rot="3709911">
            <a:off x="3599311" y="4368286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993DAAA7-9B09-4DD2-9187-75E3581900E1}"/>
              </a:ext>
            </a:extLst>
          </p:cNvPr>
          <p:cNvSpPr/>
          <p:nvPr userDrawn="1"/>
        </p:nvSpPr>
        <p:spPr>
          <a:xfrm rot="3709911">
            <a:off x="1848179" y="4037013"/>
            <a:ext cx="844966" cy="77406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9" name="Oval 2">
            <a:extLst>
              <a:ext uri="{FF2B5EF4-FFF2-40B4-BE49-F238E27FC236}">
                <a16:creationId xmlns:a16="http://schemas.microsoft.com/office/drawing/2014/main" id="{58EAD41B-5683-47F8-B4DF-FEB698E8D5C9}"/>
              </a:ext>
            </a:extLst>
          </p:cNvPr>
          <p:cNvSpPr/>
          <p:nvPr userDrawn="1"/>
        </p:nvSpPr>
        <p:spPr>
          <a:xfrm rot="900000">
            <a:off x="3336589" y="5100329"/>
            <a:ext cx="815880" cy="74741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7F47E53E-A714-49C8-9CF6-E8CEA0D64CE8}"/>
              </a:ext>
            </a:extLst>
          </p:cNvPr>
          <p:cNvSpPr/>
          <p:nvPr userDrawn="1"/>
        </p:nvSpPr>
        <p:spPr>
          <a:xfrm rot="19437896">
            <a:off x="-857233" y="6604006"/>
            <a:ext cx="1015434" cy="93022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A538598F-4ECE-4AE8-8B4F-F99AEF364E8B}"/>
              </a:ext>
            </a:extLst>
          </p:cNvPr>
          <p:cNvSpPr/>
          <p:nvPr userDrawn="1"/>
        </p:nvSpPr>
        <p:spPr>
          <a:xfrm rot="19437896">
            <a:off x="4773279" y="4383116"/>
            <a:ext cx="1057756" cy="96899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034275C5-196F-49DE-9AF5-76EB1B2D8275}"/>
              </a:ext>
            </a:extLst>
          </p:cNvPr>
          <p:cNvSpPr/>
          <p:nvPr userDrawn="1"/>
        </p:nvSpPr>
        <p:spPr>
          <a:xfrm rot="8100000">
            <a:off x="2818578" y="1990373"/>
            <a:ext cx="1844452" cy="16896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C3F37386-5866-4EED-9107-2A36F47353AE}"/>
              </a:ext>
            </a:extLst>
          </p:cNvPr>
          <p:cNvSpPr/>
          <p:nvPr userDrawn="1"/>
        </p:nvSpPr>
        <p:spPr>
          <a:xfrm rot="8100000">
            <a:off x="4228067" y="4747085"/>
            <a:ext cx="1844452" cy="16896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</p:spTree>
    <p:extLst>
      <p:ext uri="{BB962C8B-B14F-4D97-AF65-F5344CB8AC3E}">
        <p14:creationId xmlns:p14="http://schemas.microsoft.com/office/powerpoint/2010/main" val="4279847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11C7802-0270-441B-9D57-6EB56016906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895311" y="2263302"/>
            <a:ext cx="1690628" cy="169081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66C92F7-2E27-469F-AEAC-8DBEC5FE772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7295743" y="2263302"/>
            <a:ext cx="1690628" cy="169081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7FCFEA9-28B7-4A1C-8BC7-F3F635A8BB6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696174" y="2263302"/>
            <a:ext cx="1690628" cy="169081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331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16A93B-6921-4C70-8BB4-714FCAD39A3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827782" y="2898848"/>
            <a:ext cx="1190833" cy="1952967"/>
          </a:xfrm>
          <a:custGeom>
            <a:avLst/>
            <a:gdLst>
              <a:gd name="connsiteX0" fmla="*/ 0 w 1190833"/>
              <a:gd name="connsiteY0" fmla="*/ 0 h 1952967"/>
              <a:gd name="connsiteX1" fmla="*/ 1190833 w 1190833"/>
              <a:gd name="connsiteY1" fmla="*/ 0 h 1952967"/>
              <a:gd name="connsiteX2" fmla="*/ 1190833 w 1190833"/>
              <a:gd name="connsiteY2" fmla="*/ 1952967 h 1952967"/>
              <a:gd name="connsiteX3" fmla="*/ 0 w 1190833"/>
              <a:gd name="connsiteY3" fmla="*/ 1952967 h 195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833" h="1952967">
                <a:moveTo>
                  <a:pt x="0" y="0"/>
                </a:moveTo>
                <a:lnTo>
                  <a:pt x="1190833" y="0"/>
                </a:lnTo>
                <a:lnTo>
                  <a:pt x="1190833" y="1952967"/>
                </a:lnTo>
                <a:lnTo>
                  <a:pt x="0" y="19529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5170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4365104"/>
            <a:ext cx="4223792" cy="24928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968208" y="0"/>
            <a:ext cx="4223792" cy="24928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260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166FD2-A34A-44EC-90BA-45A0239C5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08B12E-0CB3-4A45-BAEA-5A13B7B0B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16D68E2-3C10-41F1-BB26-DC2C61D45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3BA29-C513-455D-AD7B-4BA0FA786920}" type="datetimeFigureOut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22/04/2019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4DFE61F-5644-41AF-BE5A-53E27991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89621D3-AD97-4BC5-AD0B-24DBF996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81857-A9FD-4243-BB11-5C82105FDBF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67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AE611C2-19EC-4180-B746-B8E5A871E71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4223792" cy="24928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31A7D8-3817-4D41-B0AC-6F6407DDD54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968208" y="4365104"/>
            <a:ext cx="4223792" cy="24928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752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62373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8818C68F-D26B-8F47-958C-23B49CF8A634}" type="datetimeFigureOut">
              <a:rPr lang="en-US" dirty="0"/>
              <a:pPr/>
              <a:t>4/22/2019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4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875FE7-E5ED-4E41-9EB7-B5DE447AD05E}"/>
              </a:ext>
            </a:extLst>
          </p:cNvPr>
          <p:cNvSpPr>
            <a:spLocks/>
          </p:cNvSpPr>
          <p:nvPr userDrawn="1"/>
        </p:nvSpPr>
        <p:spPr bwMode="auto">
          <a:xfrm>
            <a:off x="0" y="2596"/>
            <a:ext cx="11682484" cy="6855404"/>
          </a:xfrm>
          <a:custGeom>
            <a:avLst/>
            <a:gdLst>
              <a:gd name="connsiteX0" fmla="*/ 135716 w 11682484"/>
              <a:gd name="connsiteY0" fmla="*/ 0 h 6855404"/>
              <a:gd name="connsiteX1" fmla="*/ 1583140 w 11682484"/>
              <a:gd name="connsiteY1" fmla="*/ 1348532 h 6855404"/>
              <a:gd name="connsiteX2" fmla="*/ 11682484 w 11682484"/>
              <a:gd name="connsiteY2" fmla="*/ 4114823 h 6855404"/>
              <a:gd name="connsiteX3" fmla="*/ 11682484 w 11682484"/>
              <a:gd name="connsiteY3" fmla="*/ 6855404 h 6855404"/>
              <a:gd name="connsiteX4" fmla="*/ 9707328 w 11682484"/>
              <a:gd name="connsiteY4" fmla="*/ 6855404 h 6855404"/>
              <a:gd name="connsiteX5" fmla="*/ 9569988 w 11682484"/>
              <a:gd name="connsiteY5" fmla="*/ 6685097 h 6855404"/>
              <a:gd name="connsiteX6" fmla="*/ 5598025 w 11682484"/>
              <a:gd name="connsiteY6" fmla="*/ 3691219 h 6855404"/>
              <a:gd name="connsiteX7" fmla="*/ 2821856 w 11682484"/>
              <a:gd name="connsiteY7" fmla="*/ 3599026 h 6855404"/>
              <a:gd name="connsiteX8" fmla="*/ 63756 w 11682484"/>
              <a:gd name="connsiteY8" fmla="*/ 6602507 h 6855404"/>
              <a:gd name="connsiteX9" fmla="*/ 3589 w 11682484"/>
              <a:gd name="connsiteY9" fmla="*/ 6855404 h 6855404"/>
              <a:gd name="connsiteX10" fmla="*/ 0 w 11682484"/>
              <a:gd name="connsiteY10" fmla="*/ 6855404 h 6855404"/>
              <a:gd name="connsiteX11" fmla="*/ 0 w 11682484"/>
              <a:gd name="connsiteY11" fmla="*/ 5728147 h 6855404"/>
              <a:gd name="connsiteX12" fmla="*/ 0 w 11682484"/>
              <a:gd name="connsiteY12" fmla="*/ 1967486 h 6855404"/>
              <a:gd name="connsiteX13" fmla="*/ 0 w 11682484"/>
              <a:gd name="connsiteY13" fmla="*/ 825147 h 6855404"/>
              <a:gd name="connsiteX14" fmla="*/ 1 w 11682484"/>
              <a:gd name="connsiteY14" fmla="*/ 825147 h 6855404"/>
              <a:gd name="connsiteX15" fmla="*/ 1 w 11682484"/>
              <a:gd name="connsiteY15" fmla="*/ 479227 h 6855404"/>
              <a:gd name="connsiteX16" fmla="*/ 1 w 11682484"/>
              <a:gd name="connsiteY16" fmla="*/ 346491 h 6855404"/>
              <a:gd name="connsiteX17" fmla="*/ 2 w 11682484"/>
              <a:gd name="connsiteY17" fmla="*/ 346491 h 6855404"/>
              <a:gd name="connsiteX18" fmla="*/ 2 w 11682484"/>
              <a:gd name="connsiteY18" fmla="*/ 571 h 6855404"/>
              <a:gd name="connsiteX19" fmla="*/ 127322 w 11682484"/>
              <a:gd name="connsiteY19" fmla="*/ 31 h 685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682484" h="6855404">
                <a:moveTo>
                  <a:pt x="135716" y="0"/>
                </a:moveTo>
                <a:lnTo>
                  <a:pt x="1583140" y="1348532"/>
                </a:lnTo>
                <a:lnTo>
                  <a:pt x="11682484" y="4114823"/>
                </a:lnTo>
                <a:lnTo>
                  <a:pt x="11682484" y="6855404"/>
                </a:lnTo>
                <a:lnTo>
                  <a:pt x="9707328" y="6855404"/>
                </a:lnTo>
                <a:lnTo>
                  <a:pt x="9569988" y="6685097"/>
                </a:lnTo>
                <a:cubicBezTo>
                  <a:pt x="8411292" y="5293196"/>
                  <a:pt x="7168522" y="4300079"/>
                  <a:pt x="5598025" y="3691219"/>
                </a:cubicBezTo>
                <a:cubicBezTo>
                  <a:pt x="4810593" y="3386702"/>
                  <a:pt x="3628101" y="3319652"/>
                  <a:pt x="2821856" y="3599026"/>
                </a:cubicBezTo>
                <a:cubicBezTo>
                  <a:pt x="1476436" y="4020704"/>
                  <a:pt x="428633" y="5267408"/>
                  <a:pt x="63756" y="6602507"/>
                </a:cubicBezTo>
                <a:lnTo>
                  <a:pt x="3589" y="6855404"/>
                </a:lnTo>
                <a:lnTo>
                  <a:pt x="0" y="6855404"/>
                </a:lnTo>
                <a:lnTo>
                  <a:pt x="0" y="5728147"/>
                </a:lnTo>
                <a:lnTo>
                  <a:pt x="0" y="1967486"/>
                </a:lnTo>
                <a:lnTo>
                  <a:pt x="0" y="825147"/>
                </a:lnTo>
                <a:lnTo>
                  <a:pt x="1" y="825147"/>
                </a:lnTo>
                <a:lnTo>
                  <a:pt x="1" y="479227"/>
                </a:lnTo>
                <a:lnTo>
                  <a:pt x="1" y="346491"/>
                </a:lnTo>
                <a:lnTo>
                  <a:pt x="2" y="346491"/>
                </a:lnTo>
                <a:lnTo>
                  <a:pt x="2" y="571"/>
                </a:lnTo>
                <a:cubicBezTo>
                  <a:pt x="2" y="571"/>
                  <a:pt x="46193" y="353"/>
                  <a:pt x="127322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218F5CF-15FE-4EEB-9CE3-3FBB4D1D799E}"/>
              </a:ext>
            </a:extLst>
          </p:cNvPr>
          <p:cNvSpPr>
            <a:spLocks/>
          </p:cNvSpPr>
          <p:nvPr userDrawn="1"/>
        </p:nvSpPr>
        <p:spPr bwMode="auto">
          <a:xfrm rot="213804">
            <a:off x="-19171" y="109604"/>
            <a:ext cx="12075996" cy="2051564"/>
          </a:xfrm>
          <a:custGeom>
            <a:avLst/>
            <a:gdLst>
              <a:gd name="connsiteX0" fmla="*/ 1 w 12075996"/>
              <a:gd name="connsiteY0" fmla="*/ 264203 h 2051564"/>
              <a:gd name="connsiteX1" fmla="*/ 4242639 w 12075996"/>
              <a:gd name="connsiteY1" fmla="*/ 0 h 2051564"/>
              <a:gd name="connsiteX2" fmla="*/ 4506096 w 12075996"/>
              <a:gd name="connsiteY2" fmla="*/ 105217 h 2051564"/>
              <a:gd name="connsiteX3" fmla="*/ 7760587 w 12075996"/>
              <a:gd name="connsiteY3" fmla="*/ 1449725 h 2051564"/>
              <a:gd name="connsiteX4" fmla="*/ 12023712 w 12075996"/>
              <a:gd name="connsiteY4" fmla="*/ 181916 h 2051564"/>
              <a:gd name="connsiteX5" fmla="*/ 12075996 w 12075996"/>
              <a:gd name="connsiteY5" fmla="*/ 38560 h 2051564"/>
              <a:gd name="connsiteX6" fmla="*/ 12075996 w 12075996"/>
              <a:gd name="connsiteY6" fmla="*/ 49656 h 2051564"/>
              <a:gd name="connsiteX7" fmla="*/ 12034949 w 12075996"/>
              <a:gd name="connsiteY7" fmla="*/ 192180 h 2051564"/>
              <a:gd name="connsiteX8" fmla="*/ 7869859 w 12075996"/>
              <a:gd name="connsiteY8" fmla="*/ 1752181 h 2051564"/>
              <a:gd name="connsiteX9" fmla="*/ 3235820 w 12075996"/>
              <a:gd name="connsiteY9" fmla="*/ 242456 h 2051564"/>
              <a:gd name="connsiteX10" fmla="*/ 1558466 w 12075996"/>
              <a:gd name="connsiteY10" fmla="*/ 338976 h 2051564"/>
              <a:gd name="connsiteX11" fmla="*/ 220 w 12075996"/>
              <a:gd name="connsiteY11" fmla="*/ 450295 h 2051564"/>
              <a:gd name="connsiteX12" fmla="*/ 881 w 12075996"/>
              <a:gd name="connsiteY12" fmla="*/ 459818 h 2051564"/>
              <a:gd name="connsiteX13" fmla="*/ 0 w 12075996"/>
              <a:gd name="connsiteY13" fmla="*/ 459516 h 2051564"/>
              <a:gd name="connsiteX14" fmla="*/ 0 w 12075996"/>
              <a:gd name="connsiteY14" fmla="*/ 429248 h 2051564"/>
              <a:gd name="connsiteX15" fmla="*/ 1 w 12075996"/>
              <a:gd name="connsiteY15" fmla="*/ 429248 h 20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075996" h="2051564">
                <a:moveTo>
                  <a:pt x="1" y="264203"/>
                </a:moveTo>
                <a:lnTo>
                  <a:pt x="4242639" y="0"/>
                </a:lnTo>
                <a:lnTo>
                  <a:pt x="4506096" y="105217"/>
                </a:lnTo>
                <a:cubicBezTo>
                  <a:pt x="5593744" y="542784"/>
                  <a:pt x="6923737" y="1110296"/>
                  <a:pt x="7760587" y="1449725"/>
                </a:cubicBezTo>
                <a:cubicBezTo>
                  <a:pt x="10618004" y="2616266"/>
                  <a:pt x="11666948" y="1084938"/>
                  <a:pt x="12023712" y="181916"/>
                </a:cubicBezTo>
                <a:lnTo>
                  <a:pt x="12075996" y="38560"/>
                </a:lnTo>
                <a:lnTo>
                  <a:pt x="12075996" y="49656"/>
                </a:lnTo>
                <a:lnTo>
                  <a:pt x="12034949" y="192180"/>
                </a:lnTo>
                <a:cubicBezTo>
                  <a:pt x="11741579" y="1117741"/>
                  <a:pt x="10801203" y="2718034"/>
                  <a:pt x="7869859" y="1752181"/>
                </a:cubicBezTo>
                <a:cubicBezTo>
                  <a:pt x="6621354" y="1343948"/>
                  <a:pt x="4298591" y="526574"/>
                  <a:pt x="3235820" y="242456"/>
                </a:cubicBezTo>
                <a:cubicBezTo>
                  <a:pt x="3156415" y="232591"/>
                  <a:pt x="2347516" y="284550"/>
                  <a:pt x="1558466" y="338976"/>
                </a:cubicBezTo>
                <a:cubicBezTo>
                  <a:pt x="769418" y="393403"/>
                  <a:pt x="220" y="450295"/>
                  <a:pt x="220" y="450295"/>
                </a:cubicBezTo>
                <a:lnTo>
                  <a:pt x="881" y="459818"/>
                </a:lnTo>
                <a:lnTo>
                  <a:pt x="0" y="459516"/>
                </a:lnTo>
                <a:lnTo>
                  <a:pt x="0" y="429248"/>
                </a:lnTo>
                <a:lnTo>
                  <a:pt x="1" y="4292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15AE85-5663-49FF-822D-A9BCC638FE7E}"/>
              </a:ext>
            </a:extLst>
          </p:cNvPr>
          <p:cNvSpPr>
            <a:spLocks/>
          </p:cNvSpPr>
          <p:nvPr userDrawn="1"/>
        </p:nvSpPr>
        <p:spPr bwMode="auto">
          <a:xfrm>
            <a:off x="-2" y="0"/>
            <a:ext cx="12192002" cy="6858000"/>
          </a:xfrm>
          <a:custGeom>
            <a:avLst/>
            <a:gdLst>
              <a:gd name="connsiteX0" fmla="*/ 1562216 w 12192002"/>
              <a:gd name="connsiteY0" fmla="*/ 24 h 6847230"/>
              <a:gd name="connsiteX1" fmla="*/ 3242227 w 12192002"/>
              <a:gd name="connsiteY1" fmla="*/ 19898 h 6847230"/>
              <a:gd name="connsiteX2" fmla="*/ 7760587 w 12192002"/>
              <a:gd name="connsiteY2" fmla="*/ 1846920 h 6847230"/>
              <a:gd name="connsiteX3" fmla="*/ 12192002 w 12192002"/>
              <a:gd name="connsiteY3" fmla="*/ 3162 h 6847230"/>
              <a:gd name="connsiteX4" fmla="*/ 12192002 w 12192002"/>
              <a:gd name="connsiteY4" fmla="*/ 1143708 h 6847230"/>
              <a:gd name="connsiteX5" fmla="*/ 12192002 w 12192002"/>
              <a:gd name="connsiteY5" fmla="*/ 6847230 h 6847230"/>
              <a:gd name="connsiteX6" fmla="*/ 10130702 w 12192002"/>
              <a:gd name="connsiteY6" fmla="*/ 6847230 h 6847230"/>
              <a:gd name="connsiteX7" fmla="*/ 9987372 w 12192002"/>
              <a:gd name="connsiteY7" fmla="*/ 6677190 h 6847230"/>
              <a:gd name="connsiteX8" fmla="*/ 5842176 w 12192002"/>
              <a:gd name="connsiteY8" fmla="*/ 3688014 h 6847230"/>
              <a:gd name="connsiteX9" fmla="*/ 2944928 w 12192002"/>
              <a:gd name="connsiteY9" fmla="*/ 3595966 h 6847230"/>
              <a:gd name="connsiteX10" fmla="*/ 66537 w 12192002"/>
              <a:gd name="connsiteY10" fmla="*/ 6594730 h 6847230"/>
              <a:gd name="connsiteX11" fmla="*/ 3745 w 12192002"/>
              <a:gd name="connsiteY11" fmla="*/ 6847230 h 6847230"/>
              <a:gd name="connsiteX12" fmla="*/ 0 w 12192002"/>
              <a:gd name="connsiteY12" fmla="*/ 6847230 h 6847230"/>
              <a:gd name="connsiteX13" fmla="*/ 0 w 12192002"/>
              <a:gd name="connsiteY13" fmla="*/ 5721743 h 6847230"/>
              <a:gd name="connsiteX14" fmla="*/ 0 w 12192002"/>
              <a:gd name="connsiteY14" fmla="*/ 1966988 h 6847230"/>
              <a:gd name="connsiteX15" fmla="*/ 0 w 12192002"/>
              <a:gd name="connsiteY15" fmla="*/ 826443 h 6847230"/>
              <a:gd name="connsiteX16" fmla="*/ 1 w 12192002"/>
              <a:gd name="connsiteY16" fmla="*/ 826443 h 6847230"/>
              <a:gd name="connsiteX17" fmla="*/ 1 w 12192002"/>
              <a:gd name="connsiteY17" fmla="*/ 481066 h 6847230"/>
              <a:gd name="connsiteX18" fmla="*/ 1 w 12192002"/>
              <a:gd name="connsiteY18" fmla="*/ 348539 h 6847230"/>
              <a:gd name="connsiteX19" fmla="*/ 2 w 12192002"/>
              <a:gd name="connsiteY19" fmla="*/ 348539 h 6847230"/>
              <a:gd name="connsiteX20" fmla="*/ 2 w 12192002"/>
              <a:gd name="connsiteY20" fmla="*/ 3162 h 6847230"/>
              <a:gd name="connsiteX21" fmla="*/ 1562216 w 12192002"/>
              <a:gd name="connsiteY21" fmla="*/ 24 h 684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2" h="6847230">
                <a:moveTo>
                  <a:pt x="1562216" y="24"/>
                </a:moveTo>
                <a:cubicBezTo>
                  <a:pt x="2353140" y="373"/>
                  <a:pt x="3163696" y="4557"/>
                  <a:pt x="3242227" y="19898"/>
                </a:cubicBezTo>
                <a:cubicBezTo>
                  <a:pt x="4282770" y="376934"/>
                  <a:pt x="6543351" y="1353205"/>
                  <a:pt x="7760587" y="1846920"/>
                </a:cubicBezTo>
                <a:cubicBezTo>
                  <a:pt x="11661915" y="3439636"/>
                  <a:pt x="12192002" y="3162"/>
                  <a:pt x="12192002" y="3162"/>
                </a:cubicBezTo>
                <a:lnTo>
                  <a:pt x="12192002" y="1143708"/>
                </a:lnTo>
                <a:lnTo>
                  <a:pt x="12192002" y="6847230"/>
                </a:lnTo>
                <a:lnTo>
                  <a:pt x="10130702" y="6847230"/>
                </a:lnTo>
                <a:lnTo>
                  <a:pt x="9987372" y="6677190"/>
                </a:lnTo>
                <a:cubicBezTo>
                  <a:pt x="8778141" y="5287475"/>
                  <a:pt x="7481169" y="4295918"/>
                  <a:pt x="5842176" y="3688014"/>
                </a:cubicBezTo>
                <a:cubicBezTo>
                  <a:pt x="5020401" y="3383975"/>
                  <a:pt x="3786336" y="3317031"/>
                  <a:pt x="2944928" y="3595966"/>
                </a:cubicBezTo>
                <a:cubicBezTo>
                  <a:pt x="1540829" y="4016982"/>
                  <a:pt x="447327" y="5261728"/>
                  <a:pt x="66537" y="6594730"/>
                </a:cubicBezTo>
                <a:lnTo>
                  <a:pt x="3745" y="6847230"/>
                </a:lnTo>
                <a:lnTo>
                  <a:pt x="0" y="6847230"/>
                </a:lnTo>
                <a:lnTo>
                  <a:pt x="0" y="5721743"/>
                </a:lnTo>
                <a:lnTo>
                  <a:pt x="0" y="1966988"/>
                </a:lnTo>
                <a:lnTo>
                  <a:pt x="0" y="826443"/>
                </a:lnTo>
                <a:lnTo>
                  <a:pt x="1" y="826443"/>
                </a:lnTo>
                <a:lnTo>
                  <a:pt x="1" y="481066"/>
                </a:lnTo>
                <a:lnTo>
                  <a:pt x="1" y="348539"/>
                </a:lnTo>
                <a:lnTo>
                  <a:pt x="2" y="348539"/>
                </a:lnTo>
                <a:lnTo>
                  <a:pt x="2" y="3162"/>
                </a:lnTo>
                <a:cubicBezTo>
                  <a:pt x="2" y="3162"/>
                  <a:pt x="771293" y="-324"/>
                  <a:pt x="1562216" y="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BA38739-135D-4AF4-8B9D-F28B606324BD}"/>
              </a:ext>
            </a:extLst>
          </p:cNvPr>
          <p:cNvSpPr/>
          <p:nvPr userDrawn="1"/>
        </p:nvSpPr>
        <p:spPr>
          <a:xfrm>
            <a:off x="342402" y="0"/>
            <a:ext cx="1784313" cy="6858000"/>
          </a:xfrm>
          <a:custGeom>
            <a:avLst/>
            <a:gdLst>
              <a:gd name="connsiteX0" fmla="*/ 652884 w 1784313"/>
              <a:gd name="connsiteY0" fmla="*/ 6458598 h 6858000"/>
              <a:gd name="connsiteX1" fmla="*/ 802318 w 1784313"/>
              <a:gd name="connsiteY1" fmla="*/ 6581346 h 6858000"/>
              <a:gd name="connsiteX2" fmla="*/ 857467 w 1784313"/>
              <a:gd name="connsiteY2" fmla="*/ 6627600 h 6858000"/>
              <a:gd name="connsiteX3" fmla="*/ 637290 w 1784313"/>
              <a:gd name="connsiteY3" fmla="*/ 6822898 h 6858000"/>
              <a:gd name="connsiteX4" fmla="*/ 601533 w 1784313"/>
              <a:gd name="connsiteY4" fmla="*/ 6858000 h 6858000"/>
              <a:gd name="connsiteX5" fmla="*/ 238242 w 1784313"/>
              <a:gd name="connsiteY5" fmla="*/ 6858000 h 6858000"/>
              <a:gd name="connsiteX6" fmla="*/ 298552 w 1784313"/>
              <a:gd name="connsiteY6" fmla="*/ 6787944 h 6858000"/>
              <a:gd name="connsiteX7" fmla="*/ 652884 w 1784313"/>
              <a:gd name="connsiteY7" fmla="*/ 6458598 h 6858000"/>
              <a:gd name="connsiteX8" fmla="*/ 291752 w 1784313"/>
              <a:gd name="connsiteY8" fmla="*/ 5513960 h 6858000"/>
              <a:gd name="connsiteX9" fmla="*/ 348680 w 1784313"/>
              <a:gd name="connsiteY9" fmla="*/ 5663394 h 6858000"/>
              <a:gd name="connsiteX10" fmla="*/ 428733 w 1784313"/>
              <a:gd name="connsiteY10" fmla="*/ 5787923 h 6858000"/>
              <a:gd name="connsiteX11" fmla="*/ 455418 w 1784313"/>
              <a:gd name="connsiteY11" fmla="*/ 5819944 h 6858000"/>
              <a:gd name="connsiteX12" fmla="*/ 1327117 w 1784313"/>
              <a:gd name="connsiteY12" fmla="*/ 5819944 h 6858000"/>
              <a:gd name="connsiteX13" fmla="*/ 1350243 w 1784313"/>
              <a:gd name="connsiteY13" fmla="*/ 5787923 h 6858000"/>
              <a:gd name="connsiteX14" fmla="*/ 1424960 w 1784313"/>
              <a:gd name="connsiteY14" fmla="*/ 5663394 h 6858000"/>
              <a:gd name="connsiteX15" fmla="*/ 1474771 w 1784313"/>
              <a:gd name="connsiteY15" fmla="*/ 5513960 h 6858000"/>
              <a:gd name="connsiteX16" fmla="*/ 410943 w 1784313"/>
              <a:gd name="connsiteY16" fmla="*/ 5078112 h 6858000"/>
              <a:gd name="connsiteX17" fmla="*/ 343342 w 1784313"/>
              <a:gd name="connsiteY17" fmla="*/ 5183070 h 6858000"/>
              <a:gd name="connsiteX18" fmla="*/ 282856 w 1784313"/>
              <a:gd name="connsiteY18" fmla="*/ 5360968 h 6858000"/>
              <a:gd name="connsiteX19" fmla="*/ 281078 w 1784313"/>
              <a:gd name="connsiteY19" fmla="*/ 5382316 h 6858000"/>
              <a:gd name="connsiteX20" fmla="*/ 1476551 w 1784313"/>
              <a:gd name="connsiteY20" fmla="*/ 5382316 h 6858000"/>
              <a:gd name="connsiteX21" fmla="*/ 1472993 w 1784313"/>
              <a:gd name="connsiteY21" fmla="*/ 5360968 h 6858000"/>
              <a:gd name="connsiteX22" fmla="*/ 1405392 w 1784313"/>
              <a:gd name="connsiteY22" fmla="*/ 5183070 h 6858000"/>
              <a:gd name="connsiteX23" fmla="*/ 1337791 w 1784313"/>
              <a:gd name="connsiteY23" fmla="*/ 5078112 h 6858000"/>
              <a:gd name="connsiteX24" fmla="*/ 435849 w 1784313"/>
              <a:gd name="connsiteY24" fmla="*/ 3537517 h 6858000"/>
              <a:gd name="connsiteX25" fmla="*/ 480324 w 1784313"/>
              <a:gd name="connsiteY25" fmla="*/ 3676278 h 6858000"/>
              <a:gd name="connsiteX26" fmla="*/ 540809 w 1784313"/>
              <a:gd name="connsiteY26" fmla="*/ 3800806 h 6858000"/>
              <a:gd name="connsiteX27" fmla="*/ 556819 w 1784313"/>
              <a:gd name="connsiteY27" fmla="*/ 3825712 h 6858000"/>
              <a:gd name="connsiteX28" fmla="*/ 556819 w 1784313"/>
              <a:gd name="connsiteY28" fmla="*/ 3827490 h 6858000"/>
              <a:gd name="connsiteX29" fmla="*/ 1353801 w 1784313"/>
              <a:gd name="connsiteY29" fmla="*/ 3827490 h 6858000"/>
              <a:gd name="connsiteX30" fmla="*/ 1369813 w 1784313"/>
              <a:gd name="connsiteY30" fmla="*/ 3802584 h 6858000"/>
              <a:gd name="connsiteX31" fmla="*/ 1396497 w 1784313"/>
              <a:gd name="connsiteY31" fmla="*/ 3756331 h 6858000"/>
              <a:gd name="connsiteX32" fmla="*/ 1394718 w 1784313"/>
              <a:gd name="connsiteY32" fmla="*/ 3756331 h 6858000"/>
              <a:gd name="connsiteX33" fmla="*/ 1432076 w 1784313"/>
              <a:gd name="connsiteY33" fmla="*/ 3676277 h 6858000"/>
              <a:gd name="connsiteX34" fmla="*/ 1471213 w 1784313"/>
              <a:gd name="connsiteY34" fmla="*/ 3537517 h 6858000"/>
              <a:gd name="connsiteX35" fmla="*/ 1017575 w 1784313"/>
              <a:gd name="connsiteY35" fmla="*/ 3537517 h 6858000"/>
              <a:gd name="connsiteX36" fmla="*/ 1015795 w 1784313"/>
              <a:gd name="connsiteY36" fmla="*/ 3537517 h 6858000"/>
              <a:gd name="connsiteX37" fmla="*/ 508787 w 1784313"/>
              <a:gd name="connsiteY37" fmla="*/ 3121236 h 6858000"/>
              <a:gd name="connsiteX38" fmla="*/ 464312 w 1784313"/>
              <a:gd name="connsiteY38" fmla="*/ 3194174 h 6858000"/>
              <a:gd name="connsiteX39" fmla="*/ 418059 w 1784313"/>
              <a:gd name="connsiteY39" fmla="*/ 3372072 h 6858000"/>
              <a:gd name="connsiteX40" fmla="*/ 419839 w 1784313"/>
              <a:gd name="connsiteY40" fmla="*/ 3411209 h 6858000"/>
              <a:gd name="connsiteX41" fmla="*/ 1015795 w 1784313"/>
              <a:gd name="connsiteY41" fmla="*/ 3411209 h 6858000"/>
              <a:gd name="connsiteX42" fmla="*/ 1017575 w 1784313"/>
              <a:gd name="connsiteY42" fmla="*/ 3411209 h 6858000"/>
              <a:gd name="connsiteX43" fmla="*/ 1478329 w 1784313"/>
              <a:gd name="connsiteY43" fmla="*/ 3411209 h 6858000"/>
              <a:gd name="connsiteX44" fmla="*/ 1474772 w 1784313"/>
              <a:gd name="connsiteY44" fmla="*/ 3372071 h 6858000"/>
              <a:gd name="connsiteX45" fmla="*/ 1426740 w 1784313"/>
              <a:gd name="connsiteY45" fmla="*/ 3194174 h 6858000"/>
              <a:gd name="connsiteX46" fmla="*/ 1423182 w 1784313"/>
              <a:gd name="connsiteY46" fmla="*/ 3185280 h 6858000"/>
              <a:gd name="connsiteX47" fmla="*/ 1391161 w 1784313"/>
              <a:gd name="connsiteY47" fmla="*/ 3121237 h 6858000"/>
              <a:gd name="connsiteX48" fmla="*/ 458976 w 1784313"/>
              <a:gd name="connsiteY48" fmla="*/ 1634012 h 6858000"/>
              <a:gd name="connsiteX49" fmla="*/ 498114 w 1784313"/>
              <a:gd name="connsiteY49" fmla="*/ 1794120 h 6858000"/>
              <a:gd name="connsiteX50" fmla="*/ 558599 w 1784313"/>
              <a:gd name="connsiteY50" fmla="*/ 1918648 h 6858000"/>
              <a:gd name="connsiteX51" fmla="*/ 562157 w 1784313"/>
              <a:gd name="connsiteY51" fmla="*/ 1922206 h 6858000"/>
              <a:gd name="connsiteX52" fmla="*/ 1394718 w 1784313"/>
              <a:gd name="connsiteY52" fmla="*/ 1922206 h 6858000"/>
              <a:gd name="connsiteX53" fmla="*/ 1396497 w 1784313"/>
              <a:gd name="connsiteY53" fmla="*/ 1918648 h 6858000"/>
              <a:gd name="connsiteX54" fmla="*/ 1456982 w 1784313"/>
              <a:gd name="connsiteY54" fmla="*/ 1794120 h 6858000"/>
              <a:gd name="connsiteX55" fmla="*/ 1497899 w 1784313"/>
              <a:gd name="connsiteY55" fmla="*/ 1634012 h 6858000"/>
              <a:gd name="connsiteX56" fmla="*/ 560377 w 1784313"/>
              <a:gd name="connsiteY56" fmla="*/ 1217731 h 6858000"/>
              <a:gd name="connsiteX57" fmla="*/ 519461 w 1784313"/>
              <a:gd name="connsiteY57" fmla="*/ 1294226 h 6858000"/>
              <a:gd name="connsiteX58" fmla="*/ 458976 w 1784313"/>
              <a:gd name="connsiteY58" fmla="*/ 1472124 h 6858000"/>
              <a:gd name="connsiteX59" fmla="*/ 453638 w 1784313"/>
              <a:gd name="connsiteY59" fmla="*/ 1507703 h 6858000"/>
              <a:gd name="connsiteX60" fmla="*/ 1503235 w 1784313"/>
              <a:gd name="connsiteY60" fmla="*/ 1507703 h 6858000"/>
              <a:gd name="connsiteX61" fmla="*/ 1499677 w 1784313"/>
              <a:gd name="connsiteY61" fmla="*/ 1472124 h 6858000"/>
              <a:gd name="connsiteX62" fmla="*/ 1444530 w 1784313"/>
              <a:gd name="connsiteY62" fmla="*/ 1294226 h 6858000"/>
              <a:gd name="connsiteX63" fmla="*/ 1405392 w 1784313"/>
              <a:gd name="connsiteY63" fmla="*/ 1217731 h 6858000"/>
              <a:gd name="connsiteX64" fmla="*/ 1196463 w 1784313"/>
              <a:gd name="connsiteY64" fmla="*/ 0 h 6858000"/>
              <a:gd name="connsiteX65" fmla="*/ 1527579 w 1784313"/>
              <a:gd name="connsiteY65" fmla="*/ 0 h 6858000"/>
              <a:gd name="connsiteX66" fmla="*/ 1524583 w 1784313"/>
              <a:gd name="connsiteY66" fmla="*/ 6246 h 6858000"/>
              <a:gd name="connsiteX67" fmla="*/ 1167009 w 1784313"/>
              <a:gd name="connsiteY67" fmla="*/ 467002 h 6858000"/>
              <a:gd name="connsiteX68" fmla="*/ 1149220 w 1784313"/>
              <a:gd name="connsiteY68" fmla="*/ 488350 h 6858000"/>
              <a:gd name="connsiteX69" fmla="*/ 1131430 w 1784313"/>
              <a:gd name="connsiteY69" fmla="*/ 509698 h 6858000"/>
              <a:gd name="connsiteX70" fmla="*/ 1019353 w 1784313"/>
              <a:gd name="connsiteY70" fmla="*/ 637784 h 6858000"/>
              <a:gd name="connsiteX71" fmla="*/ 957090 w 1784313"/>
              <a:gd name="connsiteY71" fmla="*/ 707163 h 6858000"/>
              <a:gd name="connsiteX72" fmla="*/ 939300 w 1784313"/>
              <a:gd name="connsiteY72" fmla="*/ 728511 h 6858000"/>
              <a:gd name="connsiteX73" fmla="*/ 921511 w 1784313"/>
              <a:gd name="connsiteY73" fmla="*/ 749859 h 6858000"/>
              <a:gd name="connsiteX74" fmla="*/ 640432 w 1784313"/>
              <a:gd name="connsiteY74" fmla="*/ 1098538 h 6858000"/>
              <a:gd name="connsiteX75" fmla="*/ 1323559 w 1784313"/>
              <a:gd name="connsiteY75" fmla="*/ 1098538 h 6858000"/>
              <a:gd name="connsiteX76" fmla="*/ 1001563 w 1784313"/>
              <a:gd name="connsiteY76" fmla="*/ 746301 h 6858000"/>
              <a:gd name="connsiteX77" fmla="*/ 1069165 w 1784313"/>
              <a:gd name="connsiteY77" fmla="*/ 669806 h 6858000"/>
              <a:gd name="connsiteX78" fmla="*/ 1175903 w 1784313"/>
              <a:gd name="connsiteY78" fmla="*/ 547056 h 6858000"/>
              <a:gd name="connsiteX79" fmla="*/ 1784313 w 1784313"/>
              <a:gd name="connsiteY79" fmla="*/ 1545063 h 6858000"/>
              <a:gd name="connsiteX80" fmla="*/ 1238168 w 1784313"/>
              <a:gd name="connsiteY80" fmla="*/ 2495036 h 6858000"/>
              <a:gd name="connsiteX81" fmla="*/ 1117198 w 1784313"/>
              <a:gd name="connsiteY81" fmla="*/ 2397192 h 6858000"/>
              <a:gd name="connsiteX82" fmla="*/ 1030027 w 1784313"/>
              <a:gd name="connsiteY82" fmla="*/ 2327813 h 6858000"/>
              <a:gd name="connsiteX83" fmla="*/ 1309327 w 1784313"/>
              <a:gd name="connsiteY83" fmla="*/ 2050292 h 6858000"/>
              <a:gd name="connsiteX84" fmla="*/ 652884 w 1784313"/>
              <a:gd name="connsiteY84" fmla="*/ 2050292 h 6858000"/>
              <a:gd name="connsiteX85" fmla="*/ 942858 w 1784313"/>
              <a:gd name="connsiteY85" fmla="*/ 2327813 h 6858000"/>
              <a:gd name="connsiteX86" fmla="*/ 964206 w 1784313"/>
              <a:gd name="connsiteY86" fmla="*/ 2345603 h 6858000"/>
              <a:gd name="connsiteX87" fmla="*/ 985554 w 1784313"/>
              <a:gd name="connsiteY87" fmla="*/ 2363392 h 6858000"/>
              <a:gd name="connsiteX88" fmla="*/ 1076281 w 1784313"/>
              <a:gd name="connsiteY88" fmla="*/ 2436330 h 6858000"/>
              <a:gd name="connsiteX89" fmla="*/ 1193693 w 1784313"/>
              <a:gd name="connsiteY89" fmla="*/ 2530616 h 6858000"/>
              <a:gd name="connsiteX90" fmla="*/ 1215041 w 1784313"/>
              <a:gd name="connsiteY90" fmla="*/ 2548406 h 6858000"/>
              <a:gd name="connsiteX91" fmla="*/ 1236389 w 1784313"/>
              <a:gd name="connsiteY91" fmla="*/ 2566196 h 6858000"/>
              <a:gd name="connsiteX92" fmla="*/ 1718492 w 1784313"/>
              <a:gd name="connsiteY92" fmla="*/ 3187058 h 6858000"/>
              <a:gd name="connsiteX93" fmla="*/ 1716713 w 1784313"/>
              <a:gd name="connsiteY93" fmla="*/ 3187058 h 6858000"/>
              <a:gd name="connsiteX94" fmla="*/ 1755850 w 1784313"/>
              <a:gd name="connsiteY94" fmla="*/ 3445010 h 6858000"/>
              <a:gd name="connsiteX95" fmla="*/ 1693587 w 1784313"/>
              <a:gd name="connsiteY95" fmla="*/ 3756331 h 6858000"/>
              <a:gd name="connsiteX96" fmla="*/ 1695365 w 1784313"/>
              <a:gd name="connsiteY96" fmla="*/ 3756331 h 6858000"/>
              <a:gd name="connsiteX97" fmla="*/ 1152777 w 1784313"/>
              <a:gd name="connsiteY97" fmla="*/ 4414552 h 6858000"/>
              <a:gd name="connsiteX98" fmla="*/ 1131430 w 1784313"/>
              <a:gd name="connsiteY98" fmla="*/ 4432342 h 6858000"/>
              <a:gd name="connsiteX99" fmla="*/ 1110082 w 1784313"/>
              <a:gd name="connsiteY99" fmla="*/ 4450132 h 6858000"/>
              <a:gd name="connsiteX100" fmla="*/ 935742 w 1784313"/>
              <a:gd name="connsiteY100" fmla="*/ 4590672 h 6858000"/>
              <a:gd name="connsiteX101" fmla="*/ 901941 w 1784313"/>
              <a:gd name="connsiteY101" fmla="*/ 4617356 h 6858000"/>
              <a:gd name="connsiteX102" fmla="*/ 878815 w 1784313"/>
              <a:gd name="connsiteY102" fmla="*/ 4635145 h 6858000"/>
              <a:gd name="connsiteX103" fmla="*/ 857467 w 1784313"/>
              <a:gd name="connsiteY103" fmla="*/ 4652935 h 6858000"/>
              <a:gd name="connsiteX104" fmla="*/ 524797 w 1784313"/>
              <a:gd name="connsiteY104" fmla="*/ 4946467 h 6858000"/>
              <a:gd name="connsiteX105" fmla="*/ 1234610 w 1784313"/>
              <a:gd name="connsiteY105" fmla="*/ 4946467 h 6858000"/>
              <a:gd name="connsiteX106" fmla="*/ 948194 w 1784313"/>
              <a:gd name="connsiteY106" fmla="*/ 4656493 h 6858000"/>
              <a:gd name="connsiteX107" fmla="*/ 980216 w 1784313"/>
              <a:gd name="connsiteY107" fmla="*/ 4631587 h 6858000"/>
              <a:gd name="connsiteX108" fmla="*/ 1154556 w 1784313"/>
              <a:gd name="connsiteY108" fmla="*/ 4489269 h 6858000"/>
              <a:gd name="connsiteX109" fmla="*/ 1761188 w 1784313"/>
              <a:gd name="connsiteY109" fmla="*/ 5435685 h 6858000"/>
              <a:gd name="connsiteX110" fmla="*/ 1149220 w 1784313"/>
              <a:gd name="connsiteY110" fmla="*/ 6382101 h 6858000"/>
              <a:gd name="connsiteX111" fmla="*/ 1074503 w 1784313"/>
              <a:gd name="connsiteY111" fmla="*/ 6319838 h 6858000"/>
              <a:gd name="connsiteX112" fmla="*/ 944636 w 1784313"/>
              <a:gd name="connsiteY112" fmla="*/ 6213099 h 6858000"/>
              <a:gd name="connsiteX113" fmla="*/ 1216821 w 1784313"/>
              <a:gd name="connsiteY113" fmla="*/ 5953368 h 6858000"/>
              <a:gd name="connsiteX114" fmla="*/ 572831 w 1784313"/>
              <a:gd name="connsiteY114" fmla="*/ 5953368 h 6858000"/>
              <a:gd name="connsiteX115" fmla="*/ 857467 w 1784313"/>
              <a:gd name="connsiteY115" fmla="*/ 6213099 h 6858000"/>
              <a:gd name="connsiteX116" fmla="*/ 878815 w 1784313"/>
              <a:gd name="connsiteY116" fmla="*/ 6230889 h 6858000"/>
              <a:gd name="connsiteX117" fmla="*/ 900163 w 1784313"/>
              <a:gd name="connsiteY117" fmla="*/ 6248679 h 6858000"/>
              <a:gd name="connsiteX118" fmla="*/ 1031807 w 1784313"/>
              <a:gd name="connsiteY118" fmla="*/ 6358975 h 6858000"/>
              <a:gd name="connsiteX119" fmla="*/ 1104744 w 1784313"/>
              <a:gd name="connsiteY119" fmla="*/ 6419461 h 6858000"/>
              <a:gd name="connsiteX120" fmla="*/ 1126092 w 1784313"/>
              <a:gd name="connsiteY120" fmla="*/ 6437250 h 6858000"/>
              <a:gd name="connsiteX121" fmla="*/ 1147440 w 1784313"/>
              <a:gd name="connsiteY121" fmla="*/ 6455040 h 6858000"/>
              <a:gd name="connsiteX122" fmla="*/ 1456655 w 1784313"/>
              <a:gd name="connsiteY122" fmla="*/ 6730940 h 6858000"/>
              <a:gd name="connsiteX123" fmla="*/ 1574943 w 1784313"/>
              <a:gd name="connsiteY123" fmla="*/ 6858000 h 6858000"/>
              <a:gd name="connsiteX124" fmla="*/ 1205808 w 1784313"/>
              <a:gd name="connsiteY124" fmla="*/ 6858000 h 6858000"/>
              <a:gd name="connsiteX125" fmla="*/ 1110361 w 1784313"/>
              <a:gd name="connsiteY125" fmla="*/ 6768562 h 6858000"/>
              <a:gd name="connsiteX126" fmla="*/ 941078 w 1784313"/>
              <a:gd name="connsiteY126" fmla="*/ 6624042 h 6858000"/>
              <a:gd name="connsiteX127" fmla="*/ 919730 w 1784313"/>
              <a:gd name="connsiteY127" fmla="*/ 6606252 h 6858000"/>
              <a:gd name="connsiteX128" fmla="*/ 898383 w 1784313"/>
              <a:gd name="connsiteY128" fmla="*/ 6588462 h 6858000"/>
              <a:gd name="connsiteX129" fmla="*/ 839677 w 1784313"/>
              <a:gd name="connsiteY129" fmla="*/ 6540431 h 6858000"/>
              <a:gd name="connsiteX130" fmla="*/ 693801 w 1784313"/>
              <a:gd name="connsiteY130" fmla="*/ 6419461 h 6858000"/>
              <a:gd name="connsiteX131" fmla="*/ 672454 w 1784313"/>
              <a:gd name="connsiteY131" fmla="*/ 6401671 h 6858000"/>
              <a:gd name="connsiteX132" fmla="*/ 651106 w 1784313"/>
              <a:gd name="connsiteY132" fmla="*/ 6383881 h 6858000"/>
              <a:gd name="connsiteX133" fmla="*/ 0 w 1784313"/>
              <a:gd name="connsiteY133" fmla="*/ 5416117 h 6858000"/>
              <a:gd name="connsiteX134" fmla="*/ 672454 w 1784313"/>
              <a:gd name="connsiteY134" fmla="*/ 4462585 h 6858000"/>
              <a:gd name="connsiteX135" fmla="*/ 693801 w 1784313"/>
              <a:gd name="connsiteY135" fmla="*/ 4444796 h 6858000"/>
              <a:gd name="connsiteX136" fmla="*/ 715149 w 1784313"/>
              <a:gd name="connsiteY136" fmla="*/ 4427006 h 6858000"/>
              <a:gd name="connsiteX137" fmla="*/ 752506 w 1784313"/>
              <a:gd name="connsiteY137" fmla="*/ 4396762 h 6858000"/>
              <a:gd name="connsiteX138" fmla="*/ 923288 w 1784313"/>
              <a:gd name="connsiteY138" fmla="*/ 4259782 h 6858000"/>
              <a:gd name="connsiteX139" fmla="*/ 944636 w 1784313"/>
              <a:gd name="connsiteY139" fmla="*/ 4241992 h 6858000"/>
              <a:gd name="connsiteX140" fmla="*/ 965984 w 1784313"/>
              <a:gd name="connsiteY140" fmla="*/ 4224202 h 6858000"/>
              <a:gd name="connsiteX141" fmla="*/ 1257736 w 1784313"/>
              <a:gd name="connsiteY141" fmla="*/ 3944902 h 6858000"/>
              <a:gd name="connsiteX142" fmla="*/ 642210 w 1784313"/>
              <a:gd name="connsiteY142" fmla="*/ 3944902 h 6858000"/>
              <a:gd name="connsiteX143" fmla="*/ 882373 w 1784313"/>
              <a:gd name="connsiteY143" fmla="*/ 4220645 h 6858000"/>
              <a:gd name="connsiteX144" fmla="*/ 711591 w 1784313"/>
              <a:gd name="connsiteY144" fmla="*/ 4357625 h 6858000"/>
              <a:gd name="connsiteX145" fmla="*/ 674232 w 1784313"/>
              <a:gd name="connsiteY145" fmla="*/ 4387868 h 6858000"/>
              <a:gd name="connsiteX146" fmla="*/ 138760 w 1784313"/>
              <a:gd name="connsiteY146" fmla="*/ 3366735 h 6858000"/>
              <a:gd name="connsiteX147" fmla="*/ 727601 w 1784313"/>
              <a:gd name="connsiteY147" fmla="*/ 2555522 h 6858000"/>
              <a:gd name="connsiteX148" fmla="*/ 850351 w 1784313"/>
              <a:gd name="connsiteY148" fmla="*/ 2655145 h 6858000"/>
              <a:gd name="connsiteX149" fmla="*/ 937520 w 1784313"/>
              <a:gd name="connsiteY149" fmla="*/ 2724524 h 6858000"/>
              <a:gd name="connsiteX150" fmla="*/ 619084 w 1784313"/>
              <a:gd name="connsiteY150" fmla="*/ 2991370 h 6858000"/>
              <a:gd name="connsiteX151" fmla="*/ 1307548 w 1784313"/>
              <a:gd name="connsiteY151" fmla="*/ 2991370 h 6858000"/>
              <a:gd name="connsiteX152" fmla="*/ 1030027 w 1784313"/>
              <a:gd name="connsiteY152" fmla="*/ 2726303 h 6858000"/>
              <a:gd name="connsiteX153" fmla="*/ 1008679 w 1784313"/>
              <a:gd name="connsiteY153" fmla="*/ 2708514 h 6858000"/>
              <a:gd name="connsiteX154" fmla="*/ 985553 w 1784313"/>
              <a:gd name="connsiteY154" fmla="*/ 2690724 h 6858000"/>
              <a:gd name="connsiteX155" fmla="*/ 893047 w 1784313"/>
              <a:gd name="connsiteY155" fmla="*/ 2616007 h 6858000"/>
              <a:gd name="connsiteX156" fmla="*/ 775634 w 1784313"/>
              <a:gd name="connsiteY156" fmla="*/ 2521720 h 6858000"/>
              <a:gd name="connsiteX157" fmla="*/ 754286 w 1784313"/>
              <a:gd name="connsiteY157" fmla="*/ 2503931 h 6858000"/>
              <a:gd name="connsiteX158" fmla="*/ 732939 w 1784313"/>
              <a:gd name="connsiteY158" fmla="*/ 2486141 h 6858000"/>
              <a:gd name="connsiteX159" fmla="*/ 177898 w 1784313"/>
              <a:gd name="connsiteY159" fmla="*/ 1537947 h 6858000"/>
              <a:gd name="connsiteX160" fmla="*/ 732939 w 1784313"/>
              <a:gd name="connsiteY160" fmla="*/ 557729 h 6858000"/>
              <a:gd name="connsiteX161" fmla="*/ 750728 w 1784313"/>
              <a:gd name="connsiteY161" fmla="*/ 536382 h 6858000"/>
              <a:gd name="connsiteX162" fmla="*/ 768518 w 1784313"/>
              <a:gd name="connsiteY162" fmla="*/ 515034 h 6858000"/>
              <a:gd name="connsiteX163" fmla="*/ 804098 w 1784313"/>
              <a:gd name="connsiteY163" fmla="*/ 475896 h 6858000"/>
              <a:gd name="connsiteX164" fmla="*/ 942858 w 1784313"/>
              <a:gd name="connsiteY164" fmla="*/ 317568 h 6858000"/>
              <a:gd name="connsiteX165" fmla="*/ 960648 w 1784313"/>
              <a:gd name="connsiteY165" fmla="*/ 296221 h 6858000"/>
              <a:gd name="connsiteX166" fmla="*/ 978438 w 1784313"/>
              <a:gd name="connsiteY166" fmla="*/ 274873 h 6858000"/>
              <a:gd name="connsiteX167" fmla="*/ 1141881 w 1784313"/>
              <a:gd name="connsiteY167" fmla="*/ 75850 h 6858000"/>
              <a:gd name="connsiteX168" fmla="*/ 293257 w 1784313"/>
              <a:gd name="connsiteY168" fmla="*/ 0 h 6858000"/>
              <a:gd name="connsiteX169" fmla="*/ 612950 w 1784313"/>
              <a:gd name="connsiteY169" fmla="*/ 0 h 6858000"/>
              <a:gd name="connsiteX170" fmla="*/ 687130 w 1784313"/>
              <a:gd name="connsiteY170" fmla="*/ 82299 h 6858000"/>
              <a:gd name="connsiteX171" fmla="*/ 898384 w 1784313"/>
              <a:gd name="connsiteY171" fmla="*/ 278431 h 6858000"/>
              <a:gd name="connsiteX172" fmla="*/ 754286 w 1784313"/>
              <a:gd name="connsiteY172" fmla="*/ 443875 h 6858000"/>
              <a:gd name="connsiteX173" fmla="*/ 725823 w 1784313"/>
              <a:gd name="connsiteY173" fmla="*/ 477677 h 6858000"/>
              <a:gd name="connsiteX174" fmla="*/ 295310 w 1784313"/>
              <a:gd name="connsiteY174" fmla="*/ 44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784313" h="6858000">
                <a:moveTo>
                  <a:pt x="652884" y="6458598"/>
                </a:moveTo>
                <a:cubicBezTo>
                  <a:pt x="700917" y="6499513"/>
                  <a:pt x="750728" y="6540431"/>
                  <a:pt x="802318" y="6581346"/>
                </a:cubicBezTo>
                <a:cubicBezTo>
                  <a:pt x="820108" y="6597358"/>
                  <a:pt x="839677" y="6611590"/>
                  <a:pt x="857467" y="6627600"/>
                </a:cubicBezTo>
                <a:cubicBezTo>
                  <a:pt x="780526" y="6693422"/>
                  <a:pt x="705920" y="6758466"/>
                  <a:pt x="637290" y="6822898"/>
                </a:cubicBezTo>
                <a:lnTo>
                  <a:pt x="601533" y="6858000"/>
                </a:lnTo>
                <a:lnTo>
                  <a:pt x="238242" y="6858000"/>
                </a:lnTo>
                <a:lnTo>
                  <a:pt x="298552" y="6787944"/>
                </a:lnTo>
                <a:cubicBezTo>
                  <a:pt x="403466" y="6675160"/>
                  <a:pt x="526799" y="6566004"/>
                  <a:pt x="652884" y="6458598"/>
                </a:cubicBezTo>
                <a:close/>
                <a:moveTo>
                  <a:pt x="291752" y="5513960"/>
                </a:moveTo>
                <a:cubicBezTo>
                  <a:pt x="302426" y="5563772"/>
                  <a:pt x="321994" y="5613583"/>
                  <a:pt x="348680" y="5663394"/>
                </a:cubicBezTo>
                <a:cubicBezTo>
                  <a:pt x="370027" y="5704312"/>
                  <a:pt x="398491" y="5747007"/>
                  <a:pt x="428733" y="5787923"/>
                </a:cubicBezTo>
                <a:cubicBezTo>
                  <a:pt x="435849" y="5798597"/>
                  <a:pt x="444744" y="5809270"/>
                  <a:pt x="455418" y="5819944"/>
                </a:cubicBezTo>
                <a:lnTo>
                  <a:pt x="1327117" y="5819944"/>
                </a:lnTo>
                <a:cubicBezTo>
                  <a:pt x="1334233" y="5809270"/>
                  <a:pt x="1343127" y="5798597"/>
                  <a:pt x="1350243" y="5787923"/>
                </a:cubicBezTo>
                <a:cubicBezTo>
                  <a:pt x="1380487" y="5747007"/>
                  <a:pt x="1405392" y="5706090"/>
                  <a:pt x="1424960" y="5663394"/>
                </a:cubicBezTo>
                <a:cubicBezTo>
                  <a:pt x="1448088" y="5613583"/>
                  <a:pt x="1465878" y="5563772"/>
                  <a:pt x="1474771" y="5513960"/>
                </a:cubicBezTo>
                <a:close/>
                <a:moveTo>
                  <a:pt x="410943" y="5078112"/>
                </a:moveTo>
                <a:cubicBezTo>
                  <a:pt x="386037" y="5111911"/>
                  <a:pt x="362911" y="5147491"/>
                  <a:pt x="343342" y="5183070"/>
                </a:cubicBezTo>
                <a:cubicBezTo>
                  <a:pt x="311320" y="5239998"/>
                  <a:pt x="291752" y="5300483"/>
                  <a:pt x="282856" y="5360968"/>
                </a:cubicBezTo>
                <a:cubicBezTo>
                  <a:pt x="281079" y="5368084"/>
                  <a:pt x="281079" y="5375200"/>
                  <a:pt x="281078" y="5382316"/>
                </a:cubicBezTo>
                <a:lnTo>
                  <a:pt x="1476551" y="5382316"/>
                </a:lnTo>
                <a:cubicBezTo>
                  <a:pt x="1474771" y="5375200"/>
                  <a:pt x="1474771" y="5368084"/>
                  <a:pt x="1472993" y="5360968"/>
                </a:cubicBezTo>
                <a:cubicBezTo>
                  <a:pt x="1460540" y="5302263"/>
                  <a:pt x="1437414" y="5241778"/>
                  <a:pt x="1405392" y="5183070"/>
                </a:cubicBezTo>
                <a:cubicBezTo>
                  <a:pt x="1385823" y="5147491"/>
                  <a:pt x="1362697" y="5113691"/>
                  <a:pt x="1337791" y="5078112"/>
                </a:cubicBezTo>
                <a:close/>
                <a:moveTo>
                  <a:pt x="435849" y="3537517"/>
                </a:moveTo>
                <a:cubicBezTo>
                  <a:pt x="446522" y="3583771"/>
                  <a:pt x="462534" y="3630024"/>
                  <a:pt x="480324" y="3676278"/>
                </a:cubicBezTo>
                <a:cubicBezTo>
                  <a:pt x="496334" y="3718973"/>
                  <a:pt x="517681" y="3759888"/>
                  <a:pt x="540809" y="3800806"/>
                </a:cubicBezTo>
                <a:cubicBezTo>
                  <a:pt x="546145" y="3807922"/>
                  <a:pt x="551483" y="3816816"/>
                  <a:pt x="556819" y="3825712"/>
                </a:cubicBezTo>
                <a:lnTo>
                  <a:pt x="556819" y="3827490"/>
                </a:lnTo>
                <a:lnTo>
                  <a:pt x="1353801" y="3827490"/>
                </a:lnTo>
                <a:cubicBezTo>
                  <a:pt x="1359139" y="3820374"/>
                  <a:pt x="1364475" y="3811480"/>
                  <a:pt x="1369813" y="3802584"/>
                </a:cubicBezTo>
                <a:cubicBezTo>
                  <a:pt x="1378707" y="3786574"/>
                  <a:pt x="1387603" y="3772342"/>
                  <a:pt x="1396497" y="3756331"/>
                </a:cubicBezTo>
                <a:lnTo>
                  <a:pt x="1394718" y="3756331"/>
                </a:lnTo>
                <a:cubicBezTo>
                  <a:pt x="1408950" y="3729647"/>
                  <a:pt x="1421402" y="3702961"/>
                  <a:pt x="1432076" y="3676277"/>
                </a:cubicBezTo>
                <a:cubicBezTo>
                  <a:pt x="1449866" y="3631802"/>
                  <a:pt x="1464098" y="3585549"/>
                  <a:pt x="1471213" y="3537517"/>
                </a:cubicBezTo>
                <a:lnTo>
                  <a:pt x="1017575" y="3537517"/>
                </a:lnTo>
                <a:lnTo>
                  <a:pt x="1015795" y="3537517"/>
                </a:lnTo>
                <a:close/>
                <a:moveTo>
                  <a:pt x="508787" y="3121236"/>
                </a:moveTo>
                <a:cubicBezTo>
                  <a:pt x="492776" y="3146142"/>
                  <a:pt x="476766" y="3169268"/>
                  <a:pt x="464312" y="3194174"/>
                </a:cubicBezTo>
                <a:cubicBezTo>
                  <a:pt x="435849" y="3251101"/>
                  <a:pt x="418059" y="3309808"/>
                  <a:pt x="418059" y="3372072"/>
                </a:cubicBezTo>
                <a:cubicBezTo>
                  <a:pt x="418059" y="3384526"/>
                  <a:pt x="418059" y="3398757"/>
                  <a:pt x="419839" y="3411209"/>
                </a:cubicBezTo>
                <a:lnTo>
                  <a:pt x="1015795" y="3411209"/>
                </a:lnTo>
                <a:lnTo>
                  <a:pt x="1017575" y="3411209"/>
                </a:lnTo>
                <a:lnTo>
                  <a:pt x="1478329" y="3411209"/>
                </a:lnTo>
                <a:cubicBezTo>
                  <a:pt x="1476551" y="3396977"/>
                  <a:pt x="1476551" y="3384525"/>
                  <a:pt x="1474772" y="3372071"/>
                </a:cubicBezTo>
                <a:cubicBezTo>
                  <a:pt x="1467656" y="3309808"/>
                  <a:pt x="1451646" y="3249323"/>
                  <a:pt x="1426740" y="3194174"/>
                </a:cubicBezTo>
                <a:cubicBezTo>
                  <a:pt x="1426740" y="3190616"/>
                  <a:pt x="1424960" y="3188838"/>
                  <a:pt x="1423182" y="3185280"/>
                </a:cubicBezTo>
                <a:cubicBezTo>
                  <a:pt x="1414286" y="3163932"/>
                  <a:pt x="1403612" y="3142584"/>
                  <a:pt x="1391161" y="3121237"/>
                </a:cubicBezTo>
                <a:close/>
                <a:moveTo>
                  <a:pt x="458976" y="1634012"/>
                </a:moveTo>
                <a:cubicBezTo>
                  <a:pt x="466092" y="1689159"/>
                  <a:pt x="478544" y="1742528"/>
                  <a:pt x="498114" y="1794120"/>
                </a:cubicBezTo>
                <a:cubicBezTo>
                  <a:pt x="514124" y="1836815"/>
                  <a:pt x="535471" y="1879510"/>
                  <a:pt x="558599" y="1918648"/>
                </a:cubicBezTo>
                <a:cubicBezTo>
                  <a:pt x="560377" y="1920426"/>
                  <a:pt x="560377" y="1920426"/>
                  <a:pt x="562157" y="1922206"/>
                </a:cubicBezTo>
                <a:lnTo>
                  <a:pt x="1394718" y="1922206"/>
                </a:lnTo>
                <a:cubicBezTo>
                  <a:pt x="1394719" y="1920426"/>
                  <a:pt x="1396497" y="1920426"/>
                  <a:pt x="1396497" y="1918648"/>
                </a:cubicBezTo>
                <a:cubicBezTo>
                  <a:pt x="1419624" y="1879510"/>
                  <a:pt x="1440972" y="1836815"/>
                  <a:pt x="1456982" y="1794120"/>
                </a:cubicBezTo>
                <a:cubicBezTo>
                  <a:pt x="1476551" y="1744308"/>
                  <a:pt x="1490783" y="1689159"/>
                  <a:pt x="1497899" y="1634012"/>
                </a:cubicBezTo>
                <a:close/>
                <a:moveTo>
                  <a:pt x="560377" y="1217731"/>
                </a:moveTo>
                <a:cubicBezTo>
                  <a:pt x="546145" y="1244415"/>
                  <a:pt x="531913" y="1269320"/>
                  <a:pt x="519461" y="1294226"/>
                </a:cubicBezTo>
                <a:cubicBezTo>
                  <a:pt x="489218" y="1354711"/>
                  <a:pt x="467870" y="1415197"/>
                  <a:pt x="458976" y="1472124"/>
                </a:cubicBezTo>
                <a:cubicBezTo>
                  <a:pt x="457196" y="1484577"/>
                  <a:pt x="455418" y="1497029"/>
                  <a:pt x="453638" y="1507703"/>
                </a:cubicBezTo>
                <a:lnTo>
                  <a:pt x="1503235" y="1507703"/>
                </a:lnTo>
                <a:cubicBezTo>
                  <a:pt x="1503235" y="1495251"/>
                  <a:pt x="1501457" y="1484577"/>
                  <a:pt x="1499677" y="1472124"/>
                </a:cubicBezTo>
                <a:cubicBezTo>
                  <a:pt x="1490783" y="1413418"/>
                  <a:pt x="1471214" y="1352933"/>
                  <a:pt x="1444530" y="1294226"/>
                </a:cubicBezTo>
                <a:cubicBezTo>
                  <a:pt x="1433856" y="1267542"/>
                  <a:pt x="1419624" y="1242637"/>
                  <a:pt x="1405392" y="1217731"/>
                </a:cubicBezTo>
                <a:close/>
                <a:moveTo>
                  <a:pt x="1196463" y="0"/>
                </a:moveTo>
                <a:lnTo>
                  <a:pt x="1527579" y="0"/>
                </a:lnTo>
                <a:lnTo>
                  <a:pt x="1524583" y="6246"/>
                </a:lnTo>
                <a:cubicBezTo>
                  <a:pt x="1432076" y="171692"/>
                  <a:pt x="1295096" y="319346"/>
                  <a:pt x="1167009" y="467002"/>
                </a:cubicBezTo>
                <a:cubicBezTo>
                  <a:pt x="1161671" y="474118"/>
                  <a:pt x="1154556" y="481234"/>
                  <a:pt x="1149220" y="488350"/>
                </a:cubicBezTo>
                <a:cubicBezTo>
                  <a:pt x="1143882" y="495466"/>
                  <a:pt x="1136766" y="502582"/>
                  <a:pt x="1131430" y="509698"/>
                </a:cubicBezTo>
                <a:cubicBezTo>
                  <a:pt x="1094070" y="552393"/>
                  <a:pt x="1056712" y="595089"/>
                  <a:pt x="1019353" y="637784"/>
                </a:cubicBezTo>
                <a:cubicBezTo>
                  <a:pt x="998005" y="660910"/>
                  <a:pt x="976658" y="684037"/>
                  <a:pt x="957090" y="707163"/>
                </a:cubicBezTo>
                <a:cubicBezTo>
                  <a:pt x="951752" y="714279"/>
                  <a:pt x="944636" y="721395"/>
                  <a:pt x="939300" y="728511"/>
                </a:cubicBezTo>
                <a:cubicBezTo>
                  <a:pt x="933962" y="735627"/>
                  <a:pt x="926846" y="742743"/>
                  <a:pt x="921511" y="749859"/>
                </a:cubicBezTo>
                <a:cubicBezTo>
                  <a:pt x="816550" y="869051"/>
                  <a:pt x="720485" y="986464"/>
                  <a:pt x="640432" y="1098538"/>
                </a:cubicBezTo>
                <a:lnTo>
                  <a:pt x="1323559" y="1098538"/>
                </a:lnTo>
                <a:cubicBezTo>
                  <a:pt x="1234610" y="981126"/>
                  <a:pt x="1122534" y="865493"/>
                  <a:pt x="1001563" y="746301"/>
                </a:cubicBezTo>
                <a:cubicBezTo>
                  <a:pt x="1024691" y="721395"/>
                  <a:pt x="1046039" y="694712"/>
                  <a:pt x="1069165" y="669806"/>
                </a:cubicBezTo>
                <a:cubicBezTo>
                  <a:pt x="1104744" y="628888"/>
                  <a:pt x="1140324" y="587973"/>
                  <a:pt x="1175903" y="547056"/>
                </a:cubicBezTo>
                <a:cubicBezTo>
                  <a:pt x="1501457" y="861935"/>
                  <a:pt x="1784314" y="1171477"/>
                  <a:pt x="1784313" y="1545063"/>
                </a:cubicBezTo>
                <a:cubicBezTo>
                  <a:pt x="1784314" y="1956006"/>
                  <a:pt x="1529921" y="2247758"/>
                  <a:pt x="1238168" y="2495036"/>
                </a:cubicBezTo>
                <a:cubicBezTo>
                  <a:pt x="1197251" y="2461235"/>
                  <a:pt x="1158114" y="2429214"/>
                  <a:pt x="1117198" y="2397192"/>
                </a:cubicBezTo>
                <a:cubicBezTo>
                  <a:pt x="1088734" y="2374066"/>
                  <a:pt x="1058491" y="2350939"/>
                  <a:pt x="1030027" y="2327813"/>
                </a:cubicBezTo>
                <a:cubicBezTo>
                  <a:pt x="1133208" y="2240642"/>
                  <a:pt x="1231052" y="2148135"/>
                  <a:pt x="1309327" y="2050292"/>
                </a:cubicBezTo>
                <a:lnTo>
                  <a:pt x="652884" y="2050292"/>
                </a:lnTo>
                <a:cubicBezTo>
                  <a:pt x="734717" y="2148135"/>
                  <a:pt x="836119" y="2238864"/>
                  <a:pt x="942858" y="2327813"/>
                </a:cubicBezTo>
                <a:cubicBezTo>
                  <a:pt x="949974" y="2333149"/>
                  <a:pt x="957090" y="2340265"/>
                  <a:pt x="964206" y="2345603"/>
                </a:cubicBezTo>
                <a:cubicBezTo>
                  <a:pt x="971322" y="2350938"/>
                  <a:pt x="978438" y="2358054"/>
                  <a:pt x="985554" y="2363392"/>
                </a:cubicBezTo>
                <a:cubicBezTo>
                  <a:pt x="1015795" y="2386518"/>
                  <a:pt x="1046039" y="2411424"/>
                  <a:pt x="1076281" y="2436330"/>
                </a:cubicBezTo>
                <a:cubicBezTo>
                  <a:pt x="1115418" y="2468351"/>
                  <a:pt x="1154555" y="2498595"/>
                  <a:pt x="1193693" y="2530616"/>
                </a:cubicBezTo>
                <a:cubicBezTo>
                  <a:pt x="1200809" y="2535952"/>
                  <a:pt x="1207925" y="2543068"/>
                  <a:pt x="1215041" y="2548406"/>
                </a:cubicBezTo>
                <a:cubicBezTo>
                  <a:pt x="1222157" y="2553742"/>
                  <a:pt x="1229272" y="2560858"/>
                  <a:pt x="1236389" y="2566196"/>
                </a:cubicBezTo>
                <a:cubicBezTo>
                  <a:pt x="1446308" y="2742313"/>
                  <a:pt x="1638437" y="2934443"/>
                  <a:pt x="1718492" y="3187058"/>
                </a:cubicBezTo>
                <a:lnTo>
                  <a:pt x="1716713" y="3187058"/>
                </a:lnTo>
                <a:cubicBezTo>
                  <a:pt x="1741618" y="3267113"/>
                  <a:pt x="1755850" y="3352504"/>
                  <a:pt x="1755850" y="3445010"/>
                </a:cubicBezTo>
                <a:cubicBezTo>
                  <a:pt x="1755850" y="3555307"/>
                  <a:pt x="1732724" y="3658488"/>
                  <a:pt x="1693587" y="3756331"/>
                </a:cubicBezTo>
                <a:lnTo>
                  <a:pt x="1695365" y="3756331"/>
                </a:lnTo>
                <a:cubicBezTo>
                  <a:pt x="1593964" y="4008945"/>
                  <a:pt x="1380487" y="4222423"/>
                  <a:pt x="1152777" y="4414552"/>
                </a:cubicBezTo>
                <a:cubicBezTo>
                  <a:pt x="1145661" y="4419890"/>
                  <a:pt x="1138546" y="4427006"/>
                  <a:pt x="1131430" y="4432342"/>
                </a:cubicBezTo>
                <a:cubicBezTo>
                  <a:pt x="1124314" y="4437680"/>
                  <a:pt x="1117198" y="4444796"/>
                  <a:pt x="1110082" y="4450132"/>
                </a:cubicBezTo>
                <a:cubicBezTo>
                  <a:pt x="1051375" y="4498165"/>
                  <a:pt x="992669" y="4544418"/>
                  <a:pt x="935742" y="4590672"/>
                </a:cubicBezTo>
                <a:cubicBezTo>
                  <a:pt x="923288" y="4599566"/>
                  <a:pt x="912615" y="4608462"/>
                  <a:pt x="901941" y="4617356"/>
                </a:cubicBezTo>
                <a:cubicBezTo>
                  <a:pt x="893047" y="4622693"/>
                  <a:pt x="885931" y="4629809"/>
                  <a:pt x="878815" y="4635145"/>
                </a:cubicBezTo>
                <a:cubicBezTo>
                  <a:pt x="871699" y="4640483"/>
                  <a:pt x="864583" y="4647599"/>
                  <a:pt x="857467" y="4652935"/>
                </a:cubicBezTo>
                <a:cubicBezTo>
                  <a:pt x="736497" y="4752558"/>
                  <a:pt x="620862" y="4848623"/>
                  <a:pt x="524797" y="4946467"/>
                </a:cubicBezTo>
                <a:lnTo>
                  <a:pt x="1234610" y="4946467"/>
                </a:lnTo>
                <a:cubicBezTo>
                  <a:pt x="1150997" y="4850403"/>
                  <a:pt x="1051375" y="4754338"/>
                  <a:pt x="948194" y="4656493"/>
                </a:cubicBezTo>
                <a:cubicBezTo>
                  <a:pt x="958868" y="4649377"/>
                  <a:pt x="969542" y="4640483"/>
                  <a:pt x="980216" y="4631587"/>
                </a:cubicBezTo>
                <a:cubicBezTo>
                  <a:pt x="1037143" y="4585334"/>
                  <a:pt x="1095850" y="4537303"/>
                  <a:pt x="1154556" y="4489269"/>
                </a:cubicBezTo>
                <a:cubicBezTo>
                  <a:pt x="1471214" y="4791695"/>
                  <a:pt x="1761188" y="5079890"/>
                  <a:pt x="1761188" y="5435685"/>
                </a:cubicBezTo>
                <a:cubicBezTo>
                  <a:pt x="1761188" y="5795039"/>
                  <a:pt x="1474772" y="6097465"/>
                  <a:pt x="1149220" y="6382101"/>
                </a:cubicBezTo>
                <a:cubicBezTo>
                  <a:pt x="1124314" y="6360753"/>
                  <a:pt x="1099408" y="6341186"/>
                  <a:pt x="1074503" y="6319838"/>
                </a:cubicBezTo>
                <a:cubicBezTo>
                  <a:pt x="1031807" y="6284258"/>
                  <a:pt x="987332" y="6248679"/>
                  <a:pt x="944636" y="6213099"/>
                </a:cubicBezTo>
                <a:cubicBezTo>
                  <a:pt x="1042481" y="6127708"/>
                  <a:pt x="1134988" y="6040537"/>
                  <a:pt x="1216821" y="5953368"/>
                </a:cubicBezTo>
                <a:lnTo>
                  <a:pt x="572831" y="5953368"/>
                </a:lnTo>
                <a:cubicBezTo>
                  <a:pt x="658222" y="6040537"/>
                  <a:pt x="756065" y="6127708"/>
                  <a:pt x="857467" y="6213099"/>
                </a:cubicBezTo>
                <a:cubicBezTo>
                  <a:pt x="864583" y="6218435"/>
                  <a:pt x="871699" y="6225551"/>
                  <a:pt x="878815" y="6230889"/>
                </a:cubicBezTo>
                <a:cubicBezTo>
                  <a:pt x="885931" y="6236225"/>
                  <a:pt x="893047" y="6243341"/>
                  <a:pt x="900163" y="6248679"/>
                </a:cubicBezTo>
                <a:cubicBezTo>
                  <a:pt x="942858" y="6286036"/>
                  <a:pt x="987332" y="6323396"/>
                  <a:pt x="1031807" y="6358975"/>
                </a:cubicBezTo>
                <a:cubicBezTo>
                  <a:pt x="1056713" y="6378543"/>
                  <a:pt x="1079839" y="6399891"/>
                  <a:pt x="1104744" y="6419461"/>
                </a:cubicBezTo>
                <a:cubicBezTo>
                  <a:pt x="1111860" y="6424797"/>
                  <a:pt x="1118976" y="6431912"/>
                  <a:pt x="1126092" y="6437250"/>
                </a:cubicBezTo>
                <a:cubicBezTo>
                  <a:pt x="1133208" y="6442586"/>
                  <a:pt x="1140324" y="6449702"/>
                  <a:pt x="1147440" y="6455040"/>
                </a:cubicBezTo>
                <a:cubicBezTo>
                  <a:pt x="1255847" y="6545657"/>
                  <a:pt x="1361995" y="6637316"/>
                  <a:pt x="1456655" y="6730940"/>
                </a:cubicBezTo>
                <a:lnTo>
                  <a:pt x="1574943" y="6858000"/>
                </a:lnTo>
                <a:lnTo>
                  <a:pt x="1205808" y="6858000"/>
                </a:lnTo>
                <a:lnTo>
                  <a:pt x="1110361" y="6768562"/>
                </a:lnTo>
                <a:cubicBezTo>
                  <a:pt x="1055802" y="6720295"/>
                  <a:pt x="998784" y="6672075"/>
                  <a:pt x="941078" y="6624042"/>
                </a:cubicBezTo>
                <a:cubicBezTo>
                  <a:pt x="933962" y="6618706"/>
                  <a:pt x="926846" y="6611590"/>
                  <a:pt x="919730" y="6606252"/>
                </a:cubicBezTo>
                <a:cubicBezTo>
                  <a:pt x="912615" y="6600916"/>
                  <a:pt x="905499" y="6593800"/>
                  <a:pt x="898383" y="6588462"/>
                </a:cubicBezTo>
                <a:cubicBezTo>
                  <a:pt x="878815" y="6572453"/>
                  <a:pt x="859245" y="6556441"/>
                  <a:pt x="839677" y="6540431"/>
                </a:cubicBezTo>
                <a:cubicBezTo>
                  <a:pt x="791644" y="6501294"/>
                  <a:pt x="741833" y="6460376"/>
                  <a:pt x="693801" y="6419461"/>
                </a:cubicBezTo>
                <a:cubicBezTo>
                  <a:pt x="686685" y="6414123"/>
                  <a:pt x="679569" y="6407007"/>
                  <a:pt x="672454" y="6401671"/>
                </a:cubicBezTo>
                <a:cubicBezTo>
                  <a:pt x="665338" y="6396333"/>
                  <a:pt x="658222" y="6389217"/>
                  <a:pt x="651106" y="6383881"/>
                </a:cubicBezTo>
                <a:cubicBezTo>
                  <a:pt x="305984" y="6090349"/>
                  <a:pt x="0" y="5782587"/>
                  <a:pt x="0" y="5416117"/>
                </a:cubicBezTo>
                <a:cubicBezTo>
                  <a:pt x="0" y="5035416"/>
                  <a:pt x="327332" y="4743664"/>
                  <a:pt x="672454" y="4462585"/>
                </a:cubicBezTo>
                <a:cubicBezTo>
                  <a:pt x="679570" y="4457248"/>
                  <a:pt x="686685" y="4450132"/>
                  <a:pt x="693801" y="4444796"/>
                </a:cubicBezTo>
                <a:cubicBezTo>
                  <a:pt x="700917" y="4439458"/>
                  <a:pt x="708033" y="4432342"/>
                  <a:pt x="715149" y="4427006"/>
                </a:cubicBezTo>
                <a:cubicBezTo>
                  <a:pt x="727601" y="4416332"/>
                  <a:pt x="740055" y="4407436"/>
                  <a:pt x="752506" y="4396762"/>
                </a:cubicBezTo>
                <a:cubicBezTo>
                  <a:pt x="809434" y="4352289"/>
                  <a:pt x="868141" y="4306035"/>
                  <a:pt x="923288" y="4259782"/>
                </a:cubicBezTo>
                <a:cubicBezTo>
                  <a:pt x="930404" y="4254444"/>
                  <a:pt x="937520" y="4247328"/>
                  <a:pt x="944636" y="4241992"/>
                </a:cubicBezTo>
                <a:cubicBezTo>
                  <a:pt x="951752" y="4236654"/>
                  <a:pt x="958868" y="4229538"/>
                  <a:pt x="965984" y="4224202"/>
                </a:cubicBezTo>
                <a:cubicBezTo>
                  <a:pt x="1072723" y="4133474"/>
                  <a:pt x="1174125" y="4040967"/>
                  <a:pt x="1257736" y="3944902"/>
                </a:cubicBezTo>
                <a:lnTo>
                  <a:pt x="642210" y="3944902"/>
                </a:lnTo>
                <a:cubicBezTo>
                  <a:pt x="711591" y="4039189"/>
                  <a:pt x="795202" y="4131696"/>
                  <a:pt x="882373" y="4220645"/>
                </a:cubicBezTo>
                <a:cubicBezTo>
                  <a:pt x="825445" y="4266898"/>
                  <a:pt x="768518" y="4311371"/>
                  <a:pt x="711591" y="4357625"/>
                </a:cubicBezTo>
                <a:cubicBezTo>
                  <a:pt x="699137" y="4368299"/>
                  <a:pt x="686685" y="4377195"/>
                  <a:pt x="674232" y="4387868"/>
                </a:cubicBezTo>
                <a:cubicBezTo>
                  <a:pt x="391375" y="4099674"/>
                  <a:pt x="138760" y="3772342"/>
                  <a:pt x="138760" y="3366735"/>
                </a:cubicBezTo>
                <a:cubicBezTo>
                  <a:pt x="138760" y="3032288"/>
                  <a:pt x="416281" y="2797463"/>
                  <a:pt x="727601" y="2555522"/>
                </a:cubicBezTo>
                <a:cubicBezTo>
                  <a:pt x="768518" y="2589321"/>
                  <a:pt x="809434" y="2623123"/>
                  <a:pt x="850351" y="2655145"/>
                </a:cubicBezTo>
                <a:cubicBezTo>
                  <a:pt x="880593" y="2678270"/>
                  <a:pt x="909057" y="2701398"/>
                  <a:pt x="937520" y="2724524"/>
                </a:cubicBezTo>
                <a:cubicBezTo>
                  <a:pt x="818330" y="2817031"/>
                  <a:pt x="708033" y="2904201"/>
                  <a:pt x="619084" y="2991370"/>
                </a:cubicBezTo>
                <a:lnTo>
                  <a:pt x="1307548" y="2991370"/>
                </a:lnTo>
                <a:cubicBezTo>
                  <a:pt x="1231053" y="2900643"/>
                  <a:pt x="1134988" y="2813473"/>
                  <a:pt x="1030027" y="2726303"/>
                </a:cubicBezTo>
                <a:cubicBezTo>
                  <a:pt x="1022911" y="2720966"/>
                  <a:pt x="1015795" y="2713850"/>
                  <a:pt x="1008679" y="2708514"/>
                </a:cubicBezTo>
                <a:cubicBezTo>
                  <a:pt x="999785" y="2703176"/>
                  <a:pt x="992669" y="2696060"/>
                  <a:pt x="985553" y="2690724"/>
                </a:cubicBezTo>
                <a:cubicBezTo>
                  <a:pt x="955310" y="2665818"/>
                  <a:pt x="925069" y="2640913"/>
                  <a:pt x="893047" y="2616007"/>
                </a:cubicBezTo>
                <a:cubicBezTo>
                  <a:pt x="853909" y="2585764"/>
                  <a:pt x="814772" y="2553742"/>
                  <a:pt x="775634" y="2521720"/>
                </a:cubicBezTo>
                <a:cubicBezTo>
                  <a:pt x="768518" y="2516384"/>
                  <a:pt x="761402" y="2509269"/>
                  <a:pt x="754286" y="2503931"/>
                </a:cubicBezTo>
                <a:cubicBezTo>
                  <a:pt x="747170" y="2498595"/>
                  <a:pt x="740055" y="2491479"/>
                  <a:pt x="732939" y="2486141"/>
                </a:cubicBezTo>
                <a:cubicBezTo>
                  <a:pt x="448302" y="2247758"/>
                  <a:pt x="177898" y="1964901"/>
                  <a:pt x="177898" y="1537947"/>
                </a:cubicBezTo>
                <a:cubicBezTo>
                  <a:pt x="177898" y="1215951"/>
                  <a:pt x="439406" y="895735"/>
                  <a:pt x="732939" y="557729"/>
                </a:cubicBezTo>
                <a:cubicBezTo>
                  <a:pt x="738275" y="550614"/>
                  <a:pt x="743613" y="543498"/>
                  <a:pt x="750728" y="536382"/>
                </a:cubicBezTo>
                <a:cubicBezTo>
                  <a:pt x="756064" y="529266"/>
                  <a:pt x="761402" y="522150"/>
                  <a:pt x="768518" y="515034"/>
                </a:cubicBezTo>
                <a:cubicBezTo>
                  <a:pt x="780970" y="502582"/>
                  <a:pt x="791644" y="490128"/>
                  <a:pt x="804098" y="475896"/>
                </a:cubicBezTo>
                <a:cubicBezTo>
                  <a:pt x="850351" y="424307"/>
                  <a:pt x="896605" y="370938"/>
                  <a:pt x="942858" y="317568"/>
                </a:cubicBezTo>
                <a:cubicBezTo>
                  <a:pt x="948194" y="310452"/>
                  <a:pt x="955310" y="303337"/>
                  <a:pt x="960648" y="296221"/>
                </a:cubicBezTo>
                <a:cubicBezTo>
                  <a:pt x="965984" y="289105"/>
                  <a:pt x="973100" y="281989"/>
                  <a:pt x="978438" y="274873"/>
                </a:cubicBezTo>
                <a:cubicBezTo>
                  <a:pt x="1034475" y="209051"/>
                  <a:pt x="1089623" y="142784"/>
                  <a:pt x="1141881" y="75850"/>
                </a:cubicBezTo>
                <a:close/>
                <a:moveTo>
                  <a:pt x="293257" y="0"/>
                </a:moveTo>
                <a:lnTo>
                  <a:pt x="612950" y="0"/>
                </a:lnTo>
                <a:lnTo>
                  <a:pt x="687130" y="82299"/>
                </a:lnTo>
                <a:cubicBezTo>
                  <a:pt x="754287" y="148566"/>
                  <a:pt x="829893" y="211719"/>
                  <a:pt x="898384" y="278431"/>
                </a:cubicBezTo>
                <a:cubicBezTo>
                  <a:pt x="850351" y="333579"/>
                  <a:pt x="802319" y="388728"/>
                  <a:pt x="754286" y="443875"/>
                </a:cubicBezTo>
                <a:cubicBezTo>
                  <a:pt x="745392" y="454549"/>
                  <a:pt x="734718" y="467003"/>
                  <a:pt x="725823" y="477677"/>
                </a:cubicBezTo>
                <a:cubicBezTo>
                  <a:pt x="571053" y="328243"/>
                  <a:pt x="393155" y="185925"/>
                  <a:pt x="295310" y="4469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1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41273-E80F-4234-9784-3E0E932B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1CBCD-4681-40B7-9CD6-FD2CC55B6CC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90F1EE-188C-47A2-8A2B-FA2E5D632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9BAC5-F89B-40B2-B19C-D4821A44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6BB86-EBF4-4ED0-8228-4CE1F4DBBE09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77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260ED1E-0326-4574-B354-53F05F30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49DACB-9D2E-4E95-8F38-5BE3BF7B46D7}" type="datetimeFigureOut">
              <a:rPr kumimoji="0" 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22/04/2019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467FFD7-C078-48A7-9BA4-3BBBD944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CC3095-EDE5-4F7E-ACA2-B7554F7E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C4FC69-4BCC-4077-872C-7DC08ADBD7D4}" type="slidenum">
              <a:rPr kumimoji="0" lang="pt-PT" altLang="pt-P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219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D14E10A-A6FB-414C-B1C7-FFD3D4F2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F33F28-AE6D-4E1C-BF52-3B5699D7E724}" type="datetimeFigureOut">
              <a:rPr kumimoji="0" 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22/04/2019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CEF266A-81E4-42CC-AF2E-BF30A31E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57816E6-4B16-4EC0-8771-7F1A8CE2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346084-31CA-419D-BFBD-A9890E12246C}" type="slidenum">
              <a:rPr kumimoji="0" lang="pt-PT" altLang="pt-P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084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 do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2BFBCFE-6403-4597-B9B3-2843523E6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20947-5346-4299-949C-A1C5BDC55EB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5ED9195-B1F3-4DBF-BC4F-886348FD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1F45E36-4E38-4F28-911F-A77A71E7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0180AE-26DD-407F-B174-7C5457AD5BC3}" type="slidenum">
              <a:rPr kumimoji="0" lang="en-US" altLang="pt-P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altLang="pt-P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62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D18AC56-846E-4347-9090-871A9662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813F5E-1FD7-41AF-8D77-E9D5DBDC2A01}" type="datetimeFigureOut">
              <a:rPr kumimoji="0" 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22/04/2019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579BEB4-2F2B-4244-A781-540B32FD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6AB913E-7258-46F4-AF65-7236EC0F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D0EAFA-DD29-4B93-927F-ADD042D8DC47}" type="slidenum">
              <a:rPr kumimoji="0" lang="pt-PT" altLang="pt-P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3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BCA62B-4831-4098-95C2-C9458B37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4100C02-E9CA-4CCD-8449-639D8AF3DA6F}" type="datetimeFigureOut">
              <a:rPr lang="en-IN"/>
              <a:pPr>
                <a:defRPr/>
              </a:pPr>
              <a:t>22-04-2019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69A94-3B2F-45A6-A51B-59FA67BC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723FC-E6AA-4F6E-B1CA-CBCC1C37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9A90731-30CD-4777-AF2B-2C591DAB38BC}" type="slidenum">
              <a:rPr lang="en-IN" altLang="pt-PT"/>
              <a:pPr>
                <a:defRPr/>
              </a:pPr>
              <a:t>‹nº›</a:t>
            </a:fld>
            <a:endParaRPr lang="en-IN" altLang="pt-PT"/>
          </a:p>
        </p:txBody>
      </p:sp>
    </p:spTree>
    <p:extLst>
      <p:ext uri="{BB962C8B-B14F-4D97-AF65-F5344CB8AC3E}">
        <p14:creationId xmlns:p14="http://schemas.microsoft.com/office/powerpoint/2010/main" val="53625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 do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D124307-3CFE-4DD6-9C66-D944A03EB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67909-CE19-429C-8386-865C1F926F46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4939D39-EB78-4B35-83DA-29C5D9720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4B3594C-2F8A-4100-A505-D653675E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52C7A-82A7-4FE8-B738-A6479E27084A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9300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C75ABDD-DA61-4824-BDB0-508E4903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55764-75C5-4F00-BFFB-7533D5D10D98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B6D428C-087F-427B-B242-956550D0E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9F9E657-6956-4E27-8067-5AAD153D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F5C9C-A04E-4E0B-9AD4-934F4B2B3AD5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60374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70273EF-6DDE-477D-B647-FB5E0F3B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F7E49-0308-4880-869A-CDD087C6FC8F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56E1D1B-00A8-4628-8D1D-B4CF5C5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34D31E2-AA85-4DD9-9B8F-88ACBACA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F815F-4F92-4C7E-B267-D94C06541B37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74913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1D398AB7-22EC-42AA-A8AA-F30BD3B5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631E0-73E4-4AD2-AEEA-091FE846E11A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E2DB4366-2242-480A-BAC0-063DE17A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6976B244-50E7-4845-88E3-34FAE92D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65A12-AA36-4B19-94F4-49DCD99E8D49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8824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3" indent="0">
              <a:buNone/>
              <a:defRPr sz="1600" b="1"/>
            </a:lvl5pPr>
            <a:lvl6pPr marL="2286016" indent="0">
              <a:buNone/>
              <a:defRPr sz="1600" b="1"/>
            </a:lvl6pPr>
            <a:lvl7pPr marL="2743219" indent="0">
              <a:buNone/>
              <a:defRPr sz="1600" b="1"/>
            </a:lvl7pPr>
            <a:lvl8pPr marL="3200422" indent="0">
              <a:buNone/>
              <a:defRPr sz="1600" b="1"/>
            </a:lvl8pPr>
            <a:lvl9pPr marL="3657625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3" indent="0">
              <a:buNone/>
              <a:defRPr sz="1600" b="1"/>
            </a:lvl5pPr>
            <a:lvl6pPr marL="2286016" indent="0">
              <a:buNone/>
              <a:defRPr sz="1600" b="1"/>
            </a:lvl6pPr>
            <a:lvl7pPr marL="2743219" indent="0">
              <a:buNone/>
              <a:defRPr sz="1600" b="1"/>
            </a:lvl7pPr>
            <a:lvl8pPr marL="3200422" indent="0">
              <a:buNone/>
              <a:defRPr sz="1600" b="1"/>
            </a:lvl8pPr>
            <a:lvl9pPr marL="3657625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a Data 3">
            <a:extLst>
              <a:ext uri="{FF2B5EF4-FFF2-40B4-BE49-F238E27FC236}">
                <a16:creationId xmlns:a16="http://schemas.microsoft.com/office/drawing/2014/main" id="{918CD95D-4CAD-44AC-8EA1-39006E8F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A2E5-72B4-4D16-B0AD-D21200EC61F9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8" name="Marcador de Posição do Rodapé 4">
            <a:extLst>
              <a:ext uri="{FF2B5EF4-FFF2-40B4-BE49-F238E27FC236}">
                <a16:creationId xmlns:a16="http://schemas.microsoft.com/office/drawing/2014/main" id="{39C72936-2789-493A-B4C5-7EA7F40F9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Posição do Número do Diapositivo 5">
            <a:extLst>
              <a:ext uri="{FF2B5EF4-FFF2-40B4-BE49-F238E27FC236}">
                <a16:creationId xmlns:a16="http://schemas.microsoft.com/office/drawing/2014/main" id="{6C775365-204E-422B-AAB8-7B95E4E6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3E2DF-EC24-4500-BABA-D2345631EE63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35119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7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F7A73B2-547C-4525-97C3-0788E03DE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053B270-29DA-4B45-A0E3-1CB0ED0E3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9ACDA12-E799-4B17-B7AB-93539C345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3BA29-C513-455D-AD7B-4BA0FA786920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9949ABF-40B6-4718-94B5-D158B0781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7F7FBD7-C723-4FB3-9B76-C0FD4A841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81857-A9FD-4243-BB11-5C82105FDB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337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Posição do Título 1">
            <a:extLst>
              <a:ext uri="{FF2B5EF4-FFF2-40B4-BE49-F238E27FC236}">
                <a16:creationId xmlns:a16="http://schemas.microsoft.com/office/drawing/2014/main" id="{3DE017D1-46F4-4752-8C5A-E66BC203D2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 estilo de título do Modelo Global</a:t>
            </a:r>
          </a:p>
        </p:txBody>
      </p:sp>
      <p:sp>
        <p:nvSpPr>
          <p:cNvPr id="8195" name="Marcador de Posição do Texto 2">
            <a:extLst>
              <a:ext uri="{FF2B5EF4-FFF2-40B4-BE49-F238E27FC236}">
                <a16:creationId xmlns:a16="http://schemas.microsoft.com/office/drawing/2014/main" id="{541D15A5-D722-4D4A-9AD2-324FACF08E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Editar os estilos de texto do Modelo Global</a:t>
            </a:r>
          </a:p>
          <a:p>
            <a:pPr lvl="1"/>
            <a:r>
              <a:rPr lang="pt-PT" altLang="pt-PT"/>
              <a:t>Segundo nível</a:t>
            </a:r>
          </a:p>
          <a:p>
            <a:pPr lvl="2"/>
            <a:r>
              <a:rPr lang="pt-PT" altLang="pt-PT"/>
              <a:t>Terceiro nível</a:t>
            </a:r>
          </a:p>
          <a:p>
            <a:pPr lvl="3"/>
            <a:r>
              <a:rPr lang="pt-PT" altLang="pt-PT"/>
              <a:t>Quarto nível</a:t>
            </a:r>
          </a:p>
          <a:p>
            <a:pPr lvl="4"/>
            <a:r>
              <a:rPr lang="pt-PT" alt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2FA7597-FE14-48FA-8267-5B7D1A0063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4E1D621-C710-42B1-B4A1-B610ED9E0D8F}" type="datetimeFigureOut">
              <a:rPr lang="pt-PT"/>
              <a:pPr>
                <a:defRPr/>
              </a:pPr>
              <a:t>22/04/2019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B00D19-BEA9-41C4-960C-FE7F2C882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252175A-0F43-473E-A7F4-3D35A8AD7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5D28BD3-3916-49D3-9177-C864610BE7A9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91859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>
            <a:extLst>
              <a:ext uri="{FF2B5EF4-FFF2-40B4-BE49-F238E27FC236}">
                <a16:creationId xmlns:a16="http://schemas.microsoft.com/office/drawing/2014/main" id="{EEAE09E9-2D20-41BF-8F41-C984E9EAC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 do título do Modelo Global</a:t>
            </a:r>
            <a:endParaRPr lang="en-US" altLang="en-US"/>
          </a:p>
        </p:txBody>
      </p:sp>
      <p:sp>
        <p:nvSpPr>
          <p:cNvPr id="1027" name="Marcador de Posição do Texto 2">
            <a:extLst>
              <a:ext uri="{FF2B5EF4-FFF2-40B4-BE49-F238E27FC236}">
                <a16:creationId xmlns:a16="http://schemas.microsoft.com/office/drawing/2014/main" id="{E8B3D518-46F7-46F8-876A-EC0CDDDEE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 de texto do modelo global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  <a:endParaRPr lang="en-US" alt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B4F4F6F-E727-4CBD-8D93-F4910C893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5CC0B-2FEA-434C-8095-162906C56C6A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93C73DB-39D4-4D75-A8B3-8E0B8ADDF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4E3E957-DB91-4190-B2CA-23BA6DE23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476BB82-FD36-4137-81E9-765084BBA66A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8197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20" indent="-228602" algn="l" defTabSz="9144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4" indent="-228602" algn="l" defTabSz="9144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7" indent="-228602" algn="l" defTabSz="9144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Posição do Título 1">
            <a:extLst>
              <a:ext uri="{FF2B5EF4-FFF2-40B4-BE49-F238E27FC236}">
                <a16:creationId xmlns:a16="http://schemas.microsoft.com/office/drawing/2014/main" id="{6F172DBC-C5FF-4CDF-9550-09FB8B606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 estilo de título do Modelo Global</a:t>
            </a:r>
          </a:p>
        </p:txBody>
      </p:sp>
      <p:sp>
        <p:nvSpPr>
          <p:cNvPr id="3075" name="Marcador de Posição do Texto 2">
            <a:extLst>
              <a:ext uri="{FF2B5EF4-FFF2-40B4-BE49-F238E27FC236}">
                <a16:creationId xmlns:a16="http://schemas.microsoft.com/office/drawing/2014/main" id="{A60FA6B2-CB39-4CC5-B39E-28EC57A07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Editar os estilos de texto do Modelo Global</a:t>
            </a:r>
          </a:p>
          <a:p>
            <a:pPr lvl="1"/>
            <a:r>
              <a:rPr lang="pt-PT" altLang="pt-PT"/>
              <a:t>Segundo nível</a:t>
            </a:r>
          </a:p>
          <a:p>
            <a:pPr lvl="2"/>
            <a:r>
              <a:rPr lang="pt-PT" altLang="pt-PT"/>
              <a:t>Terceiro nível</a:t>
            </a:r>
          </a:p>
          <a:p>
            <a:pPr lvl="3"/>
            <a:r>
              <a:rPr lang="pt-PT" altLang="pt-PT"/>
              <a:t>Quarto nível</a:t>
            </a:r>
          </a:p>
          <a:p>
            <a:pPr lvl="4"/>
            <a:r>
              <a:rPr lang="pt-PT" alt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91B8AA8-7925-4367-9D65-833D97A89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19692E-B995-4DFA-9A51-5809760209EA}" type="datetimeFigureOut">
              <a:rPr lang="pt-PT"/>
              <a:pPr>
                <a:defRPr/>
              </a:pPr>
              <a:t>22/04/2019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3012EBA-ED21-415F-A6DE-55E80546C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77EF9C4-9FFA-43A5-8BCE-88B045F60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AE843B6-45C3-4192-94CB-E452312D5AFD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7032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65CA7F7-340E-49A0-AEA8-01B983D559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title style</a:t>
            </a:r>
            <a:endParaRPr lang="en-IN" altLang="pt-PT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FFC1C81-26EC-416D-9F03-91ABD9BB5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Edit Master text styles</a:t>
            </a:r>
          </a:p>
          <a:p>
            <a:pPr lvl="1"/>
            <a:r>
              <a:rPr lang="en-US" altLang="pt-PT"/>
              <a:t>Second level</a:t>
            </a:r>
          </a:p>
          <a:p>
            <a:pPr lvl="2"/>
            <a:r>
              <a:rPr lang="en-US" altLang="pt-PT"/>
              <a:t>Third level</a:t>
            </a:r>
          </a:p>
          <a:p>
            <a:pPr lvl="3"/>
            <a:r>
              <a:rPr lang="en-US" altLang="pt-PT"/>
              <a:t>Fourth level</a:t>
            </a:r>
          </a:p>
          <a:p>
            <a:pPr lvl="4"/>
            <a:r>
              <a:rPr lang="en-US" altLang="pt-PT"/>
              <a:t>Fifth level</a:t>
            </a:r>
            <a:endParaRPr lang="en-IN" alt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9B0E0-5D78-4EAF-A1A3-A5E9FA24C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489A43C-114B-4515-A7C7-716A10F28C28}" type="datetimeFigureOut">
              <a:rPr lang="en-IN"/>
              <a:pPr>
                <a:defRPr/>
              </a:pPr>
              <a:t>22-04-2019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2BCCB-0C1F-406E-974B-722B5A139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9919E-597B-4F6D-AC12-3C99AD85E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AB8BD07-EC07-462D-9E1B-1EA3335DB38D}" type="slidenum">
              <a:rPr lang="en-IN" altLang="pt-PT"/>
              <a:pPr>
                <a:defRPr/>
              </a:pPr>
              <a:t>‹nº›</a:t>
            </a:fld>
            <a:endParaRPr lang="en-IN" altLang="pt-PT"/>
          </a:p>
        </p:txBody>
      </p:sp>
    </p:spTree>
    <p:extLst>
      <p:ext uri="{BB962C8B-B14F-4D97-AF65-F5344CB8AC3E}">
        <p14:creationId xmlns:p14="http://schemas.microsoft.com/office/powerpoint/2010/main" val="134340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>
            <a:extLst>
              <a:ext uri="{FF2B5EF4-FFF2-40B4-BE49-F238E27FC236}">
                <a16:creationId xmlns:a16="http://schemas.microsoft.com/office/drawing/2014/main" id="{B443B6CF-C90D-42C0-844D-2B125F9068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 do título do Modelo Global</a:t>
            </a:r>
            <a:endParaRPr lang="en-US" altLang="en-US"/>
          </a:p>
        </p:txBody>
      </p:sp>
      <p:sp>
        <p:nvSpPr>
          <p:cNvPr id="1027" name="Marcador de Posição do Texto 2">
            <a:extLst>
              <a:ext uri="{FF2B5EF4-FFF2-40B4-BE49-F238E27FC236}">
                <a16:creationId xmlns:a16="http://schemas.microsoft.com/office/drawing/2014/main" id="{6BCC3CBF-05E2-4042-AB3A-D55AD016B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 de texto do modelo global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  <a:endParaRPr lang="en-US" alt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B4F4F6F-E727-4CBD-8D93-F4910C893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A31F27-89B5-4704-82B3-063679A303EE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93C73DB-39D4-4D75-A8B3-8E0B8ADDF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4E3E957-DB91-4190-B2CA-23BA6DE23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FBA810E-D4EF-48F1-9299-9735AA10BEAE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95708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20" indent="-228602" algn="l" defTabSz="9144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4" indent="-228602" algn="l" defTabSz="9144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7" indent="-228602" algn="l" defTabSz="9144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B465E53-2801-480F-9FC6-CCD133B31B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F3AA219B-1B42-41FC-8F73-CD27FD9B46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text styles</a:t>
            </a:r>
          </a:p>
          <a:p>
            <a:pPr lvl="1"/>
            <a:r>
              <a:rPr lang="en-US" altLang="pt-PT"/>
              <a:t>Second level</a:t>
            </a:r>
          </a:p>
          <a:p>
            <a:pPr lvl="2"/>
            <a:r>
              <a:rPr lang="en-US" altLang="pt-PT"/>
              <a:t>Third level</a:t>
            </a:r>
          </a:p>
          <a:p>
            <a:pPr lvl="3"/>
            <a:r>
              <a:rPr lang="en-US" altLang="pt-PT"/>
              <a:t>Fourth level</a:t>
            </a:r>
          </a:p>
          <a:p>
            <a:pPr lvl="4"/>
            <a:r>
              <a:rPr lang="en-US" alt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0C69-058C-4ABE-9ADF-EC1900E44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 eaLnBrk="0" hangingPunct="0">
              <a:defRPr sz="1417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D4673AEC-7ED4-4721-82EB-3FDD9E46F5A7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1EB2-B774-4F28-8FF7-738796F56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 eaLnBrk="0" hangingPunct="0">
              <a:defRPr sz="1417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36260-AE47-45EB-9DD0-DAF247F47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098589A-B5E8-4C4D-8B03-271C08F72E50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87742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4572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9144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3716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18288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7988" indent="-407988" algn="l" defTabSz="10874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38" indent="-339725" algn="l" defTabSz="10874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488" indent="-271463" algn="l" defTabSz="10874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413" indent="-271463" algn="l" defTabSz="10874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25" indent="-271463" algn="l" defTabSz="10874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D0F815BD-E59A-4CED-A243-EDE46EFCB4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F0581834-12C9-4F65-A19F-4656F58F3B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text styles</a:t>
            </a:r>
          </a:p>
          <a:p>
            <a:pPr lvl="1"/>
            <a:r>
              <a:rPr lang="en-US" altLang="pt-PT"/>
              <a:t>Second level</a:t>
            </a:r>
          </a:p>
          <a:p>
            <a:pPr lvl="2"/>
            <a:r>
              <a:rPr lang="en-US" altLang="pt-PT"/>
              <a:t>Third level</a:t>
            </a:r>
          </a:p>
          <a:p>
            <a:pPr lvl="3"/>
            <a:r>
              <a:rPr lang="en-US" altLang="pt-PT"/>
              <a:t>Fourth level</a:t>
            </a:r>
          </a:p>
          <a:p>
            <a:pPr lvl="4"/>
            <a:r>
              <a:rPr lang="en-US" alt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2AFC7-EE81-4C5A-970A-75BB671A1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D10E2265-2E06-4873-A074-F38CCDED3BCD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A6EB6-474F-44EE-BD81-6C76A087B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C6DCD-5C67-44BA-9EF4-74B115654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4D0FB7F-AAF9-49FB-A64F-9CACF8F89A67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31791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75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78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910836AE-9D28-4F8B-B1CA-B88A01361F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62221397-0881-41E9-A609-A7994D342F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Edit Master text styles</a:t>
            </a:r>
          </a:p>
          <a:p>
            <a:pPr lvl="1"/>
            <a:r>
              <a:rPr lang="en-US" altLang="pt-PT"/>
              <a:t>Second level</a:t>
            </a:r>
          </a:p>
          <a:p>
            <a:pPr lvl="2"/>
            <a:r>
              <a:rPr lang="en-US" altLang="pt-PT"/>
              <a:t>Third level</a:t>
            </a:r>
          </a:p>
          <a:p>
            <a:pPr lvl="3"/>
            <a:r>
              <a:rPr lang="en-US" altLang="pt-PT"/>
              <a:t>Fourth level</a:t>
            </a:r>
          </a:p>
          <a:p>
            <a:pPr lvl="4"/>
            <a:r>
              <a:rPr lang="en-US" alt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2675E-492A-44B6-8616-F1B08A3A2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5B352A3E-609C-415D-9986-8BF79127A9A9}" type="datetimeFigureOut">
              <a:rPr lang="en-US"/>
              <a:pPr>
                <a:defRPr/>
              </a:pPr>
              <a:t>4/22/2019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93218-0EE8-4984-886A-C77056006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216B0-B909-46EB-AB00-F16516F66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161BA6-4003-4F2A-BA40-7C545FE1F9F5}" type="slidenum">
              <a:rPr lang="en-US" altLang="pt-PT"/>
              <a:pPr>
                <a:defRPr/>
              </a:pPr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77895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Posição do Título 1">
            <a:extLst>
              <a:ext uri="{FF2B5EF4-FFF2-40B4-BE49-F238E27FC236}">
                <a16:creationId xmlns:a16="http://schemas.microsoft.com/office/drawing/2014/main" id="{A9FFEAC1-E605-414A-B51A-2A4E9C09EE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 estilo de título do Modelo Global</a:t>
            </a:r>
          </a:p>
        </p:txBody>
      </p:sp>
      <p:sp>
        <p:nvSpPr>
          <p:cNvPr id="9219" name="Marcador de Posição do Texto 2">
            <a:extLst>
              <a:ext uri="{FF2B5EF4-FFF2-40B4-BE49-F238E27FC236}">
                <a16:creationId xmlns:a16="http://schemas.microsoft.com/office/drawing/2014/main" id="{AA54272E-2F54-4EF4-93D3-658D382448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Editar os estilos de texto do Modelo Global</a:t>
            </a:r>
          </a:p>
          <a:p>
            <a:pPr lvl="1"/>
            <a:r>
              <a:rPr lang="pt-PT" altLang="pt-PT"/>
              <a:t>Segundo nível</a:t>
            </a:r>
          </a:p>
          <a:p>
            <a:pPr lvl="2"/>
            <a:r>
              <a:rPr lang="pt-PT" altLang="pt-PT"/>
              <a:t>Terceiro nível</a:t>
            </a:r>
          </a:p>
          <a:p>
            <a:pPr lvl="3"/>
            <a:r>
              <a:rPr lang="pt-PT" altLang="pt-PT"/>
              <a:t>Quarto nível</a:t>
            </a:r>
          </a:p>
          <a:p>
            <a:pPr lvl="4"/>
            <a:r>
              <a:rPr lang="pt-PT" alt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0CCCF22-F7A6-4E41-8E41-BE50B47F6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7F0FCB9-7CD9-4160-A6EF-9CD2B8CA1154}" type="datetimeFigureOut">
              <a:rPr lang="pt-PT"/>
              <a:pPr>
                <a:defRPr/>
              </a:pPr>
              <a:t>22/04/2019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001EF1A-2348-4476-A079-8416BBE57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020461A-81FD-49D5-8E1D-C4C1968E2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A33D9F-0830-46F4-A4AA-B81B1BE4334A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12292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17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7" Type="http://schemas.openxmlformats.org/officeDocument/2006/relationships/image" Target="../media/image7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7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://alergiafortaleza.com.br/exames/teste-cutaneo-prick-test/" TargetMode="External"/><Relationship Id="rId3" Type="http://schemas.openxmlformats.org/officeDocument/2006/relationships/hyperlink" Target="http://criesaude.com/urticaria-e-tratamento-com-suplementacao/" TargetMode="External"/><Relationship Id="rId7" Type="http://schemas.openxmlformats.org/officeDocument/2006/relationships/hyperlink" Target="https://incrivel.club/criatividade-saude/9-coisas-que-a-secrecao-nasal-diz-sobre-sua-saude-412560/" TargetMode="External"/><Relationship Id="rId2" Type="http://schemas.openxmlformats.org/officeDocument/2006/relationships/hyperlink" Target="https://www.bemparana.com.br/noticia/dermatite-atopica-sete-dicas-para-aproveitar-o-verao-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nosmaesblog.wordpress.com/2015/11/02/alergia-em-crianca-parte-v-bronquiolite/" TargetMode="External"/><Relationship Id="rId5" Type="http://schemas.openxmlformats.org/officeDocument/2006/relationships/hyperlink" Target="https://biosom.com.br/blog/saude/edema/" TargetMode="External"/><Relationship Id="rId4" Type="http://schemas.openxmlformats.org/officeDocument/2006/relationships/hyperlink" Target="http://halitosecurar.blogspot.com/2018/04/mau-cheiro-no-nariz-e-boca-e-rinite-ou.html" TargetMode="External"/><Relationship Id="rId9" Type="http://schemas.openxmlformats.org/officeDocument/2006/relationships/hyperlink" Target="https://pt.slideshare.net/labimuno/ap14-avaliao-de-hipersensibilidade-presentation" TargetMode="Externa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pt.slideshare.net/hotanildelima/reaes-dehipersensibilidade" TargetMode="External"/><Relationship Id="rId3" Type="http://schemas.openxmlformats.org/officeDocument/2006/relationships/hyperlink" Target="http://njms.rutgers.edu/gsbs/olc/mci/prot/2009/Hypersensitivities09.pdf" TargetMode="External"/><Relationship Id="rId7" Type="http://schemas.openxmlformats.org/officeDocument/2006/relationships/hyperlink" Target="https://www.myvmc.com/diseases/hypersensitivity-reaction-type-iv/" TargetMode="External"/><Relationship Id="rId2" Type="http://schemas.openxmlformats.org/officeDocument/2006/relationships/hyperlink" Target="http://evunix.uevora.pt/~sinogas/TRABALHOS/2002/imuno02_alergias.htm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en.wikipedia.org/wiki/Type_IV_hypersensitivity" TargetMode="External"/><Relationship Id="rId5" Type="http://schemas.openxmlformats.org/officeDocument/2006/relationships/hyperlink" Target="https://www.osmosis.org/learn/Type_IV_hypersensitivity" TargetMode="External"/><Relationship Id="rId10" Type="http://schemas.openxmlformats.org/officeDocument/2006/relationships/hyperlink" Target="https://www.ncbi.nlm.nih.gov/books/NBK10756/" TargetMode="External"/><Relationship Id="rId4" Type="http://schemas.openxmlformats.org/officeDocument/2006/relationships/hyperlink" Target="https://vet.uga.edu/ivcvm/courses/VPAT5200/03_inflammation/07_imi/imi05.html" TargetMode="External"/><Relationship Id="rId9" Type="http://schemas.openxmlformats.org/officeDocument/2006/relationships/hyperlink" Target="http://www.microbiologytext.com/5th_ed/book/displayarticle/aid/40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10048601" TargetMode="External"/><Relationship Id="rId3" Type="http://schemas.openxmlformats.org/officeDocument/2006/relationships/hyperlink" Target="http://www.cgrabarros.pt/estudo.htm" TargetMode="External"/><Relationship Id="rId7" Type="http://schemas.openxmlformats.org/officeDocument/2006/relationships/hyperlink" Target="https://www.everydayhealth.com/allergies/" TargetMode="External"/><Relationship Id="rId12" Type="http://schemas.openxmlformats.org/officeDocument/2006/relationships/hyperlink" Target="https://www.mayoclinic.org/diseases-conditions/allergies/symptoms-causes/syc-20351497" TargetMode="External"/><Relationship Id="rId2" Type="http://schemas.openxmlformats.org/officeDocument/2006/relationships/hyperlink" Target="https://www.health24.com/Medical/Allergy/Overview/what-are-the-different-types-of-allergies-20180313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thenounproject.com/" TargetMode="External"/><Relationship Id="rId11" Type="http://schemas.openxmlformats.org/officeDocument/2006/relationships/hyperlink" Target="https://www.britannica.com/science/immune-system-disorder" TargetMode="External"/><Relationship Id="rId5" Type="http://schemas.openxmlformats.org/officeDocument/2006/relationships/hyperlink" Target="https://www.msdmanuals.com/pt-pt/casa/doen%C3%A7as-imunol%C3%B3gicas/rea%C3%A7%C3%B5es-al%C3%A9rgicas-e-outras-doen%C3%A7as-relacionadas-%C3%A0-hipersensibilidade/alergia-f%C3%25" TargetMode="External"/><Relationship Id="rId10" Type="http://schemas.openxmlformats.org/officeDocument/2006/relationships/hyperlink" Target="http://njms.rutgers.edu/gsbs/olc/mci/prot/2009/Hypersensitivities09.pdf" TargetMode="External"/><Relationship Id="rId4" Type="http://schemas.openxmlformats.org/officeDocument/2006/relationships/hyperlink" Target="https://www.indicedesaude.com/reacao-alergica-4-fases-das-alergias/" TargetMode="External"/><Relationship Id="rId9" Type="http://schemas.openxmlformats.org/officeDocument/2006/relationships/hyperlink" Target="https://www.health24.com/Medical/Allergy/Overview/Who-is-at-risk-for-allergies-20130205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4fv8UE13xQ" TargetMode="External"/><Relationship Id="rId3" Type="http://schemas.openxmlformats.org/officeDocument/2006/relationships/hyperlink" Target="https://lifestyle.sapo.pt/saude/saude-e-medicina/artigos/alerta-alergias" TargetMode="External"/><Relationship Id="rId7" Type="http://schemas.openxmlformats.org/officeDocument/2006/relationships/hyperlink" Target="https://www.youtube.com/watch?v=PotC16VLoUU" TargetMode="External"/><Relationship Id="rId2" Type="http://schemas.openxmlformats.org/officeDocument/2006/relationships/hyperlink" Target="http://www.cgrabarros.pt/estudo.htm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ncbi.nlm.nih.gov/pubmed/21196373" TargetMode="External"/><Relationship Id="rId11" Type="http://schemas.openxmlformats.org/officeDocument/2006/relationships/hyperlink" Target="https://rsaude.com.br/florianopolis/materia/conjuntivite-alergica-tratamento-adequado-evita-sequelas-a-visao/14039" TargetMode="External"/><Relationship Id="rId5" Type="http://schemas.openxmlformats.org/officeDocument/2006/relationships/hyperlink" Target="https://pt.wikipedia.org/wiki/Linf%C3%B3cito_T_citot%C3%B3xico" TargetMode="External"/><Relationship Id="rId10" Type="http://schemas.openxmlformats.org/officeDocument/2006/relationships/hyperlink" Target="https://www.youtube.com/watch?v=kQFmrQfBW5k" TargetMode="External"/><Relationship Id="rId4" Type="http://schemas.openxmlformats.org/officeDocument/2006/relationships/hyperlink" Target="https://sol.sapo.pt/artigo/554731/alergias-uma-praga-para-um-terco-dos-portugueses" TargetMode="External"/><Relationship Id="rId9" Type="http://schemas.openxmlformats.org/officeDocument/2006/relationships/hyperlink" Target="https://www.youtube.com/watch?v=y3bOgdvV-_M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udedica.com.br/erupcao-cutanea-o-que-causas-e-tratamentos/" TargetMode="External"/><Relationship Id="rId2" Type="http://schemas.openxmlformats.org/officeDocument/2006/relationships/hyperlink" Target="https://www.ebah.com.br/content/ABAAABePAAD/aula-15-hipersensibilidade-tipo-i-final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radioregional.pt/sofre-de-alergias-vem-ai-uma-semana-complicada/" TargetMode="External"/><Relationship Id="rId5" Type="http://schemas.openxmlformats.org/officeDocument/2006/relationships/hyperlink" Target="https://pt.slideshare.net/salazarfrg/hs-25080060" TargetMode="External"/><Relationship Id="rId4" Type="http://schemas.openxmlformats.org/officeDocument/2006/relationships/hyperlink" Target="https://biomedicinapadrao.wordpress.com/2010/11/07/reacoes-de-hipersensibilidade-tipo-iv/" TargetMode="Externa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udecuf.pt/mais-saude/doencas-a-z/artrite-reumatoide" TargetMode="External"/><Relationship Id="rId3" Type="http://schemas.openxmlformats.org/officeDocument/2006/relationships/hyperlink" Target="https://pt.wikipedia.org/wiki/Sistema_imunit%C3%A1rio#Ver_tamb%C3%A9m" TargetMode="External"/><Relationship Id="rId7" Type="http://schemas.openxmlformats.org/officeDocument/2006/relationships/hyperlink" Target="https://pt.wikipedia.org/wiki/Linf%C3%B3cito_B" TargetMode="External"/><Relationship Id="rId12" Type="http://schemas.openxmlformats.org/officeDocument/2006/relationships/hyperlink" Target="https://www.acritica.com/channels/cotidiano/news/pesquisa-revela-impactos-da-artrite-reumatoide-em-pacientes" TargetMode="External"/><Relationship Id="rId2" Type="http://schemas.openxmlformats.org/officeDocument/2006/relationships/hyperlink" Target="https://pt.wikipedia.org/wiki/Artrite_reumatoide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t.wikipedia.org/wiki/Linf%C3%B3cito_T" TargetMode="External"/><Relationship Id="rId11" Type="http://schemas.openxmlformats.org/officeDocument/2006/relationships/hyperlink" Target="http://www.fisiomato.com/?p=574" TargetMode="External"/><Relationship Id="rId5" Type="http://schemas.openxmlformats.org/officeDocument/2006/relationships/hyperlink" Target="https://pt.wikipedia.org/wiki/Linf%C3%B3cito#Linf%C3%B3citos_T" TargetMode="External"/><Relationship Id="rId10" Type="http://schemas.openxmlformats.org/officeDocument/2006/relationships/hyperlink" Target="https://www.arthritis.org/about-arthritis/types/rheumatoid-arthritis/what-is-rheumatoid-arthritis.php" TargetMode="External"/><Relationship Id="rId4" Type="http://schemas.openxmlformats.org/officeDocument/2006/relationships/hyperlink" Target="https://pt.wikipedia.org/wiki/Autoimunidade" TargetMode="External"/><Relationship Id="rId9" Type="http://schemas.openxmlformats.org/officeDocument/2006/relationships/hyperlink" Target="http://www.spreumatologia.pt/doencas/artrite-reumatoide/que-queixas-e-sintomas-os-doentes-apresentam-/168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12252E9-4B96-4208-95CD-3B591FEE3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11525">
            <a:off x="5221738" y="-2473049"/>
            <a:ext cx="1774604" cy="12535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437F372-E558-4DB2-8826-236271905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99" y="-2826576"/>
            <a:ext cx="1932882" cy="196062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27D69B9-59E3-48E5-AE79-555CDB577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75" y="-2729164"/>
            <a:ext cx="1544330" cy="176580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A7E9E91-7335-4840-AF99-0F0536DBA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41129" y="-2424146"/>
            <a:ext cx="1335822" cy="11557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18D35F0-3691-49A5-9739-94DC8F569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11525">
            <a:off x="5221738" y="-2473049"/>
            <a:ext cx="1774604" cy="125357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41488A8-C074-4089-9C1C-3FA956674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41129" y="-2424146"/>
            <a:ext cx="1335822" cy="115576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39686EE-273F-457A-9033-B2EC808F3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99" y="-2826576"/>
            <a:ext cx="1932882" cy="196062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189952C-F7DC-4EF9-953A-19EBBA8A9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75" y="-2729164"/>
            <a:ext cx="1544330" cy="176580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D20F254-BFA8-43CC-A0F3-9C9A2FA4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11525">
            <a:off x="5221738" y="-2473049"/>
            <a:ext cx="1774604" cy="125357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65E71E7-604E-4BB2-B1E1-501242CC61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41129" y="-2424146"/>
            <a:ext cx="1335822" cy="115576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95FB371-881F-477D-946A-365D35B62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99" y="-2826576"/>
            <a:ext cx="1932882" cy="196062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8C3212A-EE9B-4AE5-9985-BFEE81A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75" y="-2729164"/>
            <a:ext cx="1544330" cy="176580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D01EBFE1-2F60-4870-83F0-111418A44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11525">
            <a:off x="5221738" y="-2473049"/>
            <a:ext cx="1774604" cy="125357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785FE2A-FCA0-4E85-80FE-C926E18675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41129" y="-2424146"/>
            <a:ext cx="1335822" cy="115576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70538BD-A74D-4137-8CF8-E341BFB5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99" y="-2826576"/>
            <a:ext cx="1932882" cy="196062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DB014DB-8F69-4AD3-B79B-57FC811F7B8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41129" y="-2424146"/>
            <a:ext cx="1335822" cy="1155766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BFCF58C0-0907-4DF2-95BF-883001D2C4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41129" y="-2424146"/>
            <a:ext cx="1335822" cy="1155766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C3AC4C2B-5BCF-4C17-807B-3C7D88D84257}"/>
              </a:ext>
            </a:extLst>
          </p:cNvPr>
          <p:cNvSpPr txBox="1"/>
          <p:nvPr/>
        </p:nvSpPr>
        <p:spPr>
          <a:xfrm>
            <a:off x="9089052" y="3440243"/>
            <a:ext cx="787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951BFD0-A68C-4BDD-9A4B-1345BC8D7653}"/>
              </a:ext>
            </a:extLst>
          </p:cNvPr>
          <p:cNvSpPr txBox="1"/>
          <p:nvPr/>
        </p:nvSpPr>
        <p:spPr>
          <a:xfrm>
            <a:off x="1886246" y="2197454"/>
            <a:ext cx="8419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DISTÚRBIOS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CBB4B83-16E1-481C-9F37-75213D517A5D}"/>
              </a:ext>
            </a:extLst>
          </p:cNvPr>
          <p:cNvSpPr txBox="1"/>
          <p:nvPr/>
        </p:nvSpPr>
        <p:spPr>
          <a:xfrm>
            <a:off x="1735472" y="3417756"/>
            <a:ext cx="7202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IMUNITÁRI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D95DC0B0-EF26-4D4B-9209-D07B7AFCD6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66" y="3429000"/>
            <a:ext cx="1529614" cy="132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2.96296E-6 C 0.23945 2.96296E-6 0.43255 0.34467 0.43255 0.76921 C 0.43255 1.19352 0.23945 1.53842 0.00143 1.53842 C -0.23659 1.53842 -0.42956 1.19352 -0.42956 0.76921 C -0.42956 0.34467 -0.23659 2.96296E-6 0.00143 2.96296E-6 Z " pathEditMode="relative" rAng="0" ptsTypes="AAAAA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8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1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12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1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18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2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path" presetSubtype="0" repeatCount="indefinite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22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path" presetSubtype="0" repeatCount="indefinite" fill="hold" nodeType="withEffect">
                                  <p:stCondLst>
                                    <p:cond delay="315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24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26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path" presetSubtype="0" repeatCount="indefinite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28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30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repeatCount="indefinite" fill="hold" nodeType="withEffect">
                                  <p:stCondLst>
                                    <p:cond delay="445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32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repeatCount="indefinite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34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repeatCount="indefinite" fill="hold" nodeType="withEffect">
                                  <p:stCondLst>
                                    <p:cond delay="515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3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pat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013 2.96296E-6 C 0.23789 2.96296E-6 0.43099 0.34467 0.43099 0.76921 C 0.43099 1.19352 0.23789 1.53842 -0.00013 1.53842 C -0.23815 1.53842 -0.43112 1.19352 -0.43112 0.76921 C -0.43112 0.34467 -0.23815 2.96296E-6 -0.00013 2.96296E-6 Z " pathEditMode="relative" rAng="0" ptsTypes="AAAAA">
                                      <p:cBhvr>
                                        <p:cTn id="38" dur="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9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63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6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0FE904-518E-463F-BB36-CE4F49BD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35" y="1084588"/>
            <a:ext cx="8315665" cy="57734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7DDBA2A-7B96-440A-9D74-F68EFA60D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34" y="722176"/>
            <a:ext cx="833638" cy="12120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0C1657C-0DEE-4C4B-B114-62E74D6F415C}"/>
              </a:ext>
            </a:extLst>
          </p:cNvPr>
          <p:cNvSpPr/>
          <p:nvPr/>
        </p:nvSpPr>
        <p:spPr>
          <a:xfrm>
            <a:off x="3621503" y="449706"/>
            <a:ext cx="509664" cy="50966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905000">
              <a:schemeClr val="accent4">
                <a:satMod val="175000"/>
                <a:alpha val="6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98DD496-C1F7-4FFA-9295-8E833008A0D5}"/>
              </a:ext>
            </a:extLst>
          </p:cNvPr>
          <p:cNvSpPr/>
          <p:nvPr/>
        </p:nvSpPr>
        <p:spPr>
          <a:xfrm>
            <a:off x="9519431" y="122570"/>
            <a:ext cx="1947368" cy="3271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D3BC2FC-797E-446E-9BB8-E7CD1B0EE47F}"/>
              </a:ext>
            </a:extLst>
          </p:cNvPr>
          <p:cNvSpPr/>
          <p:nvPr/>
        </p:nvSpPr>
        <p:spPr>
          <a:xfrm>
            <a:off x="9114697" y="449706"/>
            <a:ext cx="1947368" cy="3271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BC51A7D-1015-47FB-9AE5-DCC33F395E4E}"/>
              </a:ext>
            </a:extLst>
          </p:cNvPr>
          <p:cNvSpPr txBox="1"/>
          <p:nvPr/>
        </p:nvSpPr>
        <p:spPr>
          <a:xfrm rot="20389319">
            <a:off x="-94896" y="2864352"/>
            <a:ext cx="423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E OUTRAS PODEM SURGIR DE FATORES AMBIENTAIS</a:t>
            </a:r>
          </a:p>
        </p:txBody>
      </p:sp>
    </p:spTree>
    <p:extLst>
      <p:ext uri="{BB962C8B-B14F-4D97-AF65-F5344CB8AC3E}">
        <p14:creationId xmlns:p14="http://schemas.microsoft.com/office/powerpoint/2010/main" val="159847823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1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3.54167E-6 -0.128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04102 0.0006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4206 -0.0018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878C5F3-C869-4D4E-B5A3-3F5A8D7E11DA}"/>
              </a:ext>
            </a:extLst>
          </p:cNvPr>
          <p:cNvSpPr txBox="1"/>
          <p:nvPr/>
        </p:nvSpPr>
        <p:spPr>
          <a:xfrm>
            <a:off x="-419098" y="2136338"/>
            <a:ext cx="13030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Dentro destas temos a artrite reumatoide</a:t>
            </a:r>
            <a:r>
              <a:rPr kumimoji="0" lang="pt-P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pt-P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doença que acompanharemos a seguir.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A81088A-4F17-4E08-AA66-1C960E943BD9}"/>
              </a:ext>
            </a:extLst>
          </p:cNvPr>
          <p:cNvSpPr/>
          <p:nvPr/>
        </p:nvSpPr>
        <p:spPr>
          <a:xfrm>
            <a:off x="-1028698" y="0"/>
            <a:ext cx="13906498" cy="1371600"/>
          </a:xfrm>
          <a:prstGeom prst="roundRect">
            <a:avLst>
              <a:gd name="adj" fmla="val 50000"/>
            </a:avLst>
          </a:prstGeom>
          <a:solidFill>
            <a:srgbClr val="38E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12610E3-2906-4861-BCC3-EBC62D09BC39}"/>
              </a:ext>
            </a:extLst>
          </p:cNvPr>
          <p:cNvSpPr/>
          <p:nvPr/>
        </p:nvSpPr>
        <p:spPr>
          <a:xfrm>
            <a:off x="-1028696" y="1371600"/>
            <a:ext cx="13906496" cy="1371600"/>
          </a:xfrm>
          <a:prstGeom prst="roundRect">
            <a:avLst>
              <a:gd name="adj" fmla="val 50000"/>
            </a:avLst>
          </a:prstGeom>
          <a:solidFill>
            <a:srgbClr val="38E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D8F3131-9E57-4D46-9E96-A265C209DD2D}"/>
              </a:ext>
            </a:extLst>
          </p:cNvPr>
          <p:cNvSpPr/>
          <p:nvPr/>
        </p:nvSpPr>
        <p:spPr>
          <a:xfrm>
            <a:off x="-1028698" y="2743201"/>
            <a:ext cx="13906498" cy="1371600"/>
          </a:xfrm>
          <a:prstGeom prst="roundRect">
            <a:avLst>
              <a:gd name="adj" fmla="val 50000"/>
            </a:avLst>
          </a:prstGeom>
          <a:solidFill>
            <a:srgbClr val="38E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C8516BE-77CD-4B2F-9396-13DC5D69186A}"/>
              </a:ext>
            </a:extLst>
          </p:cNvPr>
          <p:cNvSpPr/>
          <p:nvPr/>
        </p:nvSpPr>
        <p:spPr>
          <a:xfrm>
            <a:off x="-1028696" y="4114801"/>
            <a:ext cx="13906496" cy="1371600"/>
          </a:xfrm>
          <a:prstGeom prst="roundRect">
            <a:avLst>
              <a:gd name="adj" fmla="val 50000"/>
            </a:avLst>
          </a:prstGeom>
          <a:solidFill>
            <a:srgbClr val="38E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E1C00DB-5FF1-4625-9A68-25E1042CC67C}"/>
              </a:ext>
            </a:extLst>
          </p:cNvPr>
          <p:cNvSpPr/>
          <p:nvPr/>
        </p:nvSpPr>
        <p:spPr>
          <a:xfrm>
            <a:off x="-1028698" y="5486400"/>
            <a:ext cx="13906498" cy="1371600"/>
          </a:xfrm>
          <a:prstGeom prst="roundRect">
            <a:avLst>
              <a:gd name="adj" fmla="val 50000"/>
            </a:avLst>
          </a:prstGeom>
          <a:solidFill>
            <a:srgbClr val="38E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61112A48-4E96-414C-886F-D5729A847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6400" cy="882255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F70E7F0-9A04-4BD8-A357-80CA7F9C5193}"/>
              </a:ext>
            </a:extLst>
          </p:cNvPr>
          <p:cNvSpPr txBox="1"/>
          <p:nvPr/>
        </p:nvSpPr>
        <p:spPr>
          <a:xfrm>
            <a:off x="419491" y="2516390"/>
            <a:ext cx="54716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A Artrite Reumatoide (AR) é uma doença reumatoide inflamatória, de causa desconhecida e de evolução crónica que envolve primariamente as articulações. Nos casos clínicos típicos apresenta-se como uma poliartrite (definida pelo envolvimento de três ou mais articulações), bilateral e simétrica (afeta as mesmas articulações em ambos os lados do corpo), progressiva, destrutiva e deformante.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9350DC2-0EB0-4811-96AC-E289D074CDBF}"/>
              </a:ext>
            </a:extLst>
          </p:cNvPr>
          <p:cNvSpPr txBox="1"/>
          <p:nvPr/>
        </p:nvSpPr>
        <p:spPr>
          <a:xfrm>
            <a:off x="246063" y="1433122"/>
            <a:ext cx="422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ARTRITE REUMATOIDE</a:t>
            </a: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C8FF29CB-BCB3-4D44-81BE-A591A032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65" y="-56374"/>
            <a:ext cx="5761572" cy="3686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Artrite reumatoide">
            <a:extLst>
              <a:ext uri="{FF2B5EF4-FFF2-40B4-BE49-F238E27FC236}">
                <a16:creationId xmlns:a16="http://schemas.microsoft.com/office/drawing/2014/main" id="{92F8B691-8804-4A05-9E0E-024867B7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151" y="3630504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75B58A4-BCD8-4068-948D-DCAD3F6D77B6}"/>
              </a:ext>
            </a:extLst>
          </p:cNvPr>
          <p:cNvSpPr/>
          <p:nvPr/>
        </p:nvSpPr>
        <p:spPr>
          <a:xfrm>
            <a:off x="-1028699" y="0"/>
            <a:ext cx="13906498" cy="1371600"/>
          </a:xfrm>
          <a:prstGeom prst="roundRect">
            <a:avLst>
              <a:gd name="adj" fmla="val 50000"/>
            </a:avLst>
          </a:prstGeom>
          <a:solidFill>
            <a:srgbClr val="38E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0773602-A15F-4D36-8998-8B9E538A655E}"/>
              </a:ext>
            </a:extLst>
          </p:cNvPr>
          <p:cNvSpPr/>
          <p:nvPr/>
        </p:nvSpPr>
        <p:spPr>
          <a:xfrm>
            <a:off x="-1028697" y="1371600"/>
            <a:ext cx="13906496" cy="1371600"/>
          </a:xfrm>
          <a:prstGeom prst="roundRect">
            <a:avLst>
              <a:gd name="adj" fmla="val 50000"/>
            </a:avLst>
          </a:prstGeom>
          <a:solidFill>
            <a:srgbClr val="38E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2E6FEFC-BB9F-42CF-BD5E-883FE6A475C5}"/>
              </a:ext>
            </a:extLst>
          </p:cNvPr>
          <p:cNvSpPr/>
          <p:nvPr/>
        </p:nvSpPr>
        <p:spPr>
          <a:xfrm>
            <a:off x="-1028699" y="2743201"/>
            <a:ext cx="13906498" cy="1371600"/>
          </a:xfrm>
          <a:prstGeom prst="roundRect">
            <a:avLst>
              <a:gd name="adj" fmla="val 50000"/>
            </a:avLst>
          </a:prstGeom>
          <a:solidFill>
            <a:srgbClr val="38E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C06FB60-C992-43BC-8E36-6CE0F571C60B}"/>
              </a:ext>
            </a:extLst>
          </p:cNvPr>
          <p:cNvSpPr/>
          <p:nvPr/>
        </p:nvSpPr>
        <p:spPr>
          <a:xfrm>
            <a:off x="-1028697" y="4114801"/>
            <a:ext cx="13906496" cy="1371600"/>
          </a:xfrm>
          <a:prstGeom prst="roundRect">
            <a:avLst>
              <a:gd name="adj" fmla="val 50000"/>
            </a:avLst>
          </a:prstGeom>
          <a:solidFill>
            <a:srgbClr val="38E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F16676B-2525-409D-A3EB-E73BBB133DB5}"/>
              </a:ext>
            </a:extLst>
          </p:cNvPr>
          <p:cNvSpPr/>
          <p:nvPr/>
        </p:nvSpPr>
        <p:spPr>
          <a:xfrm>
            <a:off x="-1028699" y="5486400"/>
            <a:ext cx="13906498" cy="1371600"/>
          </a:xfrm>
          <a:prstGeom prst="roundRect">
            <a:avLst>
              <a:gd name="adj" fmla="val 50000"/>
            </a:avLst>
          </a:prstGeom>
          <a:solidFill>
            <a:srgbClr val="38E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9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7F0F25D-02B3-48C5-8574-0365C20C672C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286DBD42-0F86-4E6A-AE63-C031FEFD0A6F}"/>
              </a:ext>
            </a:extLst>
          </p:cNvPr>
          <p:cNvGrpSpPr/>
          <p:nvPr/>
        </p:nvGrpSpPr>
        <p:grpSpPr>
          <a:xfrm>
            <a:off x="6975990" y="3203050"/>
            <a:ext cx="5142268" cy="1696064"/>
            <a:chOff x="6975990" y="3203050"/>
            <a:chExt cx="5142268" cy="1696064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C53D8CFB-2F7C-4FC7-AD20-60A0529286A9}"/>
                </a:ext>
              </a:extLst>
            </p:cNvPr>
            <p:cNvGrpSpPr/>
            <p:nvPr/>
          </p:nvGrpSpPr>
          <p:grpSpPr>
            <a:xfrm flipH="1">
              <a:off x="6975990" y="3203050"/>
              <a:ext cx="5142268" cy="1696064"/>
              <a:chOff x="6671885" y="235975"/>
              <a:chExt cx="5142268" cy="1696064"/>
            </a:xfrm>
          </p:grpSpPr>
          <p:sp>
            <p:nvSpPr>
              <p:cNvPr id="19" name="Retângulo: Cantos Arredondados 18">
                <a:extLst>
                  <a:ext uri="{FF2B5EF4-FFF2-40B4-BE49-F238E27FC236}">
                    <a16:creationId xmlns:a16="http://schemas.microsoft.com/office/drawing/2014/main" id="{C358A113-3CA5-4E67-AB21-96F170C70FFC}"/>
                  </a:ext>
                </a:extLst>
              </p:cNvPr>
              <p:cNvSpPr/>
              <p:nvPr/>
            </p:nvSpPr>
            <p:spPr>
              <a:xfrm>
                <a:off x="6671885" y="235975"/>
                <a:ext cx="5142268" cy="169606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0070C0"/>
                  </a:gs>
                  <a:gs pos="44000">
                    <a:srgbClr val="7E3961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E029F41-4489-4988-B7FE-BD5AF2301565}"/>
                  </a:ext>
                </a:extLst>
              </p:cNvPr>
              <p:cNvSpPr/>
              <p:nvPr/>
            </p:nvSpPr>
            <p:spPr>
              <a:xfrm>
                <a:off x="10028022" y="277752"/>
                <a:ext cx="1612510" cy="161251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" descr="Resultado de imagem para Pericardium flat icon">
              <a:extLst>
                <a:ext uri="{FF2B5EF4-FFF2-40B4-BE49-F238E27FC236}">
                  <a16:creationId xmlns:a16="http://schemas.microsoft.com/office/drawing/2014/main" id="{AB0C0868-3664-4DC2-8DFF-BDDDC31307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26154" y1="18571" x2="26154" y2="18571"/>
                          <a14:backgroundMark x1="31923" y1="18571" x2="31923" y2="18571"/>
                          <a14:backgroundMark x1="31923" y1="16071" x2="25769" y2="26071"/>
                          <a14:backgroundMark x1="25769" y1="26071" x2="30000" y2="18929"/>
                          <a14:backgroundMark x1="28077" y1="19643" x2="20385" y2="62143"/>
                          <a14:backgroundMark x1="23462" y1="31429" x2="20769" y2="61071"/>
                          <a14:backgroundMark x1="20769" y1="61071" x2="31154" y2="73571"/>
                          <a14:backgroundMark x1="31154" y1="73571" x2="43077" y2="80357"/>
                          <a14:backgroundMark x1="43077" y1="80357" x2="68462" y2="84286"/>
                          <a14:backgroundMark x1="68462" y1="84286" x2="81923" y2="77500"/>
                          <a14:backgroundMark x1="81923" y1="77500" x2="88077" y2="68929"/>
                          <a14:backgroundMark x1="88077" y1="68929" x2="91923" y2="54286"/>
                          <a14:backgroundMark x1="91923" y1="54286" x2="87308" y2="29286"/>
                          <a14:backgroundMark x1="87308" y1="29286" x2="79615" y2="19286"/>
                          <a14:backgroundMark x1="79615" y1="19286" x2="67308" y2="14643"/>
                          <a14:backgroundMark x1="67308" y1="14643" x2="39615" y2="13214"/>
                          <a14:backgroundMark x1="39615" y1="13214" x2="26538" y2="16429"/>
                          <a14:backgroundMark x1="26538" y1="16429" x2="21538" y2="22143"/>
                          <a14:backgroundMark x1="73462" y1="20714" x2="78077" y2="31071"/>
                          <a14:backgroundMark x1="78077" y1="31071" x2="80000" y2="62857"/>
                          <a14:backgroundMark x1="80000" y1="62857" x2="76538" y2="74286"/>
                          <a14:backgroundMark x1="76538" y1="74286" x2="68077" y2="83571"/>
                          <a14:backgroundMark x1="68077" y1="83571" x2="53846" y2="87143"/>
                          <a14:backgroundMark x1="53846" y1="87143" x2="43077" y2="82500"/>
                          <a14:backgroundMark x1="43077" y1="82500" x2="35769" y2="73214"/>
                          <a14:backgroundMark x1="35769" y1="73214" x2="49615" y2="74286"/>
                          <a14:backgroundMark x1="49615" y1="74286" x2="60769" y2="72857"/>
                          <a14:backgroundMark x1="60769" y1="72857" x2="68846" y2="62143"/>
                          <a14:backgroundMark x1="68846" y1="62143" x2="73846" y2="38929"/>
                          <a14:backgroundMark x1="73846" y1="38929" x2="73846" y2="22857"/>
                          <a14:backgroundMark x1="70000" y1="30714" x2="62692" y2="21429"/>
                          <a14:backgroundMark x1="62692" y1="21429" x2="51154" y2="16429"/>
                          <a14:backgroundMark x1="51154" y1="16429" x2="39615" y2="16786"/>
                          <a14:backgroundMark x1="39615" y1="16786" x2="23462" y2="50714"/>
                          <a14:backgroundMark x1="23462" y1="50714" x2="25385" y2="61429"/>
                          <a14:backgroundMark x1="25385" y1="61429" x2="32692" y2="70357"/>
                          <a14:backgroundMark x1="32692" y1="70357" x2="38077" y2="72500"/>
                          <a14:backgroundMark x1="65769" y1="30357" x2="65769" y2="30357"/>
                          <a14:backgroundMark x1="54615" y1="23571" x2="54615" y2="23571"/>
                          <a14:backgroundMark x1="50000" y1="27143" x2="50000" y2="27143"/>
                          <a14:backgroundMark x1="48077" y1="29286" x2="48077" y2="29286"/>
                          <a14:backgroundMark x1="35385" y1="36786" x2="35385" y2="36786"/>
                          <a14:backgroundMark x1="46923" y1="70714" x2="46923" y2="70714"/>
                          <a14:backgroundMark x1="45385" y1="68929" x2="45385" y2="68929"/>
                          <a14:backgroundMark x1="45769" y1="25714" x2="45769" y2="25714"/>
                        </a14:backgroundRemoval>
                      </a14:imgEffect>
                      <a14:imgEffect>
                        <a14:sharpenSoften amount="22000"/>
                      </a14:imgEffect>
                      <a14:imgEffect>
                        <a14:saturation sat="400000"/>
                      </a14:imgEffect>
                      <a14:imgEffect>
                        <a14:brightnessContrast bright="-10000" contras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7" t="17382" r="24879" b="24939"/>
            <a:stretch/>
          </p:blipFill>
          <p:spPr bwMode="auto">
            <a:xfrm>
              <a:off x="7326456" y="3347874"/>
              <a:ext cx="1145772" cy="1406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E884D939-98B6-4314-A411-9B5A01943DEB}"/>
              </a:ext>
            </a:extLst>
          </p:cNvPr>
          <p:cNvGrpSpPr/>
          <p:nvPr/>
        </p:nvGrpSpPr>
        <p:grpSpPr>
          <a:xfrm>
            <a:off x="6961244" y="25373"/>
            <a:ext cx="5142268" cy="1696064"/>
            <a:chOff x="6961244" y="25373"/>
            <a:chExt cx="5142268" cy="1696064"/>
          </a:xfrm>
        </p:grpSpPr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84A58EAA-3C6D-4590-BECE-033FC5CB327C}"/>
                </a:ext>
              </a:extLst>
            </p:cNvPr>
            <p:cNvSpPr/>
            <p:nvPr/>
          </p:nvSpPr>
          <p:spPr>
            <a:xfrm flipH="1">
              <a:off x="6961244" y="25373"/>
              <a:ext cx="5142268" cy="1696064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03D17F7-BED4-47D1-A783-B2C053A479FE}"/>
                </a:ext>
              </a:extLst>
            </p:cNvPr>
            <p:cNvSpPr/>
            <p:nvPr/>
          </p:nvSpPr>
          <p:spPr>
            <a:xfrm flipH="1">
              <a:off x="7134865" y="67150"/>
              <a:ext cx="1612510" cy="161251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AA9B9CFD-273B-4FD1-AD77-79AE1C124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00" b="96000" l="1778" r="96000">
                          <a14:foregroundMark x1="41778" y1="12000" x2="20889" y2="24444"/>
                          <a14:foregroundMark x1="20889" y1="24444" x2="11111" y2="47556"/>
                          <a14:foregroundMark x1="11111" y1="47556" x2="19111" y2="68889"/>
                          <a14:foregroundMark x1="19111" y1="68889" x2="38667" y2="82222"/>
                          <a14:foregroundMark x1="38667" y1="82222" x2="62667" y2="83556"/>
                          <a14:foregroundMark x1="62667" y1="83556" x2="82667" y2="64889"/>
                          <a14:foregroundMark x1="82667" y1="64889" x2="86222" y2="37778"/>
                          <a14:foregroundMark x1="86222" y1="37778" x2="76889" y2="16444"/>
                          <a14:foregroundMark x1="76889" y1="16444" x2="38667" y2="10667"/>
                          <a14:foregroundMark x1="59111" y1="34222" x2="65778" y2="40000"/>
                          <a14:foregroundMark x1="54667" y1="23111" x2="44889" y2="44000"/>
                          <a14:foregroundMark x1="44889" y1="44000" x2="71556" y2="48000"/>
                          <a14:foregroundMark x1="71556" y1="48000" x2="76000" y2="25778"/>
                          <a14:foregroundMark x1="76000" y1="25778" x2="45333" y2="18667"/>
                          <a14:foregroundMark x1="45333" y1="18667" x2="40889" y2="22222"/>
                          <a14:foregroundMark x1="67556" y1="28889" x2="42222" y2="28889"/>
                          <a14:foregroundMark x1="42222" y1="28889" x2="40444" y2="59111"/>
                          <a14:foregroundMark x1="40444" y1="59111" x2="61333" y2="73333"/>
                          <a14:foregroundMark x1="61333" y1="73333" x2="80444" y2="55556"/>
                          <a14:foregroundMark x1="80444" y1="55556" x2="70222" y2="31556"/>
                          <a14:foregroundMark x1="70222" y1="31556" x2="42667" y2="23111"/>
                          <a14:foregroundMark x1="42667" y1="23111" x2="39556" y2="24000"/>
                          <a14:foregroundMark x1="1333" y1="56889" x2="39556" y2="88444"/>
                          <a14:foregroundMark x1="39556" y1="88444" x2="65778" y2="89778"/>
                          <a14:foregroundMark x1="65778" y1="89778" x2="82222" y2="72000"/>
                          <a14:foregroundMark x1="82222" y1="72000" x2="93333" y2="48444"/>
                          <a14:foregroundMark x1="93333" y1="48444" x2="86667" y2="26222"/>
                          <a14:foregroundMark x1="86667" y1="26222" x2="67556" y2="10667"/>
                          <a14:foregroundMark x1="67556" y1="10667" x2="43111" y2="6222"/>
                          <a14:foregroundMark x1="43111" y1="6222" x2="20889" y2="14667"/>
                          <a14:foregroundMark x1="20889" y1="14667" x2="7111" y2="37333"/>
                          <a14:foregroundMark x1="7111" y1="37333" x2="2222" y2="59111"/>
                          <a14:foregroundMark x1="2222" y1="59111" x2="2222" y2="59111"/>
                          <a14:foregroundMark x1="5333" y1="60444" x2="20444" y2="80889"/>
                          <a14:foregroundMark x1="20444" y1="80889" x2="35111" y2="85778"/>
                          <a14:foregroundMark x1="16444" y1="70222" x2="35111" y2="88444"/>
                          <a14:foregroundMark x1="35111" y1="88444" x2="53333" y2="90222"/>
                          <a14:foregroundMark x1="7111" y1="66222" x2="28889" y2="89333"/>
                          <a14:foregroundMark x1="28889" y1="89333" x2="44889" y2="92889"/>
                          <a14:foregroundMark x1="33333" y1="90667" x2="56444" y2="93778"/>
                          <a14:foregroundMark x1="56444" y1="93778" x2="61778" y2="85333"/>
                          <a14:foregroundMark x1="40444" y1="86222" x2="64889" y2="92444"/>
                          <a14:foregroundMark x1="64889" y1="92444" x2="92444" y2="56444"/>
                          <a14:foregroundMark x1="92444" y1="56444" x2="91556" y2="38667"/>
                          <a14:foregroundMark x1="88889" y1="35556" x2="96000" y2="58667"/>
                          <a14:foregroundMark x1="96000" y1="58667" x2="85333" y2="79111"/>
                          <a14:foregroundMark x1="85333" y1="79111" x2="76000" y2="85333"/>
                          <a14:foregroundMark x1="90667" y1="42222" x2="91556" y2="56444"/>
                          <a14:foregroundMark x1="85333" y1="51111" x2="85333" y2="51111"/>
                          <a14:foregroundMark x1="87111" y1="40000" x2="87111" y2="40000"/>
                          <a14:foregroundMark x1="84000" y1="23111" x2="84000" y2="23111"/>
                          <a14:foregroundMark x1="85778" y1="22222" x2="85778" y2="22222"/>
                          <a14:foregroundMark x1="78222" y1="16889" x2="78222" y2="16889"/>
                          <a14:foregroundMark x1="76889" y1="15556" x2="76889" y2="15556"/>
                          <a14:foregroundMark x1="72000" y1="10667" x2="72000" y2="10667"/>
                          <a14:foregroundMark x1="69778" y1="10667" x2="69333" y2="10222"/>
                          <a14:foregroundMark x1="63111" y1="8444" x2="63111" y2="8444"/>
                          <a14:foregroundMark x1="60889" y1="8000" x2="59111" y2="8000"/>
                          <a14:foregroundMark x1="51111" y1="7111" x2="47556" y2="7111"/>
                          <a14:foregroundMark x1="44889" y1="7111" x2="44889" y2="7111"/>
                          <a14:foregroundMark x1="62667" y1="5778" x2="35111" y2="4000"/>
                          <a14:foregroundMark x1="7111" y1="46222" x2="7111" y2="46222"/>
                          <a14:foregroundMark x1="7556" y1="44889" x2="7111" y2="53333"/>
                          <a14:foregroundMark x1="36444" y1="93778" x2="60444" y2="92000"/>
                          <a14:foregroundMark x1="60444" y1="92000" x2="65333" y2="88000"/>
                          <a14:foregroundMark x1="50222" y1="94222" x2="64444" y2="92000"/>
                          <a14:foregroundMark x1="80889" y1="81778" x2="60889" y2="91556"/>
                          <a14:foregroundMark x1="84444" y1="80000" x2="63111" y2="93778"/>
                          <a14:foregroundMark x1="63111" y1="93778" x2="46222" y2="93778"/>
                          <a14:foregroundMark x1="68444" y1="91111" x2="44444" y2="95111"/>
                          <a14:foregroundMark x1="44444" y1="95111" x2="33333" y2="92000"/>
                          <a14:foregroundMark x1="34667" y1="94222" x2="57333" y2="96000"/>
                          <a14:foregroundMark x1="57333" y1="96000" x2="58667" y2="95111"/>
                          <a14:foregroundMark x1="53333" y1="36889" x2="59556" y2="35556"/>
                          <a14:foregroundMark x1="61778" y1="41333" x2="64889" y2="41333"/>
                          <a14:backgroundMark x1="11556" y1="8889" x2="11556" y2="8889"/>
                          <a14:backgroundMark x1="7111" y1="7556" x2="13333" y2="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119" y="239182"/>
              <a:ext cx="1268446" cy="1268446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D39BFDB2-4EA6-4559-9D27-71481FF83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10" y="-982"/>
            <a:ext cx="1759980" cy="6858982"/>
          </a:xfrm>
          <a:prstGeom prst="rect">
            <a:avLst/>
          </a:prstGeom>
        </p:spPr>
      </p:pic>
      <p:grpSp>
        <p:nvGrpSpPr>
          <p:cNvPr id="49" name="Agrupar 48">
            <a:extLst>
              <a:ext uri="{FF2B5EF4-FFF2-40B4-BE49-F238E27FC236}">
                <a16:creationId xmlns:a16="http://schemas.microsoft.com/office/drawing/2014/main" id="{53327869-23EC-4501-B1BB-8E138F9AC97C}"/>
              </a:ext>
            </a:extLst>
          </p:cNvPr>
          <p:cNvGrpSpPr/>
          <p:nvPr/>
        </p:nvGrpSpPr>
        <p:grpSpPr>
          <a:xfrm>
            <a:off x="73742" y="4754290"/>
            <a:ext cx="5142268" cy="1696064"/>
            <a:chOff x="73742" y="4754290"/>
            <a:chExt cx="5142268" cy="1696064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67779642-9997-4CBC-8733-E231CFD8AEFB}"/>
                </a:ext>
              </a:extLst>
            </p:cNvPr>
            <p:cNvSpPr/>
            <p:nvPr/>
          </p:nvSpPr>
          <p:spPr>
            <a:xfrm>
              <a:off x="73742" y="4754290"/>
              <a:ext cx="5142268" cy="1696064"/>
            </a:xfrm>
            <a:prstGeom prst="roundRect">
              <a:avLst>
                <a:gd name="adj" fmla="val 50000"/>
              </a:avLst>
            </a:prstGeom>
            <a:solidFill>
              <a:srgbClr val="FF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19DBCDD-4AC2-48C6-B103-0C9D842595B2}"/>
                </a:ext>
              </a:extLst>
            </p:cNvPr>
            <p:cNvSpPr/>
            <p:nvPr/>
          </p:nvSpPr>
          <p:spPr>
            <a:xfrm>
              <a:off x="3456030" y="4796066"/>
              <a:ext cx="1612510" cy="161251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Hemácia 1">
              <a:extLst>
                <a:ext uri="{FF2B5EF4-FFF2-40B4-BE49-F238E27FC236}">
                  <a16:creationId xmlns:a16="http://schemas.microsoft.com/office/drawing/2014/main" id="{0A5F27CC-A994-44F2-BF9C-B8EF03B242B7}"/>
                </a:ext>
              </a:extLst>
            </p:cNvPr>
            <p:cNvGrpSpPr/>
            <p:nvPr/>
          </p:nvGrpSpPr>
          <p:grpSpPr>
            <a:xfrm>
              <a:off x="3588906" y="4959595"/>
              <a:ext cx="1346758" cy="1285454"/>
              <a:chOff x="5958838" y="2129952"/>
              <a:chExt cx="2398910" cy="2289714"/>
            </a:xfrm>
          </p:grpSpPr>
          <p:sp>
            <p:nvSpPr>
              <p:cNvPr id="8" name="Antigénio 1">
                <a:extLst>
                  <a:ext uri="{FF2B5EF4-FFF2-40B4-BE49-F238E27FC236}">
                    <a16:creationId xmlns:a16="http://schemas.microsoft.com/office/drawing/2014/main" id="{FBE8E6D6-1056-40A7-A3FC-31510275BEAC}"/>
                  </a:ext>
                </a:extLst>
              </p:cNvPr>
              <p:cNvSpPr/>
              <p:nvPr/>
            </p:nvSpPr>
            <p:spPr>
              <a:xfrm>
                <a:off x="6997955" y="2129952"/>
                <a:ext cx="320675" cy="228147"/>
              </a:xfrm>
              <a:prstGeom prst="triangle">
                <a:avLst/>
              </a:prstGeom>
              <a:solidFill>
                <a:srgbClr val="FF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riângulo isósceles 8">
                <a:extLst>
                  <a:ext uri="{FF2B5EF4-FFF2-40B4-BE49-F238E27FC236}">
                    <a16:creationId xmlns:a16="http://schemas.microsoft.com/office/drawing/2014/main" id="{E84C507D-5125-48C1-95E8-BBF4CA450604}"/>
                  </a:ext>
                </a:extLst>
              </p:cNvPr>
              <p:cNvSpPr/>
              <p:nvPr/>
            </p:nvSpPr>
            <p:spPr>
              <a:xfrm rot="16200000">
                <a:off x="5912574" y="3160735"/>
                <a:ext cx="320675" cy="228147"/>
              </a:xfrm>
              <a:prstGeom prst="triangle">
                <a:avLst/>
              </a:prstGeom>
              <a:solidFill>
                <a:srgbClr val="FF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riângulo isósceles 9">
                <a:extLst>
                  <a:ext uri="{FF2B5EF4-FFF2-40B4-BE49-F238E27FC236}">
                    <a16:creationId xmlns:a16="http://schemas.microsoft.com/office/drawing/2014/main" id="{07BF1309-DE4F-490F-9399-ECDFD01F2693}"/>
                  </a:ext>
                </a:extLst>
              </p:cNvPr>
              <p:cNvSpPr/>
              <p:nvPr/>
            </p:nvSpPr>
            <p:spPr>
              <a:xfrm rot="5400000">
                <a:off x="8083337" y="3160735"/>
                <a:ext cx="320675" cy="228147"/>
              </a:xfrm>
              <a:prstGeom prst="triangle">
                <a:avLst/>
              </a:prstGeom>
              <a:solidFill>
                <a:srgbClr val="FF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Antigénio 2">
                <a:extLst>
                  <a:ext uri="{FF2B5EF4-FFF2-40B4-BE49-F238E27FC236}">
                    <a16:creationId xmlns:a16="http://schemas.microsoft.com/office/drawing/2014/main" id="{0CFA5AFE-C72D-41CC-9014-7C6533F5A07D}"/>
                  </a:ext>
                </a:extLst>
              </p:cNvPr>
              <p:cNvSpPr/>
              <p:nvPr/>
            </p:nvSpPr>
            <p:spPr>
              <a:xfrm rot="10800000">
                <a:off x="6997955" y="4191519"/>
                <a:ext cx="320675" cy="228147"/>
              </a:xfrm>
              <a:prstGeom prst="triangle">
                <a:avLst/>
              </a:prstGeom>
              <a:solidFill>
                <a:srgbClr val="FF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000BC59-1C78-4892-8324-6FFC6D05C619}"/>
                  </a:ext>
                </a:extLst>
              </p:cNvPr>
              <p:cNvSpPr/>
              <p:nvPr/>
            </p:nvSpPr>
            <p:spPr>
              <a:xfrm rot="16200000">
                <a:off x="6168912" y="2249030"/>
                <a:ext cx="1978762" cy="205156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67000">
                    <a:srgbClr val="FF2121"/>
                  </a:gs>
                  <a:gs pos="40000">
                    <a:srgbClr val="FF2121"/>
                  </a:gs>
                  <a:gs pos="100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43C7800-5F27-4725-B28A-1A573B6ED913}"/>
                  </a:ext>
                </a:extLst>
              </p:cNvPr>
              <p:cNvSpPr/>
              <p:nvPr/>
            </p:nvSpPr>
            <p:spPr>
              <a:xfrm>
                <a:off x="6479864" y="2596381"/>
                <a:ext cx="1356858" cy="13568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86000">
                    <a:srgbClr val="FF2121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199F4F-1AFE-4DDA-8ADA-3445DED722D0}"/>
              </a:ext>
            </a:extLst>
          </p:cNvPr>
          <p:cNvSpPr txBox="1"/>
          <p:nvPr/>
        </p:nvSpPr>
        <p:spPr>
          <a:xfrm>
            <a:off x="293890" y="4819259"/>
            <a:ext cx="3427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DIMINUIÇÃO DA CONTAGEM DE GLÓBULOS VERMELHOS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819E699-588F-47E1-A939-7FF4F5567A9E}"/>
              </a:ext>
            </a:extLst>
          </p:cNvPr>
          <p:cNvSpPr txBox="1"/>
          <p:nvPr/>
        </p:nvSpPr>
        <p:spPr>
          <a:xfrm>
            <a:off x="8762121" y="3789472"/>
            <a:ext cx="299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PERICARDITE</a:t>
            </a: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618FD32A-C3B6-47CF-AAF3-7AED542EDADB}"/>
              </a:ext>
            </a:extLst>
          </p:cNvPr>
          <p:cNvGrpSpPr/>
          <p:nvPr/>
        </p:nvGrpSpPr>
        <p:grpSpPr>
          <a:xfrm>
            <a:off x="73742" y="1229335"/>
            <a:ext cx="5142268" cy="1696064"/>
            <a:chOff x="73742" y="1229335"/>
            <a:chExt cx="5142268" cy="1696064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684BF596-06CA-4071-8720-3F3A9F770145}"/>
                </a:ext>
              </a:extLst>
            </p:cNvPr>
            <p:cNvSpPr/>
            <p:nvPr/>
          </p:nvSpPr>
          <p:spPr>
            <a:xfrm>
              <a:off x="73742" y="1229335"/>
              <a:ext cx="5142268" cy="169606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BA31119-6134-44F9-8AB6-A49883671AAF}"/>
                </a:ext>
              </a:extLst>
            </p:cNvPr>
            <p:cNvSpPr/>
            <p:nvPr/>
          </p:nvSpPr>
          <p:spPr>
            <a:xfrm>
              <a:off x="3437240" y="1271112"/>
              <a:ext cx="1612510" cy="1612510"/>
            </a:xfrm>
            <a:prstGeom prst="ellipse">
              <a:avLst/>
            </a:prstGeom>
            <a:solidFill>
              <a:srgbClr val="E987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AAD163D6-7A03-4D65-9093-E612C19E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89" b="97778" l="2667" r="96000">
                          <a14:foregroundMark x1="65778" y1="17333" x2="84889" y2="30222"/>
                          <a14:foregroundMark x1="84889" y1="30222" x2="92889" y2="51556"/>
                          <a14:foregroundMark x1="92889" y1="51556" x2="94222" y2="75111"/>
                          <a14:foregroundMark x1="94222" y1="75111" x2="83556" y2="95556"/>
                          <a14:foregroundMark x1="83556" y1="95556" x2="60889" y2="95111"/>
                          <a14:foregroundMark x1="60889" y1="95111" x2="58222" y2="51111"/>
                          <a14:foregroundMark x1="86222" y1="29778" x2="95556" y2="74222"/>
                          <a14:foregroundMark x1="95556" y1="74222" x2="87556" y2="95556"/>
                          <a14:foregroundMark x1="87556" y1="95556" x2="78222" y2="96889"/>
                          <a14:foregroundMark x1="67556" y1="22667" x2="82222" y2="41333"/>
                          <a14:foregroundMark x1="82222" y1="41333" x2="90222" y2="63556"/>
                          <a14:foregroundMark x1="90222" y1="63556" x2="86667" y2="87556"/>
                          <a14:foregroundMark x1="86667" y1="87556" x2="72889" y2="89778"/>
                          <a14:foregroundMark x1="71111" y1="25778" x2="77778" y2="49778"/>
                          <a14:foregroundMark x1="77778" y1="49778" x2="72889" y2="73778"/>
                          <a14:foregroundMark x1="72889" y1="73778" x2="73778" y2="50222"/>
                          <a14:foregroundMark x1="73778" y1="50222" x2="79556" y2="80444"/>
                          <a14:foregroundMark x1="75111" y1="86667" x2="72444" y2="88444"/>
                          <a14:foregroundMark x1="87111" y1="50667" x2="95556" y2="72444"/>
                          <a14:foregroundMark x1="95556" y1="72444" x2="92000" y2="94667"/>
                          <a14:foregroundMark x1="92000" y1="94667" x2="67111" y2="95556"/>
                          <a14:foregroundMark x1="24889" y1="27111" x2="24889" y2="54222"/>
                          <a14:foregroundMark x1="24889" y1="54222" x2="14667" y2="74222"/>
                          <a14:foregroundMark x1="14667" y1="74222" x2="34667" y2="62667"/>
                          <a14:foregroundMark x1="34667" y1="62667" x2="22667" y2="37778"/>
                          <a14:foregroundMark x1="22667" y1="37778" x2="13778" y2="59111"/>
                          <a14:foregroundMark x1="13778" y1="59111" x2="11556" y2="85778"/>
                          <a14:foregroundMark x1="11556" y1="85778" x2="28444" y2="86667"/>
                          <a14:foregroundMark x1="28444" y1="34667" x2="31111" y2="57778"/>
                          <a14:foregroundMark x1="31111" y1="57778" x2="32000" y2="54667"/>
                          <a14:foregroundMark x1="31111" y1="27111" x2="28889" y2="44889"/>
                          <a14:foregroundMark x1="24444" y1="30667" x2="12000" y2="68889"/>
                          <a14:foregroundMark x1="17778" y1="44444" x2="11111" y2="71556"/>
                          <a14:foregroundMark x1="9333" y1="48000" x2="9333" y2="76000"/>
                          <a14:foregroundMark x1="9333" y1="76000" x2="9333" y2="72000"/>
                          <a14:foregroundMark x1="5778" y1="52889" x2="5778" y2="76000"/>
                          <a14:foregroundMark x1="5778" y1="76000" x2="8000" y2="72889"/>
                          <a14:foregroundMark x1="12444" y1="44889" x2="12444" y2="78222"/>
                          <a14:foregroundMark x1="2667" y1="72444" x2="8000" y2="94222"/>
                          <a14:foregroundMark x1="8000" y1="94222" x2="10667" y2="96889"/>
                          <a14:foregroundMark x1="72444" y1="97778" x2="87111" y2="96000"/>
                          <a14:foregroundMark x1="94667" y1="92889" x2="92444" y2="73778"/>
                          <a14:foregroundMark x1="92000" y1="69333" x2="91556" y2="67556"/>
                          <a14:foregroundMark x1="92444" y1="40889" x2="95111" y2="64000"/>
                          <a14:foregroundMark x1="96444" y1="52889" x2="95111" y2="77778"/>
                          <a14:foregroundMark x1="48000" y1="12889" x2="48000" y2="4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992" y="1350458"/>
              <a:ext cx="1234170" cy="1234170"/>
            </a:xfrm>
            <a:prstGeom prst="rect">
              <a:avLst/>
            </a:prstGeom>
          </p:spPr>
        </p:pic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57124C8-8BD5-453D-9052-61E9FDC2A7A9}"/>
              </a:ext>
            </a:extLst>
          </p:cNvPr>
          <p:cNvSpPr txBox="1"/>
          <p:nvPr/>
        </p:nvSpPr>
        <p:spPr>
          <a:xfrm>
            <a:off x="971847" y="1766577"/>
            <a:ext cx="2101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PLEURITE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B499C09-E014-42B0-9FA2-8345BB6E8533}"/>
              </a:ext>
            </a:extLst>
          </p:cNvPr>
          <p:cNvSpPr txBox="1"/>
          <p:nvPr/>
        </p:nvSpPr>
        <p:spPr>
          <a:xfrm>
            <a:off x="8747375" y="396351"/>
            <a:ext cx="2992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SINTOMAS OCULARES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2A2EA23-F6E2-402B-9345-8209229C129C}"/>
              </a:ext>
            </a:extLst>
          </p:cNvPr>
          <p:cNvSpPr txBox="1"/>
          <p:nvPr/>
        </p:nvSpPr>
        <p:spPr>
          <a:xfrm>
            <a:off x="6665482" y="4926590"/>
            <a:ext cx="56066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 Inflamação da membrana que cobre o coração (pericárdio)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Estudos recentes mostram que a AR contribui para o aumento do risco cardiovascular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existindo um aumento do risco de enfarte agudo do miocárdio e acidente vascular cerebral.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4D8D56E-4964-41C9-B6E6-DEF8F3D62170}"/>
              </a:ext>
            </a:extLst>
          </p:cNvPr>
          <p:cNvSpPr txBox="1"/>
          <p:nvPr/>
        </p:nvSpPr>
        <p:spPr>
          <a:xfrm>
            <a:off x="96563" y="2990368"/>
            <a:ext cx="5313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Inflamação na pleura (membrana que cobre os pulmões)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e alterações dos pulmões e vias aéreas.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F392C0D-BA98-429C-8C40-BF33F3CC1A5E}"/>
              </a:ext>
            </a:extLst>
          </p:cNvPr>
          <p:cNvSpPr txBox="1"/>
          <p:nvPr/>
        </p:nvSpPr>
        <p:spPr>
          <a:xfrm>
            <a:off x="7215406" y="1788912"/>
            <a:ext cx="4911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Secura ocular (Síndrome seca secundária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chamada “Síndrome de Sjögren secundária”)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inflamação ocular (esclerite e episclerite).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F20801B-4474-4632-BD49-28D6FEB338B5}"/>
              </a:ext>
            </a:extLst>
          </p:cNvPr>
          <p:cNvSpPr txBox="1"/>
          <p:nvPr/>
        </p:nvSpPr>
        <p:spPr>
          <a:xfrm>
            <a:off x="17827" y="156191"/>
            <a:ext cx="56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A doença pode afetar outras partes do corpo e causar:</a:t>
            </a:r>
          </a:p>
        </p:txBody>
      </p:sp>
    </p:spTree>
    <p:extLst>
      <p:ext uri="{BB962C8B-B14F-4D97-AF65-F5344CB8AC3E}">
        <p14:creationId xmlns:p14="http://schemas.microsoft.com/office/powerpoint/2010/main" val="2940477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51"/>
                            </p:stCondLst>
                            <p:childTnLst>
                              <p:par>
                                <p:cTn id="1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1"/>
                            </p:stCondLst>
                            <p:childTnLst>
                              <p:par>
                                <p:cTn id="1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51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2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1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1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22" grpId="0"/>
      <p:bldP spid="27" grpId="0"/>
      <p:bldP spid="34" grpId="0"/>
      <p:bldP spid="40" grpId="0"/>
      <p:bldP spid="42" grpId="0"/>
      <p:bldP spid="43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tângulo 75">
            <a:extLst>
              <a:ext uri="{FF2B5EF4-FFF2-40B4-BE49-F238E27FC236}">
                <a16:creationId xmlns:a16="http://schemas.microsoft.com/office/drawing/2014/main" id="{35A3633F-AB14-4767-9350-7989059C699E}"/>
              </a:ext>
            </a:extLst>
          </p:cNvPr>
          <p:cNvSpPr/>
          <p:nvPr/>
        </p:nvSpPr>
        <p:spPr>
          <a:xfrm>
            <a:off x="6110965" y="4591360"/>
            <a:ext cx="2494563" cy="19243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C572E249-82B7-44B1-9518-E27F3D656AC9}"/>
              </a:ext>
            </a:extLst>
          </p:cNvPr>
          <p:cNvSpPr/>
          <p:nvPr/>
        </p:nvSpPr>
        <p:spPr>
          <a:xfrm>
            <a:off x="336884" y="5554947"/>
            <a:ext cx="1957137" cy="1921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orma livre: Forma 73">
            <a:extLst>
              <a:ext uri="{FF2B5EF4-FFF2-40B4-BE49-F238E27FC236}">
                <a16:creationId xmlns:a16="http://schemas.microsoft.com/office/drawing/2014/main" id="{07A276AE-6CC3-4CF0-A785-595AA6A96C89}"/>
              </a:ext>
            </a:extLst>
          </p:cNvPr>
          <p:cNvSpPr/>
          <p:nvPr/>
        </p:nvSpPr>
        <p:spPr>
          <a:xfrm>
            <a:off x="-1441" y="-18947"/>
            <a:ext cx="12192000" cy="6858000"/>
          </a:xfrm>
          <a:custGeom>
            <a:avLst/>
            <a:gdLst>
              <a:gd name="connsiteX0" fmla="*/ 629625 w 12192000"/>
              <a:gd name="connsiteY0" fmla="*/ 2886600 h 6858000"/>
              <a:gd name="connsiteX1" fmla="*/ 428488 w 12192000"/>
              <a:gd name="connsiteY1" fmla="*/ 3087737 h 6858000"/>
              <a:gd name="connsiteX2" fmla="*/ 428488 w 12192000"/>
              <a:gd name="connsiteY2" fmla="*/ 3154237 h 6858000"/>
              <a:gd name="connsiteX3" fmla="*/ 428487 w 12192000"/>
              <a:gd name="connsiteY3" fmla="*/ 3154247 h 6858000"/>
              <a:gd name="connsiteX4" fmla="*/ 428488 w 12192000"/>
              <a:gd name="connsiteY4" fmla="*/ 3154257 h 6858000"/>
              <a:gd name="connsiteX5" fmla="*/ 428488 w 12192000"/>
              <a:gd name="connsiteY5" fmla="*/ 4448875 h 6858000"/>
              <a:gd name="connsiteX6" fmla="*/ 551333 w 12192000"/>
              <a:gd name="connsiteY6" fmla="*/ 4634206 h 6858000"/>
              <a:gd name="connsiteX7" fmla="*/ 629625 w 12192000"/>
              <a:gd name="connsiteY7" fmla="*/ 4650012 h 6858000"/>
              <a:gd name="connsiteX8" fmla="*/ 707916 w 12192000"/>
              <a:gd name="connsiteY8" fmla="*/ 4634206 h 6858000"/>
              <a:gd name="connsiteX9" fmla="*/ 830761 w 12192000"/>
              <a:gd name="connsiteY9" fmla="*/ 4448875 h 6858000"/>
              <a:gd name="connsiteX10" fmla="*/ 830762 w 12192000"/>
              <a:gd name="connsiteY10" fmla="*/ 3421893 h 6858000"/>
              <a:gd name="connsiteX11" fmla="*/ 856976 w 12192000"/>
              <a:gd name="connsiteY11" fmla="*/ 3421893 h 6858000"/>
              <a:gd name="connsiteX12" fmla="*/ 856976 w 12192000"/>
              <a:gd name="connsiteY12" fmla="*/ 4650012 h 6858000"/>
              <a:gd name="connsiteX13" fmla="*/ 860980 w 12192000"/>
              <a:gd name="connsiteY13" fmla="*/ 4650012 h 6858000"/>
              <a:gd name="connsiteX14" fmla="*/ 856976 w 12192000"/>
              <a:gd name="connsiteY14" fmla="*/ 4689733 h 6858000"/>
              <a:gd name="connsiteX15" fmla="*/ 856976 w 12192000"/>
              <a:gd name="connsiteY15" fmla="*/ 6223185 h 6858000"/>
              <a:gd name="connsiteX16" fmla="*/ 979821 w 12192000"/>
              <a:gd name="connsiteY16" fmla="*/ 6408515 h 6858000"/>
              <a:gd name="connsiteX17" fmla="*/ 1058112 w 12192000"/>
              <a:gd name="connsiteY17" fmla="*/ 6424322 h 6858000"/>
              <a:gd name="connsiteX18" fmla="*/ 1136404 w 12192000"/>
              <a:gd name="connsiteY18" fmla="*/ 6408515 h 6858000"/>
              <a:gd name="connsiteX19" fmla="*/ 1259249 w 12192000"/>
              <a:gd name="connsiteY19" fmla="*/ 6223185 h 6858000"/>
              <a:gd name="connsiteX20" fmla="*/ 1259250 w 12192000"/>
              <a:gd name="connsiteY20" fmla="*/ 4689734 h 6858000"/>
              <a:gd name="connsiteX21" fmla="*/ 1255246 w 12192000"/>
              <a:gd name="connsiteY21" fmla="*/ 4650012 h 6858000"/>
              <a:gd name="connsiteX22" fmla="*/ 1344865 w 12192000"/>
              <a:gd name="connsiteY22" fmla="*/ 4650012 h 6858000"/>
              <a:gd name="connsiteX23" fmla="*/ 1340997 w 12192000"/>
              <a:gd name="connsiteY23" fmla="*/ 4688380 h 6858000"/>
              <a:gd name="connsiteX24" fmla="*/ 1340997 w 12192000"/>
              <a:gd name="connsiteY24" fmla="*/ 6221832 h 6858000"/>
              <a:gd name="connsiteX25" fmla="*/ 1463842 w 12192000"/>
              <a:gd name="connsiteY25" fmla="*/ 6407162 h 6858000"/>
              <a:gd name="connsiteX26" fmla="*/ 1542133 w 12192000"/>
              <a:gd name="connsiteY26" fmla="*/ 6422969 h 6858000"/>
              <a:gd name="connsiteX27" fmla="*/ 1620425 w 12192000"/>
              <a:gd name="connsiteY27" fmla="*/ 6407162 h 6858000"/>
              <a:gd name="connsiteX28" fmla="*/ 1743270 w 12192000"/>
              <a:gd name="connsiteY28" fmla="*/ 6221832 h 6858000"/>
              <a:gd name="connsiteX29" fmla="*/ 1743271 w 12192000"/>
              <a:gd name="connsiteY29" fmla="*/ 4688381 h 6858000"/>
              <a:gd name="connsiteX30" fmla="*/ 1739403 w 12192000"/>
              <a:gd name="connsiteY30" fmla="*/ 4650012 h 6858000"/>
              <a:gd name="connsiteX31" fmla="*/ 1743359 w 12192000"/>
              <a:gd name="connsiteY31" fmla="*/ 4650012 h 6858000"/>
              <a:gd name="connsiteX32" fmla="*/ 1743359 w 12192000"/>
              <a:gd name="connsiteY32" fmla="*/ 3421893 h 6858000"/>
              <a:gd name="connsiteX33" fmla="*/ 1767332 w 12192000"/>
              <a:gd name="connsiteY33" fmla="*/ 3421893 h 6858000"/>
              <a:gd name="connsiteX34" fmla="*/ 1767332 w 12192000"/>
              <a:gd name="connsiteY34" fmla="*/ 4451583 h 6858000"/>
              <a:gd name="connsiteX35" fmla="*/ 1890177 w 12192000"/>
              <a:gd name="connsiteY35" fmla="*/ 4636913 h 6858000"/>
              <a:gd name="connsiteX36" fmla="*/ 1968469 w 12192000"/>
              <a:gd name="connsiteY36" fmla="*/ 4652720 h 6858000"/>
              <a:gd name="connsiteX37" fmla="*/ 2046760 w 12192000"/>
              <a:gd name="connsiteY37" fmla="*/ 4636913 h 6858000"/>
              <a:gd name="connsiteX38" fmla="*/ 2169605 w 12192000"/>
              <a:gd name="connsiteY38" fmla="*/ 4451583 h 6858000"/>
              <a:gd name="connsiteX39" fmla="*/ 2169606 w 12192000"/>
              <a:gd name="connsiteY39" fmla="*/ 3090446 h 6858000"/>
              <a:gd name="connsiteX40" fmla="*/ 1968469 w 12192000"/>
              <a:gd name="connsiteY40" fmla="*/ 2889309 h 6858000"/>
              <a:gd name="connsiteX41" fmla="*/ 1968469 w 12192000"/>
              <a:gd name="connsiteY41" fmla="*/ 2889308 h 6858000"/>
              <a:gd name="connsiteX42" fmla="*/ 1934781 w 12192000"/>
              <a:gd name="connsiteY42" fmla="*/ 2896109 h 6858000"/>
              <a:gd name="connsiteX43" fmla="*/ 1887685 w 12192000"/>
              <a:gd name="connsiteY43" fmla="*/ 2886601 h 6858000"/>
              <a:gd name="connsiteX44" fmla="*/ 696133 w 12192000"/>
              <a:gd name="connsiteY44" fmla="*/ 2886601 h 6858000"/>
              <a:gd name="connsiteX45" fmla="*/ 662879 w 12192000"/>
              <a:gd name="connsiteY45" fmla="*/ 2893315 h 6858000"/>
              <a:gd name="connsiteX46" fmla="*/ 629625 w 12192000"/>
              <a:gd name="connsiteY46" fmla="*/ 2886601 h 6858000"/>
              <a:gd name="connsiteX47" fmla="*/ 6869413 w 12192000"/>
              <a:gd name="connsiteY47" fmla="*/ 2836991 h 6858000"/>
              <a:gd name="connsiteX48" fmla="*/ 6812254 w 12192000"/>
              <a:gd name="connsiteY48" fmla="*/ 2842953 h 6858000"/>
              <a:gd name="connsiteX49" fmla="*/ 6802550 w 12192000"/>
              <a:gd name="connsiteY49" fmla="*/ 2846071 h 6858000"/>
              <a:gd name="connsiteX50" fmla="*/ 6736277 w 12192000"/>
              <a:gd name="connsiteY50" fmla="*/ 2842800 h 6858000"/>
              <a:gd name="connsiteX51" fmla="*/ 6582172 w 12192000"/>
              <a:gd name="connsiteY51" fmla="*/ 2987991 h 6858000"/>
              <a:gd name="connsiteX52" fmla="*/ 6270272 w 12192000"/>
              <a:gd name="connsiteY52" fmla="*/ 4268665 h 6858000"/>
              <a:gd name="connsiteX53" fmla="*/ 6407011 w 12192000"/>
              <a:gd name="connsiteY53" fmla="*/ 4505519 h 6858000"/>
              <a:gd name="connsiteX54" fmla="*/ 6635896 w 12192000"/>
              <a:gd name="connsiteY54" fmla="*/ 4364018 h 6858000"/>
              <a:gd name="connsiteX55" fmla="*/ 6864950 w 12192000"/>
              <a:gd name="connsiteY55" fmla="*/ 3423511 h 6858000"/>
              <a:gd name="connsiteX56" fmla="*/ 6869413 w 12192000"/>
              <a:gd name="connsiteY56" fmla="*/ 3423976 h 6858000"/>
              <a:gd name="connsiteX57" fmla="*/ 6928775 w 12192000"/>
              <a:gd name="connsiteY57" fmla="*/ 3423976 h 6858000"/>
              <a:gd name="connsiteX58" fmla="*/ 6585795 w 12192000"/>
              <a:gd name="connsiteY58" fmla="*/ 4843663 h 6858000"/>
              <a:gd name="connsiteX59" fmla="*/ 6978408 w 12192000"/>
              <a:gd name="connsiteY59" fmla="*/ 4843663 h 6858000"/>
              <a:gd name="connsiteX60" fmla="*/ 6978408 w 12192000"/>
              <a:gd name="connsiteY60" fmla="*/ 6246855 h 6858000"/>
              <a:gd name="connsiteX61" fmla="*/ 7166936 w 12192000"/>
              <a:gd name="connsiteY61" fmla="*/ 6441947 h 6858000"/>
              <a:gd name="connsiteX62" fmla="*/ 7355465 w 12192000"/>
              <a:gd name="connsiteY62" fmla="*/ 6246855 h 6858000"/>
              <a:gd name="connsiteX63" fmla="*/ 7355465 w 12192000"/>
              <a:gd name="connsiteY63" fmla="*/ 4843663 h 6858000"/>
              <a:gd name="connsiteX64" fmla="*/ 7528534 w 12192000"/>
              <a:gd name="connsiteY64" fmla="*/ 4843663 h 6858000"/>
              <a:gd name="connsiteX65" fmla="*/ 7528533 w 12192000"/>
              <a:gd name="connsiteY65" fmla="*/ 6246855 h 6858000"/>
              <a:gd name="connsiteX66" fmla="*/ 7717061 w 12192000"/>
              <a:gd name="connsiteY66" fmla="*/ 6441947 h 6858000"/>
              <a:gd name="connsiteX67" fmla="*/ 7905590 w 12192000"/>
              <a:gd name="connsiteY67" fmla="*/ 6246855 h 6858000"/>
              <a:gd name="connsiteX68" fmla="*/ 7905591 w 12192000"/>
              <a:gd name="connsiteY68" fmla="*/ 4843663 h 6858000"/>
              <a:gd name="connsiteX69" fmla="*/ 8184789 w 12192000"/>
              <a:gd name="connsiteY69" fmla="*/ 4843663 h 6858000"/>
              <a:gd name="connsiteX70" fmla="*/ 7841809 w 12192000"/>
              <a:gd name="connsiteY70" fmla="*/ 3423976 h 6858000"/>
              <a:gd name="connsiteX71" fmla="*/ 7898834 w 12192000"/>
              <a:gd name="connsiteY71" fmla="*/ 3423976 h 6858000"/>
              <a:gd name="connsiteX72" fmla="*/ 8139418 w 12192000"/>
              <a:gd name="connsiteY72" fmla="*/ 4361610 h 6858000"/>
              <a:gd name="connsiteX73" fmla="*/ 8370014 w 12192000"/>
              <a:gd name="connsiteY73" fmla="*/ 4500103 h 6858000"/>
              <a:gd name="connsiteX74" fmla="*/ 8503847 w 12192000"/>
              <a:gd name="connsiteY74" fmla="*/ 4261478 h 6858000"/>
              <a:gd name="connsiteX75" fmla="*/ 8176318 w 12192000"/>
              <a:gd name="connsiteY75" fmla="*/ 2984989 h 6858000"/>
              <a:gd name="connsiteX76" fmla="*/ 8020450 w 12192000"/>
              <a:gd name="connsiteY76" fmla="*/ 2841826 h 6858000"/>
              <a:gd name="connsiteX77" fmla="*/ 7965510 w 12192000"/>
              <a:gd name="connsiteY77" fmla="*/ 2845260 h 6858000"/>
              <a:gd name="connsiteX78" fmla="*/ 7958330 w 12192000"/>
              <a:gd name="connsiteY78" fmla="*/ 2842953 h 6858000"/>
              <a:gd name="connsiteX79" fmla="*/ 7901171 w 12192000"/>
              <a:gd name="connsiteY79" fmla="*/ 2836991 h 6858000"/>
              <a:gd name="connsiteX80" fmla="*/ 7355466 w 12192000"/>
              <a:gd name="connsiteY80" fmla="*/ 1975105 h 6858000"/>
              <a:gd name="connsiteX81" fmla="*/ 6964392 w 12192000"/>
              <a:gd name="connsiteY81" fmla="*/ 2385768 h 6858000"/>
              <a:gd name="connsiteX82" fmla="*/ 7355466 w 12192000"/>
              <a:gd name="connsiteY82" fmla="*/ 2796430 h 6858000"/>
              <a:gd name="connsiteX83" fmla="*/ 7746541 w 12192000"/>
              <a:gd name="connsiteY83" fmla="*/ 2385768 h 6858000"/>
              <a:gd name="connsiteX84" fmla="*/ 7355466 w 12192000"/>
              <a:gd name="connsiteY84" fmla="*/ 1975105 h 6858000"/>
              <a:gd name="connsiteX85" fmla="*/ 1300392 w 12192000"/>
              <a:gd name="connsiteY85" fmla="*/ 1975105 h 6858000"/>
              <a:gd name="connsiteX86" fmla="*/ 890760 w 12192000"/>
              <a:gd name="connsiteY86" fmla="*/ 2394727 h 6858000"/>
              <a:gd name="connsiteX87" fmla="*/ 1300392 w 12192000"/>
              <a:gd name="connsiteY87" fmla="*/ 2814349 h 6858000"/>
              <a:gd name="connsiteX88" fmla="*/ 1710024 w 12192000"/>
              <a:gd name="connsiteY88" fmla="*/ 2394727 h 6858000"/>
              <a:gd name="connsiteX89" fmla="*/ 1300392 w 12192000"/>
              <a:gd name="connsiteY89" fmla="*/ 1975105 h 6858000"/>
              <a:gd name="connsiteX90" fmla="*/ 0 w 12192000"/>
              <a:gd name="connsiteY90" fmla="*/ 0 h 6858000"/>
              <a:gd name="connsiteX91" fmla="*/ 12192000 w 12192000"/>
              <a:gd name="connsiteY91" fmla="*/ 0 h 6858000"/>
              <a:gd name="connsiteX92" fmla="*/ 12192000 w 12192000"/>
              <a:gd name="connsiteY92" fmla="*/ 6858000 h 6858000"/>
              <a:gd name="connsiteX93" fmla="*/ 0 w 12192000"/>
              <a:gd name="connsiteY9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192000" h="6858000">
                <a:moveTo>
                  <a:pt x="629625" y="2886600"/>
                </a:moveTo>
                <a:cubicBezTo>
                  <a:pt x="518540" y="2886600"/>
                  <a:pt x="428488" y="2976652"/>
                  <a:pt x="428488" y="3087737"/>
                </a:cubicBezTo>
                <a:lnTo>
                  <a:pt x="428488" y="3154237"/>
                </a:lnTo>
                <a:lnTo>
                  <a:pt x="428487" y="3154247"/>
                </a:lnTo>
                <a:lnTo>
                  <a:pt x="428488" y="3154257"/>
                </a:lnTo>
                <a:lnTo>
                  <a:pt x="428488" y="4448875"/>
                </a:lnTo>
                <a:cubicBezTo>
                  <a:pt x="428488" y="4532189"/>
                  <a:pt x="479142" y="4603671"/>
                  <a:pt x="551333" y="4634206"/>
                </a:cubicBezTo>
                <a:lnTo>
                  <a:pt x="629625" y="4650012"/>
                </a:lnTo>
                <a:lnTo>
                  <a:pt x="707916" y="4634206"/>
                </a:lnTo>
                <a:cubicBezTo>
                  <a:pt x="780107" y="4603671"/>
                  <a:pt x="830761" y="4532189"/>
                  <a:pt x="830761" y="4448875"/>
                </a:cubicBezTo>
                <a:lnTo>
                  <a:pt x="830762" y="3421893"/>
                </a:lnTo>
                <a:lnTo>
                  <a:pt x="856976" y="3421893"/>
                </a:lnTo>
                <a:lnTo>
                  <a:pt x="856976" y="4650012"/>
                </a:lnTo>
                <a:lnTo>
                  <a:pt x="860980" y="4650012"/>
                </a:lnTo>
                <a:lnTo>
                  <a:pt x="856976" y="4689733"/>
                </a:lnTo>
                <a:lnTo>
                  <a:pt x="856976" y="6223185"/>
                </a:lnTo>
                <a:cubicBezTo>
                  <a:pt x="856976" y="6306498"/>
                  <a:pt x="907630" y="6377981"/>
                  <a:pt x="979821" y="6408515"/>
                </a:cubicBezTo>
                <a:lnTo>
                  <a:pt x="1058112" y="6424322"/>
                </a:lnTo>
                <a:lnTo>
                  <a:pt x="1136404" y="6408515"/>
                </a:lnTo>
                <a:cubicBezTo>
                  <a:pt x="1208595" y="6377981"/>
                  <a:pt x="1259249" y="6306498"/>
                  <a:pt x="1259249" y="6223185"/>
                </a:cubicBezTo>
                <a:lnTo>
                  <a:pt x="1259250" y="4689734"/>
                </a:lnTo>
                <a:lnTo>
                  <a:pt x="1255246" y="4650012"/>
                </a:lnTo>
                <a:lnTo>
                  <a:pt x="1344865" y="4650012"/>
                </a:lnTo>
                <a:lnTo>
                  <a:pt x="1340997" y="4688380"/>
                </a:lnTo>
                <a:lnTo>
                  <a:pt x="1340997" y="6221832"/>
                </a:lnTo>
                <a:cubicBezTo>
                  <a:pt x="1340997" y="6305145"/>
                  <a:pt x="1391651" y="6376628"/>
                  <a:pt x="1463842" y="6407162"/>
                </a:cubicBezTo>
                <a:lnTo>
                  <a:pt x="1542133" y="6422969"/>
                </a:lnTo>
                <a:lnTo>
                  <a:pt x="1620425" y="6407162"/>
                </a:lnTo>
                <a:cubicBezTo>
                  <a:pt x="1692616" y="6376628"/>
                  <a:pt x="1743270" y="6305145"/>
                  <a:pt x="1743270" y="6221832"/>
                </a:cubicBezTo>
                <a:lnTo>
                  <a:pt x="1743271" y="4688381"/>
                </a:lnTo>
                <a:lnTo>
                  <a:pt x="1739403" y="4650012"/>
                </a:lnTo>
                <a:lnTo>
                  <a:pt x="1743359" y="4650012"/>
                </a:lnTo>
                <a:lnTo>
                  <a:pt x="1743359" y="3421893"/>
                </a:lnTo>
                <a:lnTo>
                  <a:pt x="1767332" y="3421893"/>
                </a:lnTo>
                <a:lnTo>
                  <a:pt x="1767332" y="4451583"/>
                </a:lnTo>
                <a:cubicBezTo>
                  <a:pt x="1767332" y="4534897"/>
                  <a:pt x="1817986" y="4606379"/>
                  <a:pt x="1890177" y="4636913"/>
                </a:cubicBezTo>
                <a:lnTo>
                  <a:pt x="1968469" y="4652720"/>
                </a:lnTo>
                <a:lnTo>
                  <a:pt x="2046760" y="4636913"/>
                </a:lnTo>
                <a:cubicBezTo>
                  <a:pt x="2118951" y="4606379"/>
                  <a:pt x="2169605" y="4534897"/>
                  <a:pt x="2169605" y="4451583"/>
                </a:cubicBezTo>
                <a:lnTo>
                  <a:pt x="2169606" y="3090446"/>
                </a:lnTo>
                <a:cubicBezTo>
                  <a:pt x="2169606" y="2979361"/>
                  <a:pt x="2079554" y="2889309"/>
                  <a:pt x="1968469" y="2889309"/>
                </a:cubicBezTo>
                <a:lnTo>
                  <a:pt x="1968469" y="2889308"/>
                </a:lnTo>
                <a:lnTo>
                  <a:pt x="1934781" y="2896109"/>
                </a:lnTo>
                <a:lnTo>
                  <a:pt x="1887685" y="2886601"/>
                </a:lnTo>
                <a:lnTo>
                  <a:pt x="696133" y="2886601"/>
                </a:lnTo>
                <a:lnTo>
                  <a:pt x="662879" y="2893315"/>
                </a:lnTo>
                <a:lnTo>
                  <a:pt x="629625" y="2886601"/>
                </a:lnTo>
                <a:close/>
                <a:moveTo>
                  <a:pt x="6869413" y="2836991"/>
                </a:moveTo>
                <a:cubicBezTo>
                  <a:pt x="6849834" y="2836991"/>
                  <a:pt x="6830717" y="2839044"/>
                  <a:pt x="6812254" y="2842953"/>
                </a:cubicBezTo>
                <a:lnTo>
                  <a:pt x="6802550" y="2846071"/>
                </a:lnTo>
                <a:lnTo>
                  <a:pt x="6736277" y="2842800"/>
                </a:lnTo>
                <a:cubicBezTo>
                  <a:pt x="6663669" y="2854406"/>
                  <a:pt x="6601256" y="2909631"/>
                  <a:pt x="6582172" y="2987991"/>
                </a:cubicBezTo>
                <a:lnTo>
                  <a:pt x="6270272" y="4268665"/>
                </a:lnTo>
                <a:cubicBezTo>
                  <a:pt x="6244826" y="4373144"/>
                  <a:pt x="6306047" y="4479187"/>
                  <a:pt x="6407011" y="4505519"/>
                </a:cubicBezTo>
                <a:cubicBezTo>
                  <a:pt x="6507976" y="4531850"/>
                  <a:pt x="6610451" y="4468498"/>
                  <a:pt x="6635896" y="4364018"/>
                </a:cubicBezTo>
                <a:lnTo>
                  <a:pt x="6864950" y="3423511"/>
                </a:lnTo>
                <a:lnTo>
                  <a:pt x="6869413" y="3423976"/>
                </a:lnTo>
                <a:lnTo>
                  <a:pt x="6928775" y="3423976"/>
                </a:lnTo>
                <a:lnTo>
                  <a:pt x="6585795" y="4843663"/>
                </a:lnTo>
                <a:lnTo>
                  <a:pt x="6978408" y="4843663"/>
                </a:lnTo>
                <a:lnTo>
                  <a:pt x="6978408" y="6246855"/>
                </a:lnTo>
                <a:cubicBezTo>
                  <a:pt x="6978408" y="6354601"/>
                  <a:pt x="7062815" y="6441947"/>
                  <a:pt x="7166936" y="6441947"/>
                </a:cubicBezTo>
                <a:cubicBezTo>
                  <a:pt x="7271058" y="6441947"/>
                  <a:pt x="7355465" y="6354601"/>
                  <a:pt x="7355465" y="6246855"/>
                </a:cubicBezTo>
                <a:lnTo>
                  <a:pt x="7355465" y="4843663"/>
                </a:lnTo>
                <a:lnTo>
                  <a:pt x="7528534" y="4843663"/>
                </a:lnTo>
                <a:lnTo>
                  <a:pt x="7528533" y="6246855"/>
                </a:lnTo>
                <a:cubicBezTo>
                  <a:pt x="7528533" y="6354601"/>
                  <a:pt x="7612940" y="6441947"/>
                  <a:pt x="7717061" y="6441947"/>
                </a:cubicBezTo>
                <a:cubicBezTo>
                  <a:pt x="7821182" y="6441947"/>
                  <a:pt x="7905590" y="6354601"/>
                  <a:pt x="7905590" y="6246855"/>
                </a:cubicBezTo>
                <a:lnTo>
                  <a:pt x="7905591" y="4843663"/>
                </a:lnTo>
                <a:lnTo>
                  <a:pt x="8184789" y="4843663"/>
                </a:lnTo>
                <a:lnTo>
                  <a:pt x="7841809" y="3423976"/>
                </a:lnTo>
                <a:lnTo>
                  <a:pt x="7898834" y="3423976"/>
                </a:lnTo>
                <a:lnTo>
                  <a:pt x="8139418" y="4361610"/>
                </a:lnTo>
                <a:cubicBezTo>
                  <a:pt x="8166138" y="4465748"/>
                  <a:pt x="8269380" y="4527754"/>
                  <a:pt x="8370014" y="4500103"/>
                </a:cubicBezTo>
                <a:cubicBezTo>
                  <a:pt x="8470649" y="4472452"/>
                  <a:pt x="8530568" y="4365616"/>
                  <a:pt x="8503847" y="4261478"/>
                </a:cubicBezTo>
                <a:lnTo>
                  <a:pt x="8176318" y="2984989"/>
                </a:lnTo>
                <a:cubicBezTo>
                  <a:pt x="8156278" y="2906885"/>
                  <a:pt x="8093194" y="2852482"/>
                  <a:pt x="8020450" y="2841826"/>
                </a:cubicBezTo>
                <a:lnTo>
                  <a:pt x="7965510" y="2845260"/>
                </a:lnTo>
                <a:lnTo>
                  <a:pt x="7958330" y="2842953"/>
                </a:lnTo>
                <a:cubicBezTo>
                  <a:pt x="7939867" y="2839044"/>
                  <a:pt x="7920750" y="2836991"/>
                  <a:pt x="7901171" y="2836991"/>
                </a:cubicBezTo>
                <a:close/>
                <a:moveTo>
                  <a:pt x="7355466" y="1975105"/>
                </a:moveTo>
                <a:cubicBezTo>
                  <a:pt x="7139482" y="1975105"/>
                  <a:pt x="6964392" y="2158965"/>
                  <a:pt x="6964392" y="2385768"/>
                </a:cubicBezTo>
                <a:cubicBezTo>
                  <a:pt x="6964392" y="2612570"/>
                  <a:pt x="7139482" y="2796430"/>
                  <a:pt x="7355466" y="2796430"/>
                </a:cubicBezTo>
                <a:cubicBezTo>
                  <a:pt x="7571450" y="2796430"/>
                  <a:pt x="7746541" y="2612570"/>
                  <a:pt x="7746541" y="2385768"/>
                </a:cubicBezTo>
                <a:cubicBezTo>
                  <a:pt x="7746541" y="2158965"/>
                  <a:pt x="7571450" y="1975105"/>
                  <a:pt x="7355466" y="1975105"/>
                </a:cubicBezTo>
                <a:close/>
                <a:moveTo>
                  <a:pt x="1300392" y="1975105"/>
                </a:moveTo>
                <a:cubicBezTo>
                  <a:pt x="1074158" y="1975105"/>
                  <a:pt x="890760" y="2162976"/>
                  <a:pt x="890760" y="2394727"/>
                </a:cubicBezTo>
                <a:cubicBezTo>
                  <a:pt x="890760" y="2626478"/>
                  <a:pt x="1074158" y="2814349"/>
                  <a:pt x="1300392" y="2814349"/>
                </a:cubicBezTo>
                <a:cubicBezTo>
                  <a:pt x="1526626" y="2814349"/>
                  <a:pt x="1710024" y="2626478"/>
                  <a:pt x="1710024" y="2394727"/>
                </a:cubicBezTo>
                <a:cubicBezTo>
                  <a:pt x="1710024" y="2162976"/>
                  <a:pt x="1526626" y="1975105"/>
                  <a:pt x="1300392" y="197510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79D1FFC-66E5-4806-A713-0854518066C4}"/>
              </a:ext>
            </a:extLst>
          </p:cNvPr>
          <p:cNvSpPr txBox="1"/>
          <p:nvPr/>
        </p:nvSpPr>
        <p:spPr>
          <a:xfrm>
            <a:off x="1960569" y="2544949"/>
            <a:ext cx="4359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11.8%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80BD708-A69F-485B-BB1A-247AF2B6B07B}"/>
              </a:ext>
            </a:extLst>
          </p:cNvPr>
          <p:cNvSpPr txBox="1"/>
          <p:nvPr/>
        </p:nvSpPr>
        <p:spPr>
          <a:xfrm>
            <a:off x="2598093" y="3483209"/>
            <a:ext cx="4023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Homens</a:t>
            </a:r>
          </a:p>
        </p:txBody>
      </p:sp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F2C94AF8-CE24-486C-9658-A8D361B45544}"/>
              </a:ext>
            </a:extLst>
          </p:cNvPr>
          <p:cNvCxnSpPr>
            <a:cxnSpLocks/>
          </p:cNvCxnSpPr>
          <p:nvPr/>
        </p:nvCxnSpPr>
        <p:spPr>
          <a:xfrm>
            <a:off x="2598093" y="4495321"/>
            <a:ext cx="3084250" cy="0"/>
          </a:xfrm>
          <a:prstGeom prst="line">
            <a:avLst/>
          </a:prstGeom>
          <a:ln w="57150" cap="rnd">
            <a:solidFill>
              <a:srgbClr val="00B0F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2D3D049-C4D8-44E8-B084-8AD5D880DA6B}"/>
              </a:ext>
            </a:extLst>
          </p:cNvPr>
          <p:cNvSpPr txBox="1"/>
          <p:nvPr/>
        </p:nvSpPr>
        <p:spPr>
          <a:xfrm>
            <a:off x="8919401" y="3529375"/>
            <a:ext cx="342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Mulheres</a:t>
            </a:r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A3608315-EDEB-4239-992F-2D71B33C7369}"/>
              </a:ext>
            </a:extLst>
          </p:cNvPr>
          <p:cNvCxnSpPr>
            <a:cxnSpLocks/>
          </p:cNvCxnSpPr>
          <p:nvPr/>
        </p:nvCxnSpPr>
        <p:spPr>
          <a:xfrm>
            <a:off x="8936849" y="4495321"/>
            <a:ext cx="3084250" cy="0"/>
          </a:xfrm>
          <a:prstGeom prst="line">
            <a:avLst/>
          </a:prstGeom>
          <a:ln w="571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69BF4BC-9A48-4E22-8C72-EC8A0A4C5AA2}"/>
              </a:ext>
            </a:extLst>
          </p:cNvPr>
          <p:cNvSpPr txBox="1"/>
          <p:nvPr/>
        </p:nvSpPr>
        <p:spPr>
          <a:xfrm>
            <a:off x="8392142" y="2549430"/>
            <a:ext cx="4359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39.8%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26323DC-7EE7-41A5-BDD0-4D49D2C4BAD2}"/>
              </a:ext>
            </a:extLst>
          </p:cNvPr>
          <p:cNvSpPr txBox="1"/>
          <p:nvPr/>
        </p:nvSpPr>
        <p:spPr>
          <a:xfrm>
            <a:off x="1441" y="-149574"/>
            <a:ext cx="12189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PREVALÊNCIA EM PORTUGAL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58614FD-452F-40EA-9DDE-A1A0241F20EC}"/>
              </a:ext>
            </a:extLst>
          </p:cNvPr>
          <p:cNvSpPr txBox="1"/>
          <p:nvPr/>
        </p:nvSpPr>
        <p:spPr>
          <a:xfrm>
            <a:off x="669791" y="943032"/>
            <a:ext cx="1084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Portugal, é possível identificar que a AR reside em:</a:t>
            </a:r>
          </a:p>
        </p:txBody>
      </p:sp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AED71239-B977-4688-96D9-51C269DD04E5}"/>
              </a:ext>
            </a:extLst>
          </p:cNvPr>
          <p:cNvSpPr/>
          <p:nvPr/>
        </p:nvSpPr>
        <p:spPr>
          <a:xfrm rot="5400000">
            <a:off x="4348131" y="-6071243"/>
            <a:ext cx="3408329" cy="12104592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riângulo isósceles 31">
            <a:extLst>
              <a:ext uri="{FF2B5EF4-FFF2-40B4-BE49-F238E27FC236}">
                <a16:creationId xmlns:a16="http://schemas.microsoft.com/office/drawing/2014/main" id="{2527B72E-DD76-4AE2-B930-827565FB421C}"/>
              </a:ext>
            </a:extLst>
          </p:cNvPr>
          <p:cNvSpPr/>
          <p:nvPr/>
        </p:nvSpPr>
        <p:spPr>
          <a:xfrm rot="16200000" flipH="1">
            <a:off x="4615702" y="-5186207"/>
            <a:ext cx="3408329" cy="12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riângulo isósceles 28">
            <a:extLst>
              <a:ext uri="{FF2B5EF4-FFF2-40B4-BE49-F238E27FC236}">
                <a16:creationId xmlns:a16="http://schemas.microsoft.com/office/drawing/2014/main" id="{44F73DC3-4E72-4F44-B494-A9AAA5210FF3}"/>
              </a:ext>
            </a:extLst>
          </p:cNvPr>
          <p:cNvSpPr/>
          <p:nvPr/>
        </p:nvSpPr>
        <p:spPr>
          <a:xfrm rot="5400000">
            <a:off x="4348133" y="-4226840"/>
            <a:ext cx="3408329" cy="12104592"/>
          </a:xfrm>
          <a:prstGeom prst="triangle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riângulo isósceles 32">
            <a:extLst>
              <a:ext uri="{FF2B5EF4-FFF2-40B4-BE49-F238E27FC236}">
                <a16:creationId xmlns:a16="http://schemas.microsoft.com/office/drawing/2014/main" id="{605BD0A0-8C6B-4E28-8C03-7E77DE8A56A9}"/>
              </a:ext>
            </a:extLst>
          </p:cNvPr>
          <p:cNvSpPr/>
          <p:nvPr/>
        </p:nvSpPr>
        <p:spPr>
          <a:xfrm rot="16200000" flipH="1">
            <a:off x="4615704" y="-3341804"/>
            <a:ext cx="3408329" cy="121045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riângulo isósceles 29">
            <a:extLst>
              <a:ext uri="{FF2B5EF4-FFF2-40B4-BE49-F238E27FC236}">
                <a16:creationId xmlns:a16="http://schemas.microsoft.com/office/drawing/2014/main" id="{10DD881B-7122-4097-81AC-718E903C3781}"/>
              </a:ext>
            </a:extLst>
          </p:cNvPr>
          <p:cNvSpPr/>
          <p:nvPr/>
        </p:nvSpPr>
        <p:spPr>
          <a:xfrm rot="5400000">
            <a:off x="4348134" y="-2183908"/>
            <a:ext cx="3408329" cy="12104592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riângulo isósceles 33">
            <a:extLst>
              <a:ext uri="{FF2B5EF4-FFF2-40B4-BE49-F238E27FC236}">
                <a16:creationId xmlns:a16="http://schemas.microsoft.com/office/drawing/2014/main" id="{5B24DEEC-D52E-4F69-B3C9-3B63E27283FD}"/>
              </a:ext>
            </a:extLst>
          </p:cNvPr>
          <p:cNvSpPr/>
          <p:nvPr/>
        </p:nvSpPr>
        <p:spPr>
          <a:xfrm rot="16200000" flipH="1">
            <a:off x="4615705" y="-1298872"/>
            <a:ext cx="3408329" cy="12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ângulo isósceles 30">
            <a:extLst>
              <a:ext uri="{FF2B5EF4-FFF2-40B4-BE49-F238E27FC236}">
                <a16:creationId xmlns:a16="http://schemas.microsoft.com/office/drawing/2014/main" id="{02EC1B3F-D724-41D2-BB00-A9FC45756E16}"/>
              </a:ext>
            </a:extLst>
          </p:cNvPr>
          <p:cNvSpPr/>
          <p:nvPr/>
        </p:nvSpPr>
        <p:spPr>
          <a:xfrm rot="5400000">
            <a:off x="4348135" y="-129548"/>
            <a:ext cx="3408329" cy="12104592"/>
          </a:xfrm>
          <a:prstGeom prst="triangle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riângulo isósceles 34">
            <a:extLst>
              <a:ext uri="{FF2B5EF4-FFF2-40B4-BE49-F238E27FC236}">
                <a16:creationId xmlns:a16="http://schemas.microsoft.com/office/drawing/2014/main" id="{B9235356-F373-4AC4-B5D9-21BE0DEAC270}"/>
              </a:ext>
            </a:extLst>
          </p:cNvPr>
          <p:cNvSpPr/>
          <p:nvPr/>
        </p:nvSpPr>
        <p:spPr>
          <a:xfrm rot="16200000" flipH="1">
            <a:off x="4615706" y="755488"/>
            <a:ext cx="3408329" cy="121045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971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5" grpId="0" animBg="1"/>
      <p:bldP spid="23" grpId="0"/>
      <p:bldP spid="24" grpId="0"/>
      <p:bldP spid="39" grpId="0"/>
      <p:bldP spid="14" grpId="0"/>
      <p:bldP spid="15" grpId="0"/>
      <p:bldP spid="3" grpId="0" animBg="1"/>
      <p:bldP spid="32" grpId="0" animBg="1"/>
      <p:bldP spid="29" grpId="0" animBg="1"/>
      <p:bldP spid="33" grpId="0" animBg="1"/>
      <p:bldP spid="30" grpId="0" animBg="1"/>
      <p:bldP spid="34" grpId="0" animBg="1"/>
      <p:bldP spid="31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tângulo 53">
            <a:extLst>
              <a:ext uri="{FF2B5EF4-FFF2-40B4-BE49-F238E27FC236}">
                <a16:creationId xmlns:a16="http://schemas.microsoft.com/office/drawing/2014/main" id="{F88C057B-63A8-4781-B30F-63DEC655276C}"/>
              </a:ext>
            </a:extLst>
          </p:cNvPr>
          <p:cNvSpPr/>
          <p:nvPr/>
        </p:nvSpPr>
        <p:spPr>
          <a:xfrm>
            <a:off x="3443929" y="148728"/>
            <a:ext cx="5030002" cy="663357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72C85BBD-3F29-4D6A-8457-72A9D7953909}"/>
              </a:ext>
            </a:extLst>
          </p:cNvPr>
          <p:cNvSpPr/>
          <p:nvPr/>
        </p:nvSpPr>
        <p:spPr>
          <a:xfrm>
            <a:off x="0" y="0"/>
            <a:ext cx="3314699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5BF24F18-7087-4DF8-8A92-97FA1AE8F882}"/>
              </a:ext>
            </a:extLst>
          </p:cNvPr>
          <p:cNvCxnSpPr/>
          <p:nvPr/>
        </p:nvCxnSpPr>
        <p:spPr>
          <a:xfrm>
            <a:off x="881655" y="6915852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6">
            <a:extLst>
              <a:ext uri="{FF2B5EF4-FFF2-40B4-BE49-F238E27FC236}">
                <a16:creationId xmlns:a16="http://schemas.microsoft.com/office/drawing/2014/main" id="{8C5F0AA6-BFD5-4A3D-AE19-D5E990B0CC45}"/>
              </a:ext>
            </a:extLst>
          </p:cNvPr>
          <p:cNvCxnSpPr/>
          <p:nvPr/>
        </p:nvCxnSpPr>
        <p:spPr>
          <a:xfrm>
            <a:off x="881655" y="6395304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9">
            <a:extLst>
              <a:ext uri="{FF2B5EF4-FFF2-40B4-BE49-F238E27FC236}">
                <a16:creationId xmlns:a16="http://schemas.microsoft.com/office/drawing/2014/main" id="{DBFBFB39-9568-4B90-B068-99C43879921D}"/>
              </a:ext>
            </a:extLst>
          </p:cNvPr>
          <p:cNvCxnSpPr/>
          <p:nvPr/>
        </p:nvCxnSpPr>
        <p:spPr>
          <a:xfrm>
            <a:off x="881655" y="5874756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2">
            <a:extLst>
              <a:ext uri="{FF2B5EF4-FFF2-40B4-BE49-F238E27FC236}">
                <a16:creationId xmlns:a16="http://schemas.microsoft.com/office/drawing/2014/main" id="{550E6829-6819-4AA9-887B-AE4349455115}"/>
              </a:ext>
            </a:extLst>
          </p:cNvPr>
          <p:cNvCxnSpPr/>
          <p:nvPr/>
        </p:nvCxnSpPr>
        <p:spPr>
          <a:xfrm>
            <a:off x="881655" y="5354208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5">
            <a:extLst>
              <a:ext uri="{FF2B5EF4-FFF2-40B4-BE49-F238E27FC236}">
                <a16:creationId xmlns:a16="http://schemas.microsoft.com/office/drawing/2014/main" id="{B6082DC7-3FE5-4ED1-9D36-1A2E349E38D8}"/>
              </a:ext>
            </a:extLst>
          </p:cNvPr>
          <p:cNvCxnSpPr/>
          <p:nvPr/>
        </p:nvCxnSpPr>
        <p:spPr>
          <a:xfrm>
            <a:off x="881655" y="4833660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8">
            <a:extLst>
              <a:ext uri="{FF2B5EF4-FFF2-40B4-BE49-F238E27FC236}">
                <a16:creationId xmlns:a16="http://schemas.microsoft.com/office/drawing/2014/main" id="{0A6D0B57-605D-4237-B7DF-EDBBCB47638E}"/>
              </a:ext>
            </a:extLst>
          </p:cNvPr>
          <p:cNvCxnSpPr/>
          <p:nvPr/>
        </p:nvCxnSpPr>
        <p:spPr>
          <a:xfrm>
            <a:off x="881655" y="4313112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1">
            <a:extLst>
              <a:ext uri="{FF2B5EF4-FFF2-40B4-BE49-F238E27FC236}">
                <a16:creationId xmlns:a16="http://schemas.microsoft.com/office/drawing/2014/main" id="{0C27F0D6-4598-480F-96B9-ACAD924108EF}"/>
              </a:ext>
            </a:extLst>
          </p:cNvPr>
          <p:cNvCxnSpPr/>
          <p:nvPr/>
        </p:nvCxnSpPr>
        <p:spPr>
          <a:xfrm>
            <a:off x="881655" y="3792564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7">
            <a:extLst>
              <a:ext uri="{FF2B5EF4-FFF2-40B4-BE49-F238E27FC236}">
                <a16:creationId xmlns:a16="http://schemas.microsoft.com/office/drawing/2014/main" id="{146D5E80-1B3B-449F-8C33-1663979A8298}"/>
              </a:ext>
            </a:extLst>
          </p:cNvPr>
          <p:cNvCxnSpPr/>
          <p:nvPr/>
        </p:nvCxnSpPr>
        <p:spPr>
          <a:xfrm>
            <a:off x="881655" y="2751468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6">
            <a:extLst>
              <a:ext uri="{FF2B5EF4-FFF2-40B4-BE49-F238E27FC236}">
                <a16:creationId xmlns:a16="http://schemas.microsoft.com/office/drawing/2014/main" id="{94091EDB-88F1-47E2-8822-F4C6FAAB5ACE}"/>
              </a:ext>
            </a:extLst>
          </p:cNvPr>
          <p:cNvCxnSpPr/>
          <p:nvPr/>
        </p:nvCxnSpPr>
        <p:spPr>
          <a:xfrm>
            <a:off x="881655" y="1189824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19">
            <a:extLst>
              <a:ext uri="{FF2B5EF4-FFF2-40B4-BE49-F238E27FC236}">
                <a16:creationId xmlns:a16="http://schemas.microsoft.com/office/drawing/2014/main" id="{8360B8E7-864E-4ED9-85CA-4AE3ACCC496B}"/>
              </a:ext>
            </a:extLst>
          </p:cNvPr>
          <p:cNvCxnSpPr/>
          <p:nvPr/>
        </p:nvCxnSpPr>
        <p:spPr>
          <a:xfrm>
            <a:off x="881655" y="669276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22">
            <a:extLst>
              <a:ext uri="{FF2B5EF4-FFF2-40B4-BE49-F238E27FC236}">
                <a16:creationId xmlns:a16="http://schemas.microsoft.com/office/drawing/2014/main" id="{2E74A833-8017-4817-AC00-C13DA930AAA4}"/>
              </a:ext>
            </a:extLst>
          </p:cNvPr>
          <p:cNvCxnSpPr/>
          <p:nvPr/>
        </p:nvCxnSpPr>
        <p:spPr>
          <a:xfrm>
            <a:off x="881655" y="148728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119B39A-31CE-4DD7-B48F-3591178F9046}"/>
              </a:ext>
            </a:extLst>
          </p:cNvPr>
          <p:cNvSpPr/>
          <p:nvPr/>
        </p:nvSpPr>
        <p:spPr>
          <a:xfrm>
            <a:off x="1814417" y="6767124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1ABDC0-CF7C-4215-BB85-C8F20D2E519F}"/>
              </a:ext>
            </a:extLst>
          </p:cNvPr>
          <p:cNvSpPr/>
          <p:nvPr/>
        </p:nvSpPr>
        <p:spPr>
          <a:xfrm>
            <a:off x="1814417" y="6246576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20DAF3E-E963-4284-A677-8F755485826C}"/>
              </a:ext>
            </a:extLst>
          </p:cNvPr>
          <p:cNvSpPr/>
          <p:nvPr/>
        </p:nvSpPr>
        <p:spPr>
          <a:xfrm>
            <a:off x="1814417" y="5726028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4CC7A57-E830-424B-AC82-A24BE35684AA}"/>
              </a:ext>
            </a:extLst>
          </p:cNvPr>
          <p:cNvSpPr/>
          <p:nvPr/>
        </p:nvSpPr>
        <p:spPr>
          <a:xfrm>
            <a:off x="1814417" y="5205480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41C6BC-067D-4A0B-8CA9-68CD524C0886}"/>
              </a:ext>
            </a:extLst>
          </p:cNvPr>
          <p:cNvSpPr/>
          <p:nvPr/>
        </p:nvSpPr>
        <p:spPr>
          <a:xfrm>
            <a:off x="1814417" y="4684932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57D75F-586D-4E0D-AA13-2BAB546D7916}"/>
              </a:ext>
            </a:extLst>
          </p:cNvPr>
          <p:cNvSpPr/>
          <p:nvPr/>
        </p:nvSpPr>
        <p:spPr>
          <a:xfrm>
            <a:off x="1814417" y="4164384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1B193DB-25AC-4947-A46B-5E525078B5E4}"/>
              </a:ext>
            </a:extLst>
          </p:cNvPr>
          <p:cNvSpPr/>
          <p:nvPr/>
        </p:nvSpPr>
        <p:spPr>
          <a:xfrm>
            <a:off x="1814417" y="3643836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104">
            <a:extLst>
              <a:ext uri="{FF2B5EF4-FFF2-40B4-BE49-F238E27FC236}">
                <a16:creationId xmlns:a16="http://schemas.microsoft.com/office/drawing/2014/main" id="{A2D8FF38-1141-4B21-906E-B0C7ACDAB0D0}"/>
              </a:ext>
            </a:extLst>
          </p:cNvPr>
          <p:cNvCxnSpPr/>
          <p:nvPr/>
        </p:nvCxnSpPr>
        <p:spPr>
          <a:xfrm>
            <a:off x="881655" y="3272016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ADDB0F0-30BE-4A90-B571-00DCCD96CD59}"/>
              </a:ext>
            </a:extLst>
          </p:cNvPr>
          <p:cNvSpPr/>
          <p:nvPr/>
        </p:nvSpPr>
        <p:spPr>
          <a:xfrm>
            <a:off x="1814417" y="3123288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37E1451-AA6F-4549-B8E9-F13E77198046}"/>
              </a:ext>
            </a:extLst>
          </p:cNvPr>
          <p:cNvSpPr/>
          <p:nvPr/>
        </p:nvSpPr>
        <p:spPr>
          <a:xfrm>
            <a:off x="1814417" y="2602740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Connector 110">
            <a:extLst>
              <a:ext uri="{FF2B5EF4-FFF2-40B4-BE49-F238E27FC236}">
                <a16:creationId xmlns:a16="http://schemas.microsoft.com/office/drawing/2014/main" id="{F9B1A04B-5EF4-4527-9C13-D0174184DE29}"/>
              </a:ext>
            </a:extLst>
          </p:cNvPr>
          <p:cNvCxnSpPr/>
          <p:nvPr/>
        </p:nvCxnSpPr>
        <p:spPr>
          <a:xfrm>
            <a:off x="881655" y="2230920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FC1BBB2C-5003-43E4-B400-EC4367D1B643}"/>
              </a:ext>
            </a:extLst>
          </p:cNvPr>
          <p:cNvSpPr/>
          <p:nvPr/>
        </p:nvSpPr>
        <p:spPr>
          <a:xfrm>
            <a:off x="1814417" y="2082192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Connector 113">
            <a:extLst>
              <a:ext uri="{FF2B5EF4-FFF2-40B4-BE49-F238E27FC236}">
                <a16:creationId xmlns:a16="http://schemas.microsoft.com/office/drawing/2014/main" id="{5159E5CA-4FF3-4A7C-A193-1B9B6F4D9357}"/>
              </a:ext>
            </a:extLst>
          </p:cNvPr>
          <p:cNvCxnSpPr/>
          <p:nvPr/>
        </p:nvCxnSpPr>
        <p:spPr>
          <a:xfrm>
            <a:off x="881655" y="1710372"/>
            <a:ext cx="10814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4091123-2407-4888-B125-94A4FCFFB570}"/>
              </a:ext>
            </a:extLst>
          </p:cNvPr>
          <p:cNvSpPr/>
          <p:nvPr/>
        </p:nvSpPr>
        <p:spPr>
          <a:xfrm>
            <a:off x="1814417" y="1561644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61652B-8321-47C3-A9B2-FF35581BF2FD}"/>
              </a:ext>
            </a:extLst>
          </p:cNvPr>
          <p:cNvSpPr/>
          <p:nvPr/>
        </p:nvSpPr>
        <p:spPr>
          <a:xfrm>
            <a:off x="1814417" y="1041096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0D89622-F636-4CE3-B0EA-64F825C71372}"/>
              </a:ext>
            </a:extLst>
          </p:cNvPr>
          <p:cNvSpPr/>
          <p:nvPr/>
        </p:nvSpPr>
        <p:spPr>
          <a:xfrm>
            <a:off x="1814417" y="520548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A050B8-EEA3-4692-AD57-8A6D434E326F}"/>
              </a:ext>
            </a:extLst>
          </p:cNvPr>
          <p:cNvSpPr/>
          <p:nvPr/>
        </p:nvSpPr>
        <p:spPr>
          <a:xfrm>
            <a:off x="1814417" y="0"/>
            <a:ext cx="297456" cy="297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70042F9D-A6CD-4129-910B-5D94502B5540}"/>
              </a:ext>
            </a:extLst>
          </p:cNvPr>
          <p:cNvSpPr/>
          <p:nvPr/>
        </p:nvSpPr>
        <p:spPr>
          <a:xfrm>
            <a:off x="8610600" y="0"/>
            <a:ext cx="3581399" cy="6858000"/>
          </a:xfrm>
          <a:prstGeom prst="rect">
            <a:avLst/>
          </a:prstGeom>
          <a:solidFill>
            <a:srgbClr val="33C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45FB41CE-636D-41C5-AEEE-9250AD124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236" y="2379648"/>
            <a:ext cx="3400764" cy="2361088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25A7BCCD-5471-440C-AF71-0D2762113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472" y="1809444"/>
            <a:ext cx="375202" cy="545496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BDDB0DC6-95F7-4F4F-ABFD-DD9895648327}"/>
              </a:ext>
            </a:extLst>
          </p:cNvPr>
          <p:cNvSpPr/>
          <p:nvPr/>
        </p:nvSpPr>
        <p:spPr>
          <a:xfrm>
            <a:off x="9391869" y="2171216"/>
            <a:ext cx="208432" cy="2084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905000">
              <a:schemeClr val="accent4">
                <a:satMod val="175000"/>
                <a:alpha val="6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D09FC13-0341-4FCF-816B-96C495493BDC}"/>
              </a:ext>
            </a:extLst>
          </p:cNvPr>
          <p:cNvSpPr/>
          <p:nvPr/>
        </p:nvSpPr>
        <p:spPr>
          <a:xfrm>
            <a:off x="10201739" y="1710372"/>
            <a:ext cx="796394" cy="1337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EBBFA35D-BCDF-45EB-B507-DA8FF2D88846}"/>
              </a:ext>
            </a:extLst>
          </p:cNvPr>
          <p:cNvSpPr/>
          <p:nvPr/>
        </p:nvSpPr>
        <p:spPr>
          <a:xfrm>
            <a:off x="9972849" y="1821888"/>
            <a:ext cx="796394" cy="1337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D9122657-2B0B-422A-BD5F-A503297CAF4E}"/>
              </a:ext>
            </a:extLst>
          </p:cNvPr>
          <p:cNvSpPr txBox="1"/>
          <p:nvPr/>
        </p:nvSpPr>
        <p:spPr>
          <a:xfrm>
            <a:off x="3454842" y="234215"/>
            <a:ext cx="492686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Apesar de a causa ser desconhecida</a:t>
            </a: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acredita-se que esta condição tenha origem numa combinação de fatores genéticos e ambientais que induza um ataque direcionado ás articulações por parte do sistema imunitário. Isso cria uma inflamação no tecido que as reveste</a:t>
            </a: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com consequente</a:t>
            </a: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inchaço e dor. Se a inflamação não for controlada pode danificar   os ossos</a:t>
            </a: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cartilagem e os ligamentos</a:t>
            </a: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pt-P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causando instabilidade e a formação de cicatrizes dentro da articulação.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685390-6E28-4EA0-B15F-8FA3C72341F1}"/>
              </a:ext>
            </a:extLst>
          </p:cNvPr>
          <p:cNvSpPr/>
          <p:nvPr/>
        </p:nvSpPr>
        <p:spPr>
          <a:xfrm>
            <a:off x="732927" y="6767124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B7B921-8947-4CDE-9100-18B0586F51FD}"/>
              </a:ext>
            </a:extLst>
          </p:cNvPr>
          <p:cNvSpPr/>
          <p:nvPr/>
        </p:nvSpPr>
        <p:spPr>
          <a:xfrm>
            <a:off x="732927" y="6246576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FAC6C7D-627D-4422-84E2-3B578CC5C60C}"/>
              </a:ext>
            </a:extLst>
          </p:cNvPr>
          <p:cNvSpPr/>
          <p:nvPr/>
        </p:nvSpPr>
        <p:spPr>
          <a:xfrm>
            <a:off x="732927" y="5726028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39E91D-1602-4F4F-9CF2-2D06E12221BE}"/>
              </a:ext>
            </a:extLst>
          </p:cNvPr>
          <p:cNvSpPr/>
          <p:nvPr/>
        </p:nvSpPr>
        <p:spPr>
          <a:xfrm>
            <a:off x="732927" y="5205480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883924C-7BA4-47A8-A356-8861C89F9BB7}"/>
              </a:ext>
            </a:extLst>
          </p:cNvPr>
          <p:cNvSpPr/>
          <p:nvPr/>
        </p:nvSpPr>
        <p:spPr>
          <a:xfrm>
            <a:off x="732927" y="4684932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C72F8B-0743-4E57-B420-71B24B1B1E21}"/>
              </a:ext>
            </a:extLst>
          </p:cNvPr>
          <p:cNvSpPr/>
          <p:nvPr/>
        </p:nvSpPr>
        <p:spPr>
          <a:xfrm>
            <a:off x="732927" y="4164384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0896AF-982F-4B1D-A5E9-E36DF1C07D08}"/>
              </a:ext>
            </a:extLst>
          </p:cNvPr>
          <p:cNvSpPr/>
          <p:nvPr/>
        </p:nvSpPr>
        <p:spPr>
          <a:xfrm>
            <a:off x="732927" y="3643836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BA9A43-6EDA-450D-AE65-EA063FB290DB}"/>
              </a:ext>
            </a:extLst>
          </p:cNvPr>
          <p:cNvSpPr/>
          <p:nvPr/>
        </p:nvSpPr>
        <p:spPr>
          <a:xfrm>
            <a:off x="732927" y="3123288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C71972D-0E92-4F7B-935D-6447A5D53250}"/>
              </a:ext>
            </a:extLst>
          </p:cNvPr>
          <p:cNvSpPr/>
          <p:nvPr/>
        </p:nvSpPr>
        <p:spPr>
          <a:xfrm>
            <a:off x="732927" y="2602740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1FB21A3-8B97-4EF9-AA0D-A32B6ED7636C}"/>
              </a:ext>
            </a:extLst>
          </p:cNvPr>
          <p:cNvSpPr/>
          <p:nvPr/>
        </p:nvSpPr>
        <p:spPr>
          <a:xfrm>
            <a:off x="732927" y="2082192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83FDA9E-0D88-442B-8BDA-ADDE5BDD00BD}"/>
              </a:ext>
            </a:extLst>
          </p:cNvPr>
          <p:cNvSpPr/>
          <p:nvPr/>
        </p:nvSpPr>
        <p:spPr>
          <a:xfrm>
            <a:off x="732927" y="1561644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1344C65-3C64-4715-872F-378E1FA90420}"/>
              </a:ext>
            </a:extLst>
          </p:cNvPr>
          <p:cNvSpPr/>
          <p:nvPr/>
        </p:nvSpPr>
        <p:spPr>
          <a:xfrm>
            <a:off x="732927" y="1041096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70E9489-823B-4528-9071-3D42EF8FFD5E}"/>
              </a:ext>
            </a:extLst>
          </p:cNvPr>
          <p:cNvSpPr/>
          <p:nvPr/>
        </p:nvSpPr>
        <p:spPr>
          <a:xfrm>
            <a:off x="732927" y="520548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2292817-7A24-4261-BEF7-6403639EFD6A}"/>
              </a:ext>
            </a:extLst>
          </p:cNvPr>
          <p:cNvSpPr/>
          <p:nvPr/>
        </p:nvSpPr>
        <p:spPr>
          <a:xfrm>
            <a:off x="732927" y="0"/>
            <a:ext cx="297456" cy="2974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riângulo isósceles 94">
            <a:extLst>
              <a:ext uri="{FF2B5EF4-FFF2-40B4-BE49-F238E27FC236}">
                <a16:creationId xmlns:a16="http://schemas.microsoft.com/office/drawing/2014/main" id="{A9CAD98E-2F6F-4CB8-9041-FA020A0093A9}"/>
              </a:ext>
            </a:extLst>
          </p:cNvPr>
          <p:cNvSpPr/>
          <p:nvPr/>
        </p:nvSpPr>
        <p:spPr>
          <a:xfrm rot="5400000">
            <a:off x="4348131" y="-6071243"/>
            <a:ext cx="3408329" cy="12104592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Triângulo isósceles 98">
            <a:extLst>
              <a:ext uri="{FF2B5EF4-FFF2-40B4-BE49-F238E27FC236}">
                <a16:creationId xmlns:a16="http://schemas.microsoft.com/office/drawing/2014/main" id="{3605C2FC-A335-456E-AE75-B2CCD35E3C35}"/>
              </a:ext>
            </a:extLst>
          </p:cNvPr>
          <p:cNvSpPr/>
          <p:nvPr/>
        </p:nvSpPr>
        <p:spPr>
          <a:xfrm rot="16200000" flipH="1">
            <a:off x="4615702" y="-5186207"/>
            <a:ext cx="3408329" cy="12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riângulo isósceles 95">
            <a:extLst>
              <a:ext uri="{FF2B5EF4-FFF2-40B4-BE49-F238E27FC236}">
                <a16:creationId xmlns:a16="http://schemas.microsoft.com/office/drawing/2014/main" id="{7617DE2B-739D-4FC4-A99E-CCE7D88487CF}"/>
              </a:ext>
            </a:extLst>
          </p:cNvPr>
          <p:cNvSpPr/>
          <p:nvPr/>
        </p:nvSpPr>
        <p:spPr>
          <a:xfrm rot="5400000">
            <a:off x="4348133" y="-4226840"/>
            <a:ext cx="3408329" cy="12104592"/>
          </a:xfrm>
          <a:prstGeom prst="triangle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riângulo isósceles 99">
            <a:extLst>
              <a:ext uri="{FF2B5EF4-FFF2-40B4-BE49-F238E27FC236}">
                <a16:creationId xmlns:a16="http://schemas.microsoft.com/office/drawing/2014/main" id="{B99C785D-1376-4271-82D1-FEFE83EC4043}"/>
              </a:ext>
            </a:extLst>
          </p:cNvPr>
          <p:cNvSpPr/>
          <p:nvPr/>
        </p:nvSpPr>
        <p:spPr>
          <a:xfrm rot="16200000" flipH="1">
            <a:off x="4615704" y="-3341804"/>
            <a:ext cx="3408329" cy="121045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riângulo isósceles 96">
            <a:extLst>
              <a:ext uri="{FF2B5EF4-FFF2-40B4-BE49-F238E27FC236}">
                <a16:creationId xmlns:a16="http://schemas.microsoft.com/office/drawing/2014/main" id="{1F165C58-77A7-4E5E-B8BA-8904E1485278}"/>
              </a:ext>
            </a:extLst>
          </p:cNvPr>
          <p:cNvSpPr/>
          <p:nvPr/>
        </p:nvSpPr>
        <p:spPr>
          <a:xfrm rot="5400000">
            <a:off x="4348134" y="-2183908"/>
            <a:ext cx="3408329" cy="12104592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riângulo isósceles 100">
            <a:extLst>
              <a:ext uri="{FF2B5EF4-FFF2-40B4-BE49-F238E27FC236}">
                <a16:creationId xmlns:a16="http://schemas.microsoft.com/office/drawing/2014/main" id="{2EF30442-4552-4144-80A9-3B63D9E28355}"/>
              </a:ext>
            </a:extLst>
          </p:cNvPr>
          <p:cNvSpPr/>
          <p:nvPr/>
        </p:nvSpPr>
        <p:spPr>
          <a:xfrm rot="16200000" flipH="1">
            <a:off x="4615705" y="-1298872"/>
            <a:ext cx="3408329" cy="1210459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riângulo isósceles 97">
            <a:extLst>
              <a:ext uri="{FF2B5EF4-FFF2-40B4-BE49-F238E27FC236}">
                <a16:creationId xmlns:a16="http://schemas.microsoft.com/office/drawing/2014/main" id="{9CBF013B-25A1-4C7F-8A82-253D080A3945}"/>
              </a:ext>
            </a:extLst>
          </p:cNvPr>
          <p:cNvSpPr/>
          <p:nvPr/>
        </p:nvSpPr>
        <p:spPr>
          <a:xfrm rot="5400000">
            <a:off x="4348135" y="-129548"/>
            <a:ext cx="3408329" cy="12104592"/>
          </a:xfrm>
          <a:prstGeom prst="triangle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riângulo isósceles 101">
            <a:extLst>
              <a:ext uri="{FF2B5EF4-FFF2-40B4-BE49-F238E27FC236}">
                <a16:creationId xmlns:a16="http://schemas.microsoft.com/office/drawing/2014/main" id="{A99A43E7-E908-4D31-92E9-70C78A9DF4F7}"/>
              </a:ext>
            </a:extLst>
          </p:cNvPr>
          <p:cNvSpPr/>
          <p:nvPr/>
        </p:nvSpPr>
        <p:spPr>
          <a:xfrm rot="16200000" flipH="1">
            <a:off x="4615706" y="755488"/>
            <a:ext cx="3408329" cy="121045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8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xit" presetSubtype="8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xit" presetSubtype="8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repeatCount="indefinite" accel="45000" decel="4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8997 -3.33333E-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repeatCount="indefinite" accel="45000" decel="4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8867 -3.33333E-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35" presetClass="path" presetSubtype="0" repeatCount="indefinite" accel="45000" decel="45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375E-6 2.59259E-6 L 0.08997 2.59259E-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ccel="45000" decel="45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E-6 2.59259E-6 L -0.08867 2.59259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accel="50000" decel="5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5" presetClass="path" presetSubtype="0" repeatCount="indefinite" accel="45000" decel="45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-1.48148E-6 L 0.08997 -1.48148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repeatCount="indefinite" accel="45000" decel="45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5E-6 -1.48148E-6 L -0.08867 -1.48148E-6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indefinite" accel="50000" de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5" presetClass="path" presetSubtype="0" repeatCount="indefinite" accel="45000" decel="45000" autoRev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375E-6 4.44444E-6 L 0.08997 4.44444E-6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repeatCount="indefinite" accel="45000" decel="45000" autoRev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5E-6 4.44444E-6 L -0.08867 4.44444E-6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5" presetClass="path" presetSubtype="0" repeatCount="indefinite" accel="45000" decel="45000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375E-6 -1.11111E-6 L 0.08997 -1.11111E-6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repeatCount="indefinite" accel="45000" decel="45000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5E-6 -1.11111E-6 L -0.08867 -1.11111E-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accel="50000" decel="50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5" presetClass="path" presetSubtype="0" repeatCount="indefinite" accel="45000" decel="45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4.81481E-6 L 0.08997 4.81481E-6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ccel="45000" decel="45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4.81481E-6 L -0.08867 4.81481E-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35" presetClass="path" presetSubtype="0" repeatCount="indefinite" accel="45000" decel="45000" autoRev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375E-6 7.40741E-7 L 0.08997 7.40741E-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repeatCount="indefinite" accel="45000" decel="45000" autoRev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5E-6 7.40741E-7 L -0.08867 7.40741E-7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35" presetClass="path" presetSubtype="0" repeatCount="indefinite" accel="45000" decel="45000" autoRev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375E-6 -3.33333E-6 L 0.08997 -3.33333E-6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3" presetClass="path" presetSubtype="0" repeatCount="indefinite" accel="45000" decel="45000" autoRev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5E-6 -3.33333E-6 L -0.08867 -3.33333E-6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repeatCount="indefinite" accel="50000" decel="5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5" presetClass="path" presetSubtype="0" repeatCount="indefinite" accel="45000" decel="45000" autoRev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375E-6 2.59259E-6 L 0.08997 2.59259E-6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3" presetClass="path" presetSubtype="0" repeatCount="indefinite" accel="45000" decel="45000" autoRev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5E-6 2.59259E-6 L -0.08867 2.59259E-6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repeatCount="indefinite" accel="50000" decel="5000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35" presetClass="path" presetSubtype="0" repeatCount="indefinite" accel="45000" decel="45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375E-6 -1.48148E-6 L 0.08997 -1.48148E-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repeatCount="indefinite" accel="45000" decel="45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5E-6 -1.48148E-6 L -0.08867 -1.48148E-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35" presetClass="path" presetSubtype="0" repeatCount="indefinite" accel="45000" decel="45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4.44444E-6 L 0.08997 4.44444E-6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3" presetClass="path" presetSubtype="0" repeatCount="indefinite" accel="45000" decel="45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4.44444E-6 L -0.08867 4.44444E-6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" presetClass="emp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45000" decel="45000" autoRev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375E-6 3.7037E-7 L 0.08997 3.7037E-7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3" presetClass="path" presetSubtype="0" repeatCount="indefinite" accel="45000" decel="45000" autoRev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2.5E-6 3.7037E-7 L -0.08867 3.7037E-7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mph" presetSubtype="0" repeatCount="indefinite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35" presetClass="path" presetSubtype="0" repeatCount="indefinite" accel="45000" decel="45000" autoRev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375E-6 -3.7037E-6 L 0.08997 -3.7037E-6 " pathEditMode="relative" rAng="0" ptsTypes="AA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3" presetClass="path" presetSubtype="0" repeatCount="indefinite" accel="45000" decel="45000" autoRev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5E-6 -3.7037E-6 L -0.08867 -3.7037E-6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" presetClass="emph" presetSubtype="0" repeatCount="indefinite" accel="50000" decel="5000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35" presetClass="path" presetSubtype="0" repeatCount="indefinite" accel="45000" decel="45000" autoRev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4.375E-6 2.22222E-6 L 0.08997 2.22222E-6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3" presetClass="path" presetSubtype="0" repeatCount="indefinite" accel="45000" decel="45000" autoRev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5E-6 2.22222E-6 L -0.08867 2.22222E-6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repeatCount="indefinite" accel="50000" decel="5000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2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64" presetClass="path" presetSubtype="0" repeatCount="indefinite" accel="51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-0.12801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12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04101 0.00069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23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206 -0.00185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1" grpId="0" animBg="1"/>
      <p:bldP spid="33" grpId="0" animBg="1"/>
      <p:bldP spid="36" grpId="0" animBg="1"/>
      <p:bldP spid="39" grpId="0" animBg="1"/>
      <p:bldP spid="41" grpId="0" animBg="1"/>
      <p:bldP spid="43" grpId="0" animBg="1"/>
      <p:bldP spid="45" grpId="0" animBg="1"/>
      <p:bldP spid="52" grpId="0" animBg="1"/>
      <p:bldP spid="53" grpId="0" animBg="1"/>
      <p:bldP spid="56" grpId="0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2" grpId="0" animBg="1"/>
      <p:bldP spid="34" grpId="0" animBg="1"/>
      <p:bldP spid="37" grpId="0" animBg="1"/>
      <p:bldP spid="40" grpId="0" animBg="1"/>
      <p:bldP spid="42" grpId="0" animBg="1"/>
      <p:bldP spid="44" grpId="0" animBg="1"/>
      <p:bldP spid="95" grpId="0" animBg="1"/>
      <p:bldP spid="99" grpId="0" animBg="1"/>
      <p:bldP spid="96" grpId="0" animBg="1"/>
      <p:bldP spid="100" grpId="0" animBg="1"/>
      <p:bldP spid="97" grpId="0" animBg="1"/>
      <p:bldP spid="101" grpId="0" animBg="1"/>
      <p:bldP spid="98" grpId="0" animBg="1"/>
      <p:bldP spid="10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8B4C5D08-9879-48A5-845A-FC4BA687F99C}"/>
              </a:ext>
            </a:extLst>
          </p:cNvPr>
          <p:cNvSpPr/>
          <p:nvPr/>
        </p:nvSpPr>
        <p:spPr>
          <a:xfrm>
            <a:off x="4857750" y="5619750"/>
            <a:ext cx="2476500" cy="2476500"/>
          </a:xfrm>
          <a:prstGeom prst="ellipse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4940E744-9BA7-4725-9FE4-30F87F15B105}"/>
              </a:ext>
            </a:extLst>
          </p:cNvPr>
          <p:cNvCxnSpPr>
            <a:cxnSpLocks/>
          </p:cNvCxnSpPr>
          <p:nvPr/>
        </p:nvCxnSpPr>
        <p:spPr>
          <a:xfrm flipH="1" flipV="1">
            <a:off x="3400893" y="4319536"/>
            <a:ext cx="1666549" cy="18910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D3335CEF-A863-4190-9B68-958DE3F518BA}"/>
              </a:ext>
            </a:extLst>
          </p:cNvPr>
          <p:cNvCxnSpPr>
            <a:cxnSpLocks/>
          </p:cNvCxnSpPr>
          <p:nvPr/>
        </p:nvCxnSpPr>
        <p:spPr>
          <a:xfrm flipH="1" flipV="1">
            <a:off x="3618227" y="6210623"/>
            <a:ext cx="1237074" cy="60528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8A1EE182-2F29-4900-A00B-E2254B9F4E21}"/>
              </a:ext>
            </a:extLst>
          </p:cNvPr>
          <p:cNvCxnSpPr>
            <a:cxnSpLocks/>
          </p:cNvCxnSpPr>
          <p:nvPr/>
        </p:nvCxnSpPr>
        <p:spPr>
          <a:xfrm flipH="1" flipV="1">
            <a:off x="4279740" y="2598057"/>
            <a:ext cx="1227125" cy="31632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211CD0CC-7D16-49DF-A1E0-FFD0DD107BF9}"/>
              </a:ext>
            </a:extLst>
          </p:cNvPr>
          <p:cNvCxnSpPr>
            <a:cxnSpLocks/>
          </p:cNvCxnSpPr>
          <p:nvPr/>
        </p:nvCxnSpPr>
        <p:spPr>
          <a:xfrm flipV="1">
            <a:off x="7124558" y="4319536"/>
            <a:ext cx="1666549" cy="18910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20">
            <a:extLst>
              <a:ext uri="{FF2B5EF4-FFF2-40B4-BE49-F238E27FC236}">
                <a16:creationId xmlns:a16="http://schemas.microsoft.com/office/drawing/2014/main" id="{A48D727A-6D43-4A5E-91D0-C0B80553E0DF}"/>
              </a:ext>
            </a:extLst>
          </p:cNvPr>
          <p:cNvCxnSpPr>
            <a:cxnSpLocks/>
          </p:cNvCxnSpPr>
          <p:nvPr/>
        </p:nvCxnSpPr>
        <p:spPr>
          <a:xfrm flipV="1">
            <a:off x="7336699" y="6210623"/>
            <a:ext cx="1237074" cy="60528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F8794167-507B-4FC0-848A-C55A9391E3B2}"/>
              </a:ext>
            </a:extLst>
          </p:cNvPr>
          <p:cNvCxnSpPr>
            <a:cxnSpLocks/>
          </p:cNvCxnSpPr>
          <p:nvPr/>
        </p:nvCxnSpPr>
        <p:spPr>
          <a:xfrm flipV="1">
            <a:off x="6685135" y="2598057"/>
            <a:ext cx="1227125" cy="31632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68084773-5D8F-4C04-A541-F8A535215B85}"/>
              </a:ext>
            </a:extLst>
          </p:cNvPr>
          <p:cNvCxnSpPr/>
          <p:nvPr/>
        </p:nvCxnSpPr>
        <p:spPr>
          <a:xfrm flipH="1">
            <a:off x="427703" y="2610465"/>
            <a:ext cx="387882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ta 25">
            <a:extLst>
              <a:ext uri="{FF2B5EF4-FFF2-40B4-BE49-F238E27FC236}">
                <a16:creationId xmlns:a16="http://schemas.microsoft.com/office/drawing/2014/main" id="{AF29C7CD-13DD-4058-8FEB-85E0F4928CD6}"/>
              </a:ext>
            </a:extLst>
          </p:cNvPr>
          <p:cNvCxnSpPr>
            <a:cxnSpLocks/>
          </p:cNvCxnSpPr>
          <p:nvPr/>
        </p:nvCxnSpPr>
        <p:spPr>
          <a:xfrm flipH="1">
            <a:off x="215922" y="4319536"/>
            <a:ext cx="3184971" cy="78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905EDB6F-C24D-49A4-BEB1-A20FF4468A83}"/>
              </a:ext>
            </a:extLst>
          </p:cNvPr>
          <p:cNvCxnSpPr>
            <a:cxnSpLocks/>
          </p:cNvCxnSpPr>
          <p:nvPr/>
        </p:nvCxnSpPr>
        <p:spPr>
          <a:xfrm>
            <a:off x="7912260" y="2610465"/>
            <a:ext cx="387882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86F359AC-12E5-4107-BD42-98BAA0A811F3}"/>
              </a:ext>
            </a:extLst>
          </p:cNvPr>
          <p:cNvCxnSpPr>
            <a:cxnSpLocks/>
          </p:cNvCxnSpPr>
          <p:nvPr/>
        </p:nvCxnSpPr>
        <p:spPr>
          <a:xfrm>
            <a:off x="8791107" y="4327422"/>
            <a:ext cx="299997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C8B502B6-DFC8-492F-B11B-8AFC2A533C75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581474"/>
            <a:ext cx="16644" cy="403827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Hexágono 33">
            <a:extLst>
              <a:ext uri="{FF2B5EF4-FFF2-40B4-BE49-F238E27FC236}">
                <a16:creationId xmlns:a16="http://schemas.microsoft.com/office/drawing/2014/main" id="{406F77A5-C15A-4FF9-B277-E9EDC6CB5F64}"/>
              </a:ext>
            </a:extLst>
          </p:cNvPr>
          <p:cNvSpPr/>
          <p:nvPr/>
        </p:nvSpPr>
        <p:spPr>
          <a:xfrm>
            <a:off x="2811574" y="750990"/>
            <a:ext cx="6438616" cy="792330"/>
          </a:xfrm>
          <a:prstGeom prst="hexagon">
            <a:avLst>
              <a:gd name="adj" fmla="val 39426"/>
              <a:gd name="vf" fmla="val 115470"/>
            </a:avLst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Hexágono 34">
            <a:extLst>
              <a:ext uri="{FF2B5EF4-FFF2-40B4-BE49-F238E27FC236}">
                <a16:creationId xmlns:a16="http://schemas.microsoft.com/office/drawing/2014/main" id="{CCDC3291-4CF0-4372-A1AC-9483F5C89C62}"/>
              </a:ext>
            </a:extLst>
          </p:cNvPr>
          <p:cNvSpPr/>
          <p:nvPr/>
        </p:nvSpPr>
        <p:spPr>
          <a:xfrm>
            <a:off x="103416" y="1799523"/>
            <a:ext cx="4500612" cy="792330"/>
          </a:xfrm>
          <a:prstGeom prst="hexagon">
            <a:avLst>
              <a:gd name="adj" fmla="val 39426"/>
              <a:gd name="vf" fmla="val 115470"/>
            </a:avLst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Hexágono 35">
            <a:extLst>
              <a:ext uri="{FF2B5EF4-FFF2-40B4-BE49-F238E27FC236}">
                <a16:creationId xmlns:a16="http://schemas.microsoft.com/office/drawing/2014/main" id="{6047617C-9A77-4C85-B6C3-93399BC1E400}"/>
              </a:ext>
            </a:extLst>
          </p:cNvPr>
          <p:cNvSpPr/>
          <p:nvPr/>
        </p:nvSpPr>
        <p:spPr>
          <a:xfrm>
            <a:off x="-161586" y="3513985"/>
            <a:ext cx="3878827" cy="792330"/>
          </a:xfrm>
          <a:prstGeom prst="hexagon">
            <a:avLst>
              <a:gd name="adj" fmla="val 39426"/>
              <a:gd name="vf" fmla="val 115470"/>
            </a:avLst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Hexágono 36">
            <a:extLst>
              <a:ext uri="{FF2B5EF4-FFF2-40B4-BE49-F238E27FC236}">
                <a16:creationId xmlns:a16="http://schemas.microsoft.com/office/drawing/2014/main" id="{625FCD8D-C004-4023-ADD8-289B29055EB8}"/>
              </a:ext>
            </a:extLst>
          </p:cNvPr>
          <p:cNvSpPr/>
          <p:nvPr/>
        </p:nvSpPr>
        <p:spPr>
          <a:xfrm>
            <a:off x="12475" y="5388520"/>
            <a:ext cx="3878827" cy="792330"/>
          </a:xfrm>
          <a:prstGeom prst="hexagon">
            <a:avLst>
              <a:gd name="adj" fmla="val 39426"/>
              <a:gd name="vf" fmla="val 115470"/>
            </a:avLst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Hexágono 37">
            <a:extLst>
              <a:ext uri="{FF2B5EF4-FFF2-40B4-BE49-F238E27FC236}">
                <a16:creationId xmlns:a16="http://schemas.microsoft.com/office/drawing/2014/main" id="{12D268D2-A671-44B3-84A9-7758A490ACEF}"/>
              </a:ext>
            </a:extLst>
          </p:cNvPr>
          <p:cNvSpPr/>
          <p:nvPr/>
        </p:nvSpPr>
        <p:spPr>
          <a:xfrm>
            <a:off x="8484751" y="3504441"/>
            <a:ext cx="3707249" cy="792330"/>
          </a:xfrm>
          <a:prstGeom prst="hexagon">
            <a:avLst>
              <a:gd name="adj" fmla="val 39426"/>
              <a:gd name="vf" fmla="val 115470"/>
            </a:avLst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Hexágono 38">
            <a:extLst>
              <a:ext uri="{FF2B5EF4-FFF2-40B4-BE49-F238E27FC236}">
                <a16:creationId xmlns:a16="http://schemas.microsoft.com/office/drawing/2014/main" id="{0F1DAAC6-E774-4629-BA5E-6DE3CC385CF6}"/>
              </a:ext>
            </a:extLst>
          </p:cNvPr>
          <p:cNvSpPr/>
          <p:nvPr/>
        </p:nvSpPr>
        <p:spPr>
          <a:xfrm>
            <a:off x="8252413" y="5418294"/>
            <a:ext cx="3878827" cy="792330"/>
          </a:xfrm>
          <a:prstGeom prst="hexagon">
            <a:avLst>
              <a:gd name="adj" fmla="val 39426"/>
              <a:gd name="vf" fmla="val 115470"/>
            </a:avLst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Hexágono 39">
            <a:extLst>
              <a:ext uri="{FF2B5EF4-FFF2-40B4-BE49-F238E27FC236}">
                <a16:creationId xmlns:a16="http://schemas.microsoft.com/office/drawing/2014/main" id="{AB7C9C67-0306-49B1-A439-A786D319E2A0}"/>
              </a:ext>
            </a:extLst>
          </p:cNvPr>
          <p:cNvSpPr/>
          <p:nvPr/>
        </p:nvSpPr>
        <p:spPr>
          <a:xfrm>
            <a:off x="7587972" y="1782995"/>
            <a:ext cx="4500612" cy="792330"/>
          </a:xfrm>
          <a:prstGeom prst="hexagon">
            <a:avLst>
              <a:gd name="adj" fmla="val 39426"/>
              <a:gd name="vf" fmla="val 115470"/>
            </a:avLst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93CE94C-B69E-45C9-8886-70144813C069}"/>
              </a:ext>
            </a:extLst>
          </p:cNvPr>
          <p:cNvSpPr txBox="1"/>
          <p:nvPr/>
        </p:nvSpPr>
        <p:spPr>
          <a:xfrm>
            <a:off x="4408846" y="826680"/>
            <a:ext cx="3503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CALOR/RUBOR 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580A5F4-27F4-43B3-8141-952DB4E13D46}"/>
              </a:ext>
            </a:extLst>
          </p:cNvPr>
          <p:cNvSpPr txBox="1"/>
          <p:nvPr/>
        </p:nvSpPr>
        <p:spPr>
          <a:xfrm>
            <a:off x="215922" y="1872278"/>
            <a:ext cx="47123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PERDA DE APETITE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8E00544-61DE-477A-ABB5-227CE4DA3002}"/>
              </a:ext>
            </a:extLst>
          </p:cNvPr>
          <p:cNvSpPr txBox="1"/>
          <p:nvPr/>
        </p:nvSpPr>
        <p:spPr>
          <a:xfrm>
            <a:off x="-105341" y="3565161"/>
            <a:ext cx="381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PERDA DE PESO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0C1966AD-A8C8-47E8-A100-02D8F1E49F8A}"/>
              </a:ext>
            </a:extLst>
          </p:cNvPr>
          <p:cNvSpPr txBox="1"/>
          <p:nvPr/>
        </p:nvSpPr>
        <p:spPr>
          <a:xfrm>
            <a:off x="988616" y="5438100"/>
            <a:ext cx="192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ANEMIA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750A854D-1D3E-4AFE-BC3D-FCED1CC898E4}"/>
              </a:ext>
            </a:extLst>
          </p:cNvPr>
          <p:cNvSpPr txBox="1"/>
          <p:nvPr/>
        </p:nvSpPr>
        <p:spPr>
          <a:xfrm>
            <a:off x="9161166" y="5407123"/>
            <a:ext cx="237529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CANSAÇO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2BA00731-67D6-4808-BD3B-9B8F2EF6F48F}"/>
              </a:ext>
            </a:extLst>
          </p:cNvPr>
          <p:cNvSpPr txBox="1"/>
          <p:nvPr/>
        </p:nvSpPr>
        <p:spPr>
          <a:xfrm>
            <a:off x="8573773" y="3630319"/>
            <a:ext cx="445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DORES CONSTANTES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62F722F-4F4E-4390-9616-81076A5CEBE2}"/>
              </a:ext>
            </a:extLst>
          </p:cNvPr>
          <p:cNvSpPr txBox="1"/>
          <p:nvPr/>
        </p:nvSpPr>
        <p:spPr>
          <a:xfrm>
            <a:off x="7912260" y="1855750"/>
            <a:ext cx="387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RIGIDEZ MATINAL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AEA572C-9B7A-4F88-A46F-949C7B4C6337}"/>
              </a:ext>
            </a:extLst>
          </p:cNvPr>
          <p:cNvSpPr txBox="1"/>
          <p:nvPr/>
        </p:nvSpPr>
        <p:spPr>
          <a:xfrm>
            <a:off x="4907682" y="6053454"/>
            <a:ext cx="250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SINTOMAS</a:t>
            </a:r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65A28E8B-3942-4F0C-91A9-FFD10A3F4CE9}"/>
              </a:ext>
            </a:extLst>
          </p:cNvPr>
          <p:cNvCxnSpPr>
            <a:cxnSpLocks/>
            <a:stCxn id="34" idx="1"/>
            <a:endCxn id="34" idx="2"/>
          </p:cNvCxnSpPr>
          <p:nvPr/>
        </p:nvCxnSpPr>
        <p:spPr>
          <a:xfrm flipH="1">
            <a:off x="3123958" y="1543320"/>
            <a:ext cx="58138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ta 65">
            <a:extLst>
              <a:ext uri="{FF2B5EF4-FFF2-40B4-BE49-F238E27FC236}">
                <a16:creationId xmlns:a16="http://schemas.microsoft.com/office/drawing/2014/main" id="{9DC58593-E08B-462F-B031-B72BA0BA056D}"/>
              </a:ext>
            </a:extLst>
          </p:cNvPr>
          <p:cNvCxnSpPr>
            <a:cxnSpLocks/>
          </p:cNvCxnSpPr>
          <p:nvPr/>
        </p:nvCxnSpPr>
        <p:spPr>
          <a:xfrm flipH="1">
            <a:off x="370432" y="6210623"/>
            <a:ext cx="32549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xão reta 68">
            <a:extLst>
              <a:ext uri="{FF2B5EF4-FFF2-40B4-BE49-F238E27FC236}">
                <a16:creationId xmlns:a16="http://schemas.microsoft.com/office/drawing/2014/main" id="{4CFBAA95-7909-4C80-9C54-D3CAC55B7941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8533380" y="6210623"/>
            <a:ext cx="3285476" cy="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tângulo: Cantos Arredondados 70">
            <a:extLst>
              <a:ext uri="{FF2B5EF4-FFF2-40B4-BE49-F238E27FC236}">
                <a16:creationId xmlns:a16="http://schemas.microsoft.com/office/drawing/2014/main" id="{2ABC1555-1BB0-4D2F-9FB9-B39118F9515A}"/>
              </a:ext>
            </a:extLst>
          </p:cNvPr>
          <p:cNvSpPr/>
          <p:nvPr/>
        </p:nvSpPr>
        <p:spPr>
          <a:xfrm>
            <a:off x="-840492" y="-1563300"/>
            <a:ext cx="1371600" cy="10670400"/>
          </a:xfrm>
          <a:prstGeom prst="roundRect">
            <a:avLst>
              <a:gd name="adj" fmla="val 50000"/>
            </a:avLst>
          </a:pr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orma livre: Forma 71">
            <a:extLst>
              <a:ext uri="{FF2B5EF4-FFF2-40B4-BE49-F238E27FC236}">
                <a16:creationId xmlns:a16="http://schemas.microsoft.com/office/drawing/2014/main" id="{A24428EA-4D8B-476E-A67C-7F1FBC2B3C8D}"/>
              </a:ext>
            </a:extLst>
          </p:cNvPr>
          <p:cNvSpPr/>
          <p:nvPr/>
        </p:nvSpPr>
        <p:spPr>
          <a:xfrm>
            <a:off x="531108" y="-1563300"/>
            <a:ext cx="1371600" cy="9984600"/>
          </a:xfrm>
          <a:custGeom>
            <a:avLst/>
            <a:gdLst>
              <a:gd name="connsiteX0" fmla="*/ 685800 w 1371600"/>
              <a:gd name="connsiteY0" fmla="*/ 0 h 9984600"/>
              <a:gd name="connsiteX1" fmla="*/ 1371600 w 1371600"/>
              <a:gd name="connsiteY1" fmla="*/ 685800 h 9984600"/>
              <a:gd name="connsiteX2" fmla="*/ 1371600 w 1371600"/>
              <a:gd name="connsiteY2" fmla="*/ 9984600 h 9984600"/>
              <a:gd name="connsiteX3" fmla="*/ 685800 w 1371600"/>
              <a:gd name="connsiteY3" fmla="*/ 9298800 h 9984600"/>
              <a:gd name="connsiteX4" fmla="*/ 0 w 1371600"/>
              <a:gd name="connsiteY4" fmla="*/ 9984600 h 9984600"/>
              <a:gd name="connsiteX5" fmla="*/ 0 w 1371600"/>
              <a:gd name="connsiteY5" fmla="*/ 685800 h 9984600"/>
              <a:gd name="connsiteX6" fmla="*/ 685800 w 1371600"/>
              <a:gd name="connsiteY6" fmla="*/ 0 h 998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9984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lnTo>
                  <a:pt x="1371600" y="9984600"/>
                </a:lnTo>
                <a:cubicBezTo>
                  <a:pt x="1371600" y="9605843"/>
                  <a:pt x="1064557" y="9298800"/>
                  <a:pt x="685800" y="9298800"/>
                </a:cubicBezTo>
                <a:cubicBezTo>
                  <a:pt x="307043" y="9298800"/>
                  <a:pt x="0" y="9605843"/>
                  <a:pt x="0" y="9984600"/>
                </a:cubicBezTo>
                <a:lnTo>
                  <a:pt x="0" y="685800"/>
                </a:ln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tângulo: Cantos Arredondados 76">
            <a:extLst>
              <a:ext uri="{FF2B5EF4-FFF2-40B4-BE49-F238E27FC236}">
                <a16:creationId xmlns:a16="http://schemas.microsoft.com/office/drawing/2014/main" id="{4F4A2D5D-50D5-40B8-BBC6-54E670456647}"/>
              </a:ext>
            </a:extLst>
          </p:cNvPr>
          <p:cNvSpPr/>
          <p:nvPr/>
        </p:nvSpPr>
        <p:spPr>
          <a:xfrm>
            <a:off x="12767637" y="-1563300"/>
            <a:ext cx="1371600" cy="10670400"/>
          </a:xfrm>
          <a:prstGeom prst="roundRect">
            <a:avLst>
              <a:gd name="adj" fmla="val 50000"/>
            </a:avLst>
          </a:pr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tângulo: Cantos Arredondados 77">
            <a:extLst>
              <a:ext uri="{FF2B5EF4-FFF2-40B4-BE49-F238E27FC236}">
                <a16:creationId xmlns:a16="http://schemas.microsoft.com/office/drawing/2014/main" id="{6745C3BB-72FC-44AE-92D9-43EB134907E8}"/>
              </a:ext>
            </a:extLst>
          </p:cNvPr>
          <p:cNvSpPr/>
          <p:nvPr/>
        </p:nvSpPr>
        <p:spPr>
          <a:xfrm>
            <a:off x="1902708" y="-1563300"/>
            <a:ext cx="1371600" cy="10670400"/>
          </a:xfrm>
          <a:prstGeom prst="roundRect">
            <a:avLst>
              <a:gd name="adj" fmla="val 50000"/>
            </a:avLst>
          </a:pr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orma livre: Forma 79">
            <a:extLst>
              <a:ext uri="{FF2B5EF4-FFF2-40B4-BE49-F238E27FC236}">
                <a16:creationId xmlns:a16="http://schemas.microsoft.com/office/drawing/2014/main" id="{CCDC7958-AD22-4F26-9062-CC4FA42A7049}"/>
              </a:ext>
            </a:extLst>
          </p:cNvPr>
          <p:cNvSpPr/>
          <p:nvPr/>
        </p:nvSpPr>
        <p:spPr>
          <a:xfrm>
            <a:off x="3240498" y="-1563300"/>
            <a:ext cx="1411998" cy="9984600"/>
          </a:xfrm>
          <a:custGeom>
            <a:avLst/>
            <a:gdLst>
              <a:gd name="connsiteX0" fmla="*/ 685800 w 1371600"/>
              <a:gd name="connsiteY0" fmla="*/ 0 h 9984600"/>
              <a:gd name="connsiteX1" fmla="*/ 1371600 w 1371600"/>
              <a:gd name="connsiteY1" fmla="*/ 685800 h 9984600"/>
              <a:gd name="connsiteX2" fmla="*/ 1371600 w 1371600"/>
              <a:gd name="connsiteY2" fmla="*/ 9984600 h 9984600"/>
              <a:gd name="connsiteX3" fmla="*/ 685800 w 1371600"/>
              <a:gd name="connsiteY3" fmla="*/ 9298800 h 9984600"/>
              <a:gd name="connsiteX4" fmla="*/ 0 w 1371600"/>
              <a:gd name="connsiteY4" fmla="*/ 9984600 h 9984600"/>
              <a:gd name="connsiteX5" fmla="*/ 0 w 1371600"/>
              <a:gd name="connsiteY5" fmla="*/ 685800 h 9984600"/>
              <a:gd name="connsiteX6" fmla="*/ 685800 w 1371600"/>
              <a:gd name="connsiteY6" fmla="*/ 0 h 998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9984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lnTo>
                  <a:pt x="1371600" y="9984600"/>
                </a:lnTo>
                <a:cubicBezTo>
                  <a:pt x="1371600" y="9605843"/>
                  <a:pt x="1064557" y="9298800"/>
                  <a:pt x="685800" y="9298800"/>
                </a:cubicBezTo>
                <a:cubicBezTo>
                  <a:pt x="307043" y="9298800"/>
                  <a:pt x="0" y="9605843"/>
                  <a:pt x="0" y="9984600"/>
                </a:cubicBezTo>
                <a:lnTo>
                  <a:pt x="0" y="685800"/>
                </a:ln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orma livre: Forma 80">
            <a:extLst>
              <a:ext uri="{FF2B5EF4-FFF2-40B4-BE49-F238E27FC236}">
                <a16:creationId xmlns:a16="http://schemas.microsoft.com/office/drawing/2014/main" id="{288291C0-9265-447B-82D8-6BC73994DB5D}"/>
              </a:ext>
            </a:extLst>
          </p:cNvPr>
          <p:cNvSpPr/>
          <p:nvPr/>
        </p:nvSpPr>
        <p:spPr>
          <a:xfrm>
            <a:off x="6023449" y="-1563300"/>
            <a:ext cx="1371600" cy="9984600"/>
          </a:xfrm>
          <a:custGeom>
            <a:avLst/>
            <a:gdLst>
              <a:gd name="connsiteX0" fmla="*/ 685800 w 1371600"/>
              <a:gd name="connsiteY0" fmla="*/ 0 h 9984600"/>
              <a:gd name="connsiteX1" fmla="*/ 1371600 w 1371600"/>
              <a:gd name="connsiteY1" fmla="*/ 685800 h 9984600"/>
              <a:gd name="connsiteX2" fmla="*/ 1371600 w 1371600"/>
              <a:gd name="connsiteY2" fmla="*/ 9984600 h 9984600"/>
              <a:gd name="connsiteX3" fmla="*/ 685800 w 1371600"/>
              <a:gd name="connsiteY3" fmla="*/ 9298800 h 9984600"/>
              <a:gd name="connsiteX4" fmla="*/ 0 w 1371600"/>
              <a:gd name="connsiteY4" fmla="*/ 9984600 h 9984600"/>
              <a:gd name="connsiteX5" fmla="*/ 0 w 1371600"/>
              <a:gd name="connsiteY5" fmla="*/ 685800 h 9984600"/>
              <a:gd name="connsiteX6" fmla="*/ 685800 w 1371600"/>
              <a:gd name="connsiteY6" fmla="*/ 0 h 998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9984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lnTo>
                  <a:pt x="1371600" y="9984600"/>
                </a:lnTo>
                <a:cubicBezTo>
                  <a:pt x="1371600" y="9605843"/>
                  <a:pt x="1064557" y="9298800"/>
                  <a:pt x="685800" y="9298800"/>
                </a:cubicBezTo>
                <a:cubicBezTo>
                  <a:pt x="307043" y="9298800"/>
                  <a:pt x="0" y="9605843"/>
                  <a:pt x="0" y="9984600"/>
                </a:cubicBezTo>
                <a:lnTo>
                  <a:pt x="0" y="685800"/>
                </a:ln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orma livre: Forma 81">
            <a:extLst>
              <a:ext uri="{FF2B5EF4-FFF2-40B4-BE49-F238E27FC236}">
                <a16:creationId xmlns:a16="http://schemas.microsoft.com/office/drawing/2014/main" id="{A45FCEF2-31FD-4A6C-BB54-91B5EB50C1BE}"/>
              </a:ext>
            </a:extLst>
          </p:cNvPr>
          <p:cNvSpPr/>
          <p:nvPr/>
        </p:nvSpPr>
        <p:spPr>
          <a:xfrm>
            <a:off x="8738932" y="-1563300"/>
            <a:ext cx="1371600" cy="9984600"/>
          </a:xfrm>
          <a:custGeom>
            <a:avLst/>
            <a:gdLst>
              <a:gd name="connsiteX0" fmla="*/ 685800 w 1371600"/>
              <a:gd name="connsiteY0" fmla="*/ 0 h 9984600"/>
              <a:gd name="connsiteX1" fmla="*/ 1371600 w 1371600"/>
              <a:gd name="connsiteY1" fmla="*/ 685800 h 9984600"/>
              <a:gd name="connsiteX2" fmla="*/ 1371600 w 1371600"/>
              <a:gd name="connsiteY2" fmla="*/ 9984600 h 9984600"/>
              <a:gd name="connsiteX3" fmla="*/ 685800 w 1371600"/>
              <a:gd name="connsiteY3" fmla="*/ 9298800 h 9984600"/>
              <a:gd name="connsiteX4" fmla="*/ 0 w 1371600"/>
              <a:gd name="connsiteY4" fmla="*/ 9984600 h 9984600"/>
              <a:gd name="connsiteX5" fmla="*/ 0 w 1371600"/>
              <a:gd name="connsiteY5" fmla="*/ 685800 h 9984600"/>
              <a:gd name="connsiteX6" fmla="*/ 685800 w 1371600"/>
              <a:gd name="connsiteY6" fmla="*/ 0 h 998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9984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lnTo>
                  <a:pt x="1371600" y="9984600"/>
                </a:lnTo>
                <a:cubicBezTo>
                  <a:pt x="1371600" y="9605843"/>
                  <a:pt x="1064557" y="9298800"/>
                  <a:pt x="685800" y="9298800"/>
                </a:cubicBezTo>
                <a:cubicBezTo>
                  <a:pt x="307043" y="9298800"/>
                  <a:pt x="0" y="9605843"/>
                  <a:pt x="0" y="9984600"/>
                </a:cubicBezTo>
                <a:lnTo>
                  <a:pt x="0" y="685800"/>
                </a:ln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orma livre: Forma 82">
            <a:extLst>
              <a:ext uri="{FF2B5EF4-FFF2-40B4-BE49-F238E27FC236}">
                <a16:creationId xmlns:a16="http://schemas.microsoft.com/office/drawing/2014/main" id="{49D52D1C-163B-4019-A0E8-49F07C18603A}"/>
              </a:ext>
            </a:extLst>
          </p:cNvPr>
          <p:cNvSpPr/>
          <p:nvPr/>
        </p:nvSpPr>
        <p:spPr>
          <a:xfrm>
            <a:off x="11415665" y="-1563300"/>
            <a:ext cx="1371600" cy="9984600"/>
          </a:xfrm>
          <a:custGeom>
            <a:avLst/>
            <a:gdLst>
              <a:gd name="connsiteX0" fmla="*/ 685800 w 1371600"/>
              <a:gd name="connsiteY0" fmla="*/ 0 h 9984600"/>
              <a:gd name="connsiteX1" fmla="*/ 1371600 w 1371600"/>
              <a:gd name="connsiteY1" fmla="*/ 685800 h 9984600"/>
              <a:gd name="connsiteX2" fmla="*/ 1371600 w 1371600"/>
              <a:gd name="connsiteY2" fmla="*/ 9984600 h 9984600"/>
              <a:gd name="connsiteX3" fmla="*/ 685800 w 1371600"/>
              <a:gd name="connsiteY3" fmla="*/ 9298800 h 9984600"/>
              <a:gd name="connsiteX4" fmla="*/ 0 w 1371600"/>
              <a:gd name="connsiteY4" fmla="*/ 9984600 h 9984600"/>
              <a:gd name="connsiteX5" fmla="*/ 0 w 1371600"/>
              <a:gd name="connsiteY5" fmla="*/ 685800 h 9984600"/>
              <a:gd name="connsiteX6" fmla="*/ 685800 w 1371600"/>
              <a:gd name="connsiteY6" fmla="*/ 0 h 998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9984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lnTo>
                  <a:pt x="1371600" y="9984600"/>
                </a:lnTo>
                <a:cubicBezTo>
                  <a:pt x="1371600" y="9605843"/>
                  <a:pt x="1064557" y="9298800"/>
                  <a:pt x="685800" y="9298800"/>
                </a:cubicBezTo>
                <a:cubicBezTo>
                  <a:pt x="307043" y="9298800"/>
                  <a:pt x="0" y="9605843"/>
                  <a:pt x="0" y="9984600"/>
                </a:cubicBezTo>
                <a:lnTo>
                  <a:pt x="0" y="685800"/>
                </a:ln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tângulo: Cantos Arredondados 83">
            <a:extLst>
              <a:ext uri="{FF2B5EF4-FFF2-40B4-BE49-F238E27FC236}">
                <a16:creationId xmlns:a16="http://schemas.microsoft.com/office/drawing/2014/main" id="{EDD0ECA5-6EF3-4E4E-8BA1-12EEAA559B0F}"/>
              </a:ext>
            </a:extLst>
          </p:cNvPr>
          <p:cNvSpPr/>
          <p:nvPr/>
        </p:nvSpPr>
        <p:spPr>
          <a:xfrm>
            <a:off x="4652496" y="-1563300"/>
            <a:ext cx="1371600" cy="10670400"/>
          </a:xfrm>
          <a:prstGeom prst="roundRect">
            <a:avLst>
              <a:gd name="adj" fmla="val 50000"/>
            </a:avLst>
          </a:pr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tângulo: Cantos Arredondados 84">
            <a:extLst>
              <a:ext uri="{FF2B5EF4-FFF2-40B4-BE49-F238E27FC236}">
                <a16:creationId xmlns:a16="http://schemas.microsoft.com/office/drawing/2014/main" id="{71A9643A-4981-400F-A746-7C12418F8C43}"/>
              </a:ext>
            </a:extLst>
          </p:cNvPr>
          <p:cNvSpPr/>
          <p:nvPr/>
        </p:nvSpPr>
        <p:spPr>
          <a:xfrm>
            <a:off x="7381514" y="-1563300"/>
            <a:ext cx="1371600" cy="10670400"/>
          </a:xfrm>
          <a:prstGeom prst="roundRect">
            <a:avLst>
              <a:gd name="adj" fmla="val 50000"/>
            </a:avLst>
          </a:pr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tângulo: Cantos Arredondados 85">
            <a:extLst>
              <a:ext uri="{FF2B5EF4-FFF2-40B4-BE49-F238E27FC236}">
                <a16:creationId xmlns:a16="http://schemas.microsoft.com/office/drawing/2014/main" id="{D0AB2747-D9BB-4C33-BCB2-E5AF29ED843D}"/>
              </a:ext>
            </a:extLst>
          </p:cNvPr>
          <p:cNvSpPr/>
          <p:nvPr/>
        </p:nvSpPr>
        <p:spPr>
          <a:xfrm>
            <a:off x="10090904" y="-1563300"/>
            <a:ext cx="1371600" cy="10670400"/>
          </a:xfrm>
          <a:prstGeom prst="roundRect">
            <a:avLst>
              <a:gd name="adj" fmla="val 50000"/>
            </a:avLst>
          </a:pr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46469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1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1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1"/>
                            </p:stCondLst>
                            <p:childTnLst>
                              <p:par>
                                <p:cTn id="5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51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1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1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9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9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8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8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8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8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6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6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8" grpId="0"/>
      <p:bldP spid="49" grpId="0"/>
      <p:bldP spid="50" grpId="0"/>
      <p:bldP spid="51" grpId="0"/>
      <p:bldP spid="52" grpId="0"/>
      <p:bldP spid="53" grpId="0"/>
      <p:bldP spid="61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Arredondar Retângulo no Mesmo Canto Lateral 73"/>
          <p:cNvSpPr/>
          <p:nvPr/>
        </p:nvSpPr>
        <p:spPr>
          <a:xfrm rot="10800000">
            <a:off x="-3" y="628208"/>
            <a:ext cx="6096000" cy="6211790"/>
          </a:xfrm>
          <a:prstGeom prst="round2SameRect">
            <a:avLst>
              <a:gd name="adj1" fmla="val 12606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1ºcaso" hidden="1">
            <a:extLst>
              <a:ext uri="{FF2B5EF4-FFF2-40B4-BE49-F238E27FC236}">
                <a16:creationId xmlns:a16="http://schemas.microsoft.com/office/drawing/2014/main" id="{6E1F2357-15C7-4803-8B3D-9AB7F5F966E4}"/>
              </a:ext>
            </a:extLst>
          </p:cNvPr>
          <p:cNvSpPr/>
          <p:nvPr/>
        </p:nvSpPr>
        <p:spPr>
          <a:xfrm>
            <a:off x="5368729" y="164931"/>
            <a:ext cx="5088916" cy="8588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Endometriose</a:t>
            </a:r>
          </a:p>
        </p:txBody>
      </p:sp>
      <p:sp>
        <p:nvSpPr>
          <p:cNvPr id="46" name="3ºcaso" hidden="1">
            <a:extLst>
              <a:ext uri="{FF2B5EF4-FFF2-40B4-BE49-F238E27FC236}">
                <a16:creationId xmlns:a16="http://schemas.microsoft.com/office/drawing/2014/main" id="{FE729AE8-2977-423F-B800-8C28DF34E5FB}"/>
              </a:ext>
            </a:extLst>
          </p:cNvPr>
          <p:cNvSpPr/>
          <p:nvPr/>
        </p:nvSpPr>
        <p:spPr>
          <a:xfrm>
            <a:off x="5360557" y="175899"/>
            <a:ext cx="5115528" cy="8588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3ºcaso</a:t>
            </a:r>
          </a:p>
        </p:txBody>
      </p:sp>
      <p:sp>
        <p:nvSpPr>
          <p:cNvPr id="47" name="3ºcaso - Legenda" hidden="1">
            <a:extLst>
              <a:ext uri="{FF2B5EF4-FFF2-40B4-BE49-F238E27FC236}">
                <a16:creationId xmlns:a16="http://schemas.microsoft.com/office/drawing/2014/main" id="{6E582D14-2352-4954-AC6B-4D1D55ECB460}"/>
              </a:ext>
            </a:extLst>
          </p:cNvPr>
          <p:cNvSpPr txBox="1"/>
          <p:nvPr/>
        </p:nvSpPr>
        <p:spPr>
          <a:xfrm>
            <a:off x="6363138" y="1667756"/>
            <a:ext cx="51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123456788</a:t>
            </a:r>
          </a:p>
        </p:txBody>
      </p:sp>
      <p:sp>
        <p:nvSpPr>
          <p:cNvPr id="48" name="4ºcaso" hidden="1">
            <a:extLst>
              <a:ext uri="{FF2B5EF4-FFF2-40B4-BE49-F238E27FC236}">
                <a16:creationId xmlns:a16="http://schemas.microsoft.com/office/drawing/2014/main" id="{42988D51-0BC9-4ED5-9E24-213298687603}"/>
              </a:ext>
            </a:extLst>
          </p:cNvPr>
          <p:cNvSpPr/>
          <p:nvPr/>
        </p:nvSpPr>
        <p:spPr>
          <a:xfrm>
            <a:off x="5373397" y="173325"/>
            <a:ext cx="5121128" cy="8588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4ºcaso</a:t>
            </a:r>
          </a:p>
        </p:txBody>
      </p:sp>
      <p:sp>
        <p:nvSpPr>
          <p:cNvPr id="49" name="4ºcaso - Legenda" hidden="1">
            <a:extLst>
              <a:ext uri="{FF2B5EF4-FFF2-40B4-BE49-F238E27FC236}">
                <a16:creationId xmlns:a16="http://schemas.microsoft.com/office/drawing/2014/main" id="{8C59AF84-6FDC-4F50-8BDC-6F9B0488E388}"/>
              </a:ext>
            </a:extLst>
          </p:cNvPr>
          <p:cNvSpPr txBox="1"/>
          <p:nvPr/>
        </p:nvSpPr>
        <p:spPr>
          <a:xfrm>
            <a:off x="6368887" y="1675650"/>
            <a:ext cx="51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123456788</a:t>
            </a:r>
          </a:p>
        </p:txBody>
      </p:sp>
      <p:sp>
        <p:nvSpPr>
          <p:cNvPr id="52" name="5ºcaso" hidden="1">
            <a:extLst>
              <a:ext uri="{FF2B5EF4-FFF2-40B4-BE49-F238E27FC236}">
                <a16:creationId xmlns:a16="http://schemas.microsoft.com/office/drawing/2014/main" id="{E9DEBE14-1E7E-42A2-9DC5-D2BE53DCD26C}"/>
              </a:ext>
            </a:extLst>
          </p:cNvPr>
          <p:cNvSpPr/>
          <p:nvPr/>
        </p:nvSpPr>
        <p:spPr>
          <a:xfrm>
            <a:off x="5373398" y="164930"/>
            <a:ext cx="5092420" cy="8588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5ºcaso</a:t>
            </a:r>
          </a:p>
        </p:txBody>
      </p:sp>
      <p:sp>
        <p:nvSpPr>
          <p:cNvPr id="53" name="5ºcaso - Legenda" hidden="1">
            <a:extLst>
              <a:ext uri="{FF2B5EF4-FFF2-40B4-BE49-F238E27FC236}">
                <a16:creationId xmlns:a16="http://schemas.microsoft.com/office/drawing/2014/main" id="{C4FD88EF-DFAD-41DA-A2B3-69C99248373A}"/>
              </a:ext>
            </a:extLst>
          </p:cNvPr>
          <p:cNvSpPr txBox="1"/>
          <p:nvPr/>
        </p:nvSpPr>
        <p:spPr>
          <a:xfrm>
            <a:off x="6363466" y="1671062"/>
            <a:ext cx="51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123456788</a:t>
            </a:r>
          </a:p>
        </p:txBody>
      </p:sp>
      <p:sp>
        <p:nvSpPr>
          <p:cNvPr id="13" name="Caracteriza-se pelo aparecimento de tecidos..." hidden="1"/>
          <p:cNvSpPr txBox="1"/>
          <p:nvPr/>
        </p:nvSpPr>
        <p:spPr>
          <a:xfrm>
            <a:off x="5217192" y="1023756"/>
            <a:ext cx="67171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Caracteriza-se pelo aparecimento de tecidos semelhantes ao da camada interna do útero (endométrio) em locais diferentes do habitual:</a:t>
            </a:r>
          </a:p>
        </p:txBody>
      </p:sp>
      <p:sp>
        <p:nvSpPr>
          <p:cNvPr id="12" name="-Ovários - Intestinos -Reto -Bexigas -Cérbero" hidden="1"/>
          <p:cNvSpPr txBox="1"/>
          <p:nvPr/>
        </p:nvSpPr>
        <p:spPr>
          <a:xfrm>
            <a:off x="5477638" y="1815138"/>
            <a:ext cx="64792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- Ovários     - Intestinos       - Reto      - Bexiga       - Cérbero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 endometriose pode contribuir para..." hidden="1"/>
          <p:cNvSpPr txBox="1"/>
          <p:nvPr/>
        </p:nvSpPr>
        <p:spPr>
          <a:xfrm>
            <a:off x="5195076" y="2230587"/>
            <a:ext cx="68478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endometriose pode contribuir para a infertilidade pois pode desenvolver-se dentro das trompas de Falópio, com a consequente oclusão das mesmas. O seu entupimento dificulta ou até mesmo impossibilita a passagem do óvulo, não ocorrendo a fecundação.</a:t>
            </a:r>
          </a:p>
        </p:txBody>
      </p:sp>
      <p:pic>
        <p:nvPicPr>
          <p:cNvPr id="15" name="Imagem da Endometriose" hidden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836" y="3321305"/>
            <a:ext cx="5337305" cy="345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Seta (Endometriose)" hidden="1"/>
          <p:cNvSpPr/>
          <p:nvPr/>
        </p:nvSpPr>
        <p:spPr>
          <a:xfrm>
            <a:off x="11045288" y="6199367"/>
            <a:ext cx="889004" cy="440348"/>
          </a:xfrm>
          <a:prstGeom prst="rightArrow">
            <a:avLst>
              <a:gd name="adj1" fmla="val 44151"/>
              <a:gd name="adj2" fmla="val 50000"/>
            </a:avLst>
          </a:prstGeom>
          <a:solidFill>
            <a:schemeClr val="tx1">
              <a:alpha val="3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orma livre 72"/>
          <p:cNvSpPr/>
          <p:nvPr/>
        </p:nvSpPr>
        <p:spPr>
          <a:xfrm>
            <a:off x="-2" y="-13855"/>
            <a:ext cx="6082147" cy="1044141"/>
          </a:xfrm>
          <a:custGeom>
            <a:avLst/>
            <a:gdLst>
              <a:gd name="connsiteX0" fmla="*/ 515144 w 6096002"/>
              <a:gd name="connsiteY0" fmla="*/ 0 h 1030287"/>
              <a:gd name="connsiteX1" fmla="*/ 5580858 w 6096002"/>
              <a:gd name="connsiteY1" fmla="*/ 0 h 1030287"/>
              <a:gd name="connsiteX2" fmla="*/ 6096002 w 6096002"/>
              <a:gd name="connsiteY2" fmla="*/ 515144 h 1030287"/>
              <a:gd name="connsiteX3" fmla="*/ 6096001 w 6096002"/>
              <a:gd name="connsiteY3" fmla="*/ 1030287 h 1030287"/>
              <a:gd name="connsiteX4" fmla="*/ 3730582 w 6096002"/>
              <a:gd name="connsiteY4" fmla="*/ 1030287 h 1030287"/>
              <a:gd name="connsiteX5" fmla="*/ 3716715 w 6096002"/>
              <a:gd name="connsiteY5" fmla="*/ 943337 h 1030287"/>
              <a:gd name="connsiteX6" fmla="*/ 3048001 w 6096002"/>
              <a:gd name="connsiteY6" fmla="*/ 598845 h 1030287"/>
              <a:gd name="connsiteX7" fmla="*/ 2379288 w 6096002"/>
              <a:gd name="connsiteY7" fmla="*/ 943337 h 1030287"/>
              <a:gd name="connsiteX8" fmla="*/ 2365420 w 6096002"/>
              <a:gd name="connsiteY8" fmla="*/ 1030287 h 1030287"/>
              <a:gd name="connsiteX9" fmla="*/ 0 w 6096002"/>
              <a:gd name="connsiteY9" fmla="*/ 1030287 h 1030287"/>
              <a:gd name="connsiteX10" fmla="*/ 0 w 6096002"/>
              <a:gd name="connsiteY10" fmla="*/ 515144 h 1030287"/>
              <a:gd name="connsiteX11" fmla="*/ 515144 w 6096002"/>
              <a:gd name="connsiteY11" fmla="*/ 0 h 103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2" h="1030287">
                <a:moveTo>
                  <a:pt x="515144" y="0"/>
                </a:moveTo>
                <a:lnTo>
                  <a:pt x="5580858" y="0"/>
                </a:lnTo>
                <a:cubicBezTo>
                  <a:pt x="5865364" y="0"/>
                  <a:pt x="6096002" y="230638"/>
                  <a:pt x="6096002" y="515144"/>
                </a:cubicBezTo>
                <a:cubicBezTo>
                  <a:pt x="6096002" y="686858"/>
                  <a:pt x="6096001" y="858573"/>
                  <a:pt x="6096001" y="1030287"/>
                </a:cubicBezTo>
                <a:lnTo>
                  <a:pt x="3730582" y="1030287"/>
                </a:lnTo>
                <a:lnTo>
                  <a:pt x="3716715" y="943337"/>
                </a:lnTo>
                <a:cubicBezTo>
                  <a:pt x="3653066" y="746736"/>
                  <a:pt x="3377858" y="598845"/>
                  <a:pt x="3048001" y="598845"/>
                </a:cubicBezTo>
                <a:cubicBezTo>
                  <a:pt x="2718145" y="598845"/>
                  <a:pt x="2442936" y="746736"/>
                  <a:pt x="2379288" y="943337"/>
                </a:cubicBezTo>
                <a:lnTo>
                  <a:pt x="2365420" y="1030287"/>
                </a:lnTo>
                <a:lnTo>
                  <a:pt x="0" y="1030287"/>
                </a:lnTo>
                <a:lnTo>
                  <a:pt x="0" y="515144"/>
                </a:lnTo>
                <a:cubicBezTo>
                  <a:pt x="0" y="230638"/>
                  <a:pt x="230638" y="0"/>
                  <a:pt x="5151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77800" dist="76200" dir="4380000" sx="102000" sy="102000" algn="ctr" rotWithShape="0">
              <a:schemeClr val="tx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504950" y="83271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DIAGNÓSTICO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229409" y="1276391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229409" y="2074881"/>
            <a:ext cx="5616343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tângulo 75"/>
          <p:cNvSpPr/>
          <p:nvPr/>
        </p:nvSpPr>
        <p:spPr>
          <a:xfrm rot="5400000" flipV="1">
            <a:off x="-169840" y="1675639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tângulo 78"/>
          <p:cNvSpPr/>
          <p:nvPr/>
        </p:nvSpPr>
        <p:spPr>
          <a:xfrm rot="5400000" flipV="1">
            <a:off x="5446634" y="1675639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57115" y="1290345"/>
            <a:ext cx="6004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EXAME FÍSICO</a:t>
            </a:r>
            <a:endParaRPr kumimoji="0" lang="pt-PT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130" name="Retângulo 129"/>
          <p:cNvSpPr/>
          <p:nvPr/>
        </p:nvSpPr>
        <p:spPr>
          <a:xfrm>
            <a:off x="229409" y="2349291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tângulo 130"/>
          <p:cNvSpPr/>
          <p:nvPr/>
        </p:nvSpPr>
        <p:spPr>
          <a:xfrm>
            <a:off x="229409" y="3147781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tângulo 131"/>
          <p:cNvSpPr/>
          <p:nvPr/>
        </p:nvSpPr>
        <p:spPr>
          <a:xfrm rot="5400000" flipV="1">
            <a:off x="-169841" y="2748539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tângulo 132"/>
          <p:cNvSpPr/>
          <p:nvPr/>
        </p:nvSpPr>
        <p:spPr>
          <a:xfrm rot="5400000" flipV="1">
            <a:off x="5446633" y="2748539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229409" y="3381809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tângulo 134"/>
          <p:cNvSpPr/>
          <p:nvPr/>
        </p:nvSpPr>
        <p:spPr>
          <a:xfrm>
            <a:off x="229409" y="4180299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Retângulo 135"/>
          <p:cNvSpPr/>
          <p:nvPr/>
        </p:nvSpPr>
        <p:spPr>
          <a:xfrm rot="5400000" flipV="1">
            <a:off x="-169841" y="3781057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tângulo 136"/>
          <p:cNvSpPr/>
          <p:nvPr/>
        </p:nvSpPr>
        <p:spPr>
          <a:xfrm rot="5400000" flipV="1">
            <a:off x="5446633" y="3781057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tângulo 137"/>
          <p:cNvSpPr/>
          <p:nvPr/>
        </p:nvSpPr>
        <p:spPr>
          <a:xfrm>
            <a:off x="229409" y="4454709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229409" y="5253199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tângulo 139"/>
          <p:cNvSpPr/>
          <p:nvPr/>
        </p:nvSpPr>
        <p:spPr>
          <a:xfrm rot="5400000" flipV="1">
            <a:off x="-169841" y="4853957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tângulo 140"/>
          <p:cNvSpPr/>
          <p:nvPr/>
        </p:nvSpPr>
        <p:spPr>
          <a:xfrm rot="5400000" flipV="1">
            <a:off x="5446633" y="4853957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tângulo 141"/>
          <p:cNvSpPr/>
          <p:nvPr/>
        </p:nvSpPr>
        <p:spPr>
          <a:xfrm>
            <a:off x="229409" y="5539104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tângulo 142"/>
          <p:cNvSpPr/>
          <p:nvPr/>
        </p:nvSpPr>
        <p:spPr>
          <a:xfrm>
            <a:off x="229409" y="6337594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tângulo 143"/>
          <p:cNvSpPr/>
          <p:nvPr/>
        </p:nvSpPr>
        <p:spPr>
          <a:xfrm rot="5400000" flipV="1">
            <a:off x="-169841" y="5938352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tângulo 144"/>
          <p:cNvSpPr/>
          <p:nvPr/>
        </p:nvSpPr>
        <p:spPr>
          <a:xfrm rot="5400000" flipV="1">
            <a:off x="5446633" y="5938352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CaixaDeTexto 145"/>
          <p:cNvSpPr txBox="1"/>
          <p:nvPr/>
        </p:nvSpPr>
        <p:spPr>
          <a:xfrm>
            <a:off x="786880" y="2442913"/>
            <a:ext cx="450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TESTES SANGUÍNEOS </a:t>
            </a:r>
            <a:endParaRPr kumimoji="0" lang="pt-PT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147" name="CaixaDeTexto 146"/>
          <p:cNvSpPr txBox="1"/>
          <p:nvPr/>
        </p:nvSpPr>
        <p:spPr>
          <a:xfrm>
            <a:off x="-643026" y="3528443"/>
            <a:ext cx="7382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RAIO-X</a:t>
            </a:r>
            <a:endParaRPr kumimoji="0" lang="pt-PT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148" name="CaixaDeTexto 147"/>
          <p:cNvSpPr txBox="1"/>
          <p:nvPr/>
        </p:nvSpPr>
        <p:spPr>
          <a:xfrm>
            <a:off x="-144342" y="4629848"/>
            <a:ext cx="638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RESSONÂNCIA MAGNÉTICA </a:t>
            </a:r>
            <a:endParaRPr kumimoji="0" lang="pt-PT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149" name="CaixaDeTexto 148"/>
          <p:cNvSpPr txBox="1"/>
          <p:nvPr/>
        </p:nvSpPr>
        <p:spPr>
          <a:xfrm>
            <a:off x="287137" y="5646397"/>
            <a:ext cx="54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ECOGRAFIA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150" name="Arredondar Retângulo no Mesmo Canto Lateral 149"/>
          <p:cNvSpPr/>
          <p:nvPr/>
        </p:nvSpPr>
        <p:spPr>
          <a:xfrm>
            <a:off x="6119539" y="-15331"/>
            <a:ext cx="6096000" cy="6350602"/>
          </a:xfrm>
          <a:prstGeom prst="round2SameRect">
            <a:avLst>
              <a:gd name="adj1" fmla="val 12606"/>
              <a:gd name="adj2" fmla="val 0"/>
            </a:avLst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orma livre 150"/>
          <p:cNvSpPr/>
          <p:nvPr/>
        </p:nvSpPr>
        <p:spPr>
          <a:xfrm rot="10800000">
            <a:off x="6119536" y="5794381"/>
            <a:ext cx="6096002" cy="1030287"/>
          </a:xfrm>
          <a:custGeom>
            <a:avLst/>
            <a:gdLst>
              <a:gd name="connsiteX0" fmla="*/ 515144 w 6096002"/>
              <a:gd name="connsiteY0" fmla="*/ 0 h 1030287"/>
              <a:gd name="connsiteX1" fmla="*/ 5580858 w 6096002"/>
              <a:gd name="connsiteY1" fmla="*/ 0 h 1030287"/>
              <a:gd name="connsiteX2" fmla="*/ 6096002 w 6096002"/>
              <a:gd name="connsiteY2" fmla="*/ 515144 h 1030287"/>
              <a:gd name="connsiteX3" fmla="*/ 6096001 w 6096002"/>
              <a:gd name="connsiteY3" fmla="*/ 1030287 h 1030287"/>
              <a:gd name="connsiteX4" fmla="*/ 3730582 w 6096002"/>
              <a:gd name="connsiteY4" fmla="*/ 1030287 h 1030287"/>
              <a:gd name="connsiteX5" fmla="*/ 3716715 w 6096002"/>
              <a:gd name="connsiteY5" fmla="*/ 943337 h 1030287"/>
              <a:gd name="connsiteX6" fmla="*/ 3048001 w 6096002"/>
              <a:gd name="connsiteY6" fmla="*/ 598845 h 1030287"/>
              <a:gd name="connsiteX7" fmla="*/ 2379288 w 6096002"/>
              <a:gd name="connsiteY7" fmla="*/ 943337 h 1030287"/>
              <a:gd name="connsiteX8" fmla="*/ 2365420 w 6096002"/>
              <a:gd name="connsiteY8" fmla="*/ 1030287 h 1030287"/>
              <a:gd name="connsiteX9" fmla="*/ 0 w 6096002"/>
              <a:gd name="connsiteY9" fmla="*/ 1030287 h 1030287"/>
              <a:gd name="connsiteX10" fmla="*/ 0 w 6096002"/>
              <a:gd name="connsiteY10" fmla="*/ 515144 h 1030287"/>
              <a:gd name="connsiteX11" fmla="*/ 515144 w 6096002"/>
              <a:gd name="connsiteY11" fmla="*/ 0 h 103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2" h="1030287">
                <a:moveTo>
                  <a:pt x="515144" y="0"/>
                </a:moveTo>
                <a:lnTo>
                  <a:pt x="5580858" y="0"/>
                </a:lnTo>
                <a:cubicBezTo>
                  <a:pt x="5865364" y="0"/>
                  <a:pt x="6096002" y="230638"/>
                  <a:pt x="6096002" y="515144"/>
                </a:cubicBezTo>
                <a:cubicBezTo>
                  <a:pt x="6096002" y="686858"/>
                  <a:pt x="6096001" y="858573"/>
                  <a:pt x="6096001" y="1030287"/>
                </a:cubicBezTo>
                <a:lnTo>
                  <a:pt x="3730582" y="1030287"/>
                </a:lnTo>
                <a:lnTo>
                  <a:pt x="3716715" y="943337"/>
                </a:lnTo>
                <a:cubicBezTo>
                  <a:pt x="3653066" y="746736"/>
                  <a:pt x="3377858" y="598845"/>
                  <a:pt x="3048001" y="598845"/>
                </a:cubicBezTo>
                <a:cubicBezTo>
                  <a:pt x="2718145" y="598845"/>
                  <a:pt x="2442936" y="746736"/>
                  <a:pt x="2379288" y="943337"/>
                </a:cubicBezTo>
                <a:lnTo>
                  <a:pt x="2365420" y="1030287"/>
                </a:lnTo>
                <a:lnTo>
                  <a:pt x="0" y="1030287"/>
                </a:lnTo>
                <a:lnTo>
                  <a:pt x="0" y="515144"/>
                </a:lnTo>
                <a:cubicBezTo>
                  <a:pt x="0" y="230638"/>
                  <a:pt x="230638" y="0"/>
                  <a:pt x="5151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0" sx="103000" sy="103000" algn="ctr" rotWithShape="0">
              <a:schemeClr val="tx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CaixaDeTexto 151"/>
          <p:cNvSpPr txBox="1"/>
          <p:nvPr/>
        </p:nvSpPr>
        <p:spPr>
          <a:xfrm>
            <a:off x="7923313" y="6277899"/>
            <a:ext cx="3068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TRATAMENTOS</a:t>
            </a:r>
          </a:p>
        </p:txBody>
      </p:sp>
      <p:sp>
        <p:nvSpPr>
          <p:cNvPr id="158" name="Retângulo 157"/>
          <p:cNvSpPr/>
          <p:nvPr/>
        </p:nvSpPr>
        <p:spPr>
          <a:xfrm rot="10800000">
            <a:off x="6369661" y="2919103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Retângulo 158"/>
          <p:cNvSpPr/>
          <p:nvPr/>
        </p:nvSpPr>
        <p:spPr>
          <a:xfrm rot="10800000">
            <a:off x="6369661" y="2120613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Retângulo 159"/>
          <p:cNvSpPr/>
          <p:nvPr/>
        </p:nvSpPr>
        <p:spPr>
          <a:xfrm rot="16200000" flipV="1">
            <a:off x="11541167" y="2519856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Retângulo 160"/>
          <p:cNvSpPr/>
          <p:nvPr/>
        </p:nvSpPr>
        <p:spPr>
          <a:xfrm rot="16200000" flipV="1">
            <a:off x="5924693" y="2519856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Retângulo 161"/>
          <p:cNvSpPr/>
          <p:nvPr/>
        </p:nvSpPr>
        <p:spPr>
          <a:xfrm rot="10800000">
            <a:off x="6369661" y="2029161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Retângulo 162"/>
          <p:cNvSpPr/>
          <p:nvPr/>
        </p:nvSpPr>
        <p:spPr>
          <a:xfrm rot="10800000">
            <a:off x="6369661" y="1230671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Retângulo 163"/>
          <p:cNvSpPr/>
          <p:nvPr/>
        </p:nvSpPr>
        <p:spPr>
          <a:xfrm rot="16200000" flipV="1">
            <a:off x="11541167" y="1629914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Retângulo 164"/>
          <p:cNvSpPr/>
          <p:nvPr/>
        </p:nvSpPr>
        <p:spPr>
          <a:xfrm rot="16200000" flipV="1">
            <a:off x="5924693" y="1629914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Retângulo 165"/>
          <p:cNvSpPr/>
          <p:nvPr/>
        </p:nvSpPr>
        <p:spPr>
          <a:xfrm rot="10800000">
            <a:off x="6369661" y="1137340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Retângulo 166"/>
          <p:cNvSpPr/>
          <p:nvPr/>
        </p:nvSpPr>
        <p:spPr>
          <a:xfrm rot="10800000">
            <a:off x="6369661" y="338850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Retângulo 167"/>
          <p:cNvSpPr/>
          <p:nvPr/>
        </p:nvSpPr>
        <p:spPr>
          <a:xfrm rot="16200000" flipV="1">
            <a:off x="11541167" y="738093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Retângulo 168"/>
          <p:cNvSpPr/>
          <p:nvPr/>
        </p:nvSpPr>
        <p:spPr>
          <a:xfrm rot="16200000" flipV="1">
            <a:off x="5924693" y="738093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CaixaDeTexto 173"/>
          <p:cNvSpPr txBox="1"/>
          <p:nvPr/>
        </p:nvSpPr>
        <p:spPr>
          <a:xfrm>
            <a:off x="6323938" y="2065661"/>
            <a:ext cx="5571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CIRURGIA DE REPOSIÇÃO DE ARTICULAÇÕES</a:t>
            </a:r>
            <a:endParaRPr kumimoji="0" lang="pt-PT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175" name="CaixaDeTexto 174"/>
          <p:cNvSpPr txBox="1"/>
          <p:nvPr/>
        </p:nvSpPr>
        <p:spPr>
          <a:xfrm>
            <a:off x="6118070" y="1244579"/>
            <a:ext cx="6073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DARMDS (DROGAS ANTIRREUMÁTICAS MODIFICADORAS DA DOENÇA)</a:t>
            </a:r>
            <a:endParaRPr kumimoji="0" lang="pt-P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176" name="CaixaDeTexto 175"/>
          <p:cNvSpPr txBox="1"/>
          <p:nvPr/>
        </p:nvSpPr>
        <p:spPr>
          <a:xfrm>
            <a:off x="6549650" y="435523"/>
            <a:ext cx="5210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CORTICOSTEROIDES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80" name="Retângulo 79"/>
          <p:cNvSpPr/>
          <p:nvPr/>
        </p:nvSpPr>
        <p:spPr>
          <a:xfrm rot="10800000">
            <a:off x="6369661" y="5584824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tângulo 80"/>
          <p:cNvSpPr/>
          <p:nvPr/>
        </p:nvSpPr>
        <p:spPr>
          <a:xfrm rot="10800000">
            <a:off x="6369661" y="4786334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tângulo 81"/>
          <p:cNvSpPr/>
          <p:nvPr/>
        </p:nvSpPr>
        <p:spPr>
          <a:xfrm rot="16200000" flipV="1">
            <a:off x="11541167" y="5185577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tângulo 82"/>
          <p:cNvSpPr/>
          <p:nvPr/>
        </p:nvSpPr>
        <p:spPr>
          <a:xfrm rot="16200000" flipV="1">
            <a:off x="5924693" y="5185577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tângulo 83"/>
          <p:cNvSpPr/>
          <p:nvPr/>
        </p:nvSpPr>
        <p:spPr>
          <a:xfrm rot="10800000">
            <a:off x="6369661" y="4694882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tângulo 84"/>
          <p:cNvSpPr/>
          <p:nvPr/>
        </p:nvSpPr>
        <p:spPr>
          <a:xfrm rot="10800000">
            <a:off x="6369661" y="3896392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tângulo 85"/>
          <p:cNvSpPr/>
          <p:nvPr/>
        </p:nvSpPr>
        <p:spPr>
          <a:xfrm rot="16200000" flipV="1">
            <a:off x="11541167" y="4295635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tângulo 86"/>
          <p:cNvSpPr/>
          <p:nvPr/>
        </p:nvSpPr>
        <p:spPr>
          <a:xfrm rot="16200000" flipV="1">
            <a:off x="5924693" y="4295635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tângulo 87"/>
          <p:cNvSpPr/>
          <p:nvPr/>
        </p:nvSpPr>
        <p:spPr>
          <a:xfrm rot="10800000">
            <a:off x="6369661" y="3803061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tângulo 88"/>
          <p:cNvSpPr/>
          <p:nvPr/>
        </p:nvSpPr>
        <p:spPr>
          <a:xfrm rot="10800000">
            <a:off x="6369661" y="3004571"/>
            <a:ext cx="5616466" cy="4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tângulo 89"/>
          <p:cNvSpPr/>
          <p:nvPr/>
        </p:nvSpPr>
        <p:spPr>
          <a:xfrm rot="16200000" flipV="1">
            <a:off x="11541167" y="3403814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tângulo 90"/>
          <p:cNvSpPr/>
          <p:nvPr/>
        </p:nvSpPr>
        <p:spPr>
          <a:xfrm rot="16200000" flipV="1">
            <a:off x="5924693" y="3403814"/>
            <a:ext cx="84421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CaixaDeTexto 91"/>
          <p:cNvSpPr txBox="1"/>
          <p:nvPr/>
        </p:nvSpPr>
        <p:spPr>
          <a:xfrm>
            <a:off x="6323938" y="4942816"/>
            <a:ext cx="5571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EXCLUSÃO DO TABAGISMO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93" name="CaixaDeTexto 92"/>
          <p:cNvSpPr txBox="1"/>
          <p:nvPr/>
        </p:nvSpPr>
        <p:spPr>
          <a:xfrm>
            <a:off x="6119536" y="4004545"/>
            <a:ext cx="5975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EXERCÍCIO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 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FÍSICO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  <p:sp>
        <p:nvSpPr>
          <p:cNvPr id="94" name="CaixaDeTexto 93"/>
          <p:cNvSpPr txBox="1"/>
          <p:nvPr/>
        </p:nvSpPr>
        <p:spPr>
          <a:xfrm>
            <a:off x="6218151" y="3155854"/>
            <a:ext cx="5910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FISIOTERAPIA</a:t>
            </a:r>
            <a:endParaRPr kumimoji="0" lang="pt-PT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21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3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3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3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50"/>
                            </p:stCondLst>
                            <p:childTnLst>
                              <p:par>
                                <p:cTn id="1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3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3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3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"/>
                            </p:stCondLst>
                            <p:childTnLst>
                              <p:par>
                                <p:cTn id="1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3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65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151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902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153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104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4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52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5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5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61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64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67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70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7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7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7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82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85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88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91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9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97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00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03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0"/>
                            </p:stCondLst>
                            <p:childTnLst>
                              <p:par>
                                <p:cTn id="3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500"/>
                            </p:stCondLst>
                            <p:childTnLst>
                              <p:par>
                                <p:cTn id="3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7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6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250"/>
                            </p:stCondLst>
                            <p:childTnLst>
                              <p:par>
                                <p:cTn id="3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3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6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9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2500"/>
                            </p:stCondLst>
                            <p:childTnLst>
                              <p:par>
                                <p:cTn id="3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2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5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8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2750"/>
                            </p:stCondLst>
                            <p:childTnLst>
                              <p:par>
                                <p:cTn id="3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30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3751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6202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7803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8354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9055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8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3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49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52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55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58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61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64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67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70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73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76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79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82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8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88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9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9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9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00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0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0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0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12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1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1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500"/>
                            </p:stCondLst>
                            <p:childTnLst>
                              <p:par>
                                <p:cTn id="52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3" dur="5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23" grpId="0" animBg="1"/>
      <p:bldP spid="23" grpId="1" animBg="1"/>
      <p:bldP spid="46" grpId="0" animBg="1"/>
      <p:bldP spid="46" grpId="1" animBg="1"/>
      <p:bldP spid="47" grpId="0"/>
      <p:bldP spid="47" grpId="1"/>
      <p:bldP spid="48" grpId="0" animBg="1"/>
      <p:bldP spid="48" grpId="1" animBg="1"/>
      <p:bldP spid="49" grpId="0"/>
      <p:bldP spid="49" grpId="1"/>
      <p:bldP spid="52" grpId="0" animBg="1"/>
      <p:bldP spid="52" grpId="1" animBg="1"/>
      <p:bldP spid="53" grpId="0"/>
      <p:bldP spid="53" grpId="1"/>
      <p:bldP spid="13" grpId="0"/>
      <p:bldP spid="13" grpId="1"/>
      <p:bldP spid="12" grpId="0"/>
      <p:bldP spid="12" grpId="1"/>
      <p:bldP spid="14" grpId="0"/>
      <p:bldP spid="14" grpId="1"/>
      <p:bldP spid="17" grpId="0" animBg="1"/>
      <p:bldP spid="17" grpId="1" animBg="1"/>
      <p:bldP spid="73" grpId="0" animBg="1"/>
      <p:bldP spid="25" grpId="0"/>
      <p:bldP spid="25" grpId="1"/>
      <p:bldP spid="26" grpId="0" animBg="1"/>
      <p:bldP spid="26" grpId="1" animBg="1"/>
      <p:bldP spid="75" grpId="0" animBg="1"/>
      <p:bldP spid="75" grpId="1" animBg="1"/>
      <p:bldP spid="76" grpId="0" animBg="1"/>
      <p:bldP spid="76" grpId="1" animBg="1"/>
      <p:bldP spid="79" grpId="0" animBg="1"/>
      <p:bldP spid="79" grpId="1" animBg="1"/>
      <p:bldP spid="28" grpId="0"/>
      <p:bldP spid="28" grpId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 animBg="1"/>
      <p:bldP spid="150" grpId="1" animBg="1"/>
      <p:bldP spid="151" grpId="0" animBg="1"/>
      <p:bldP spid="152" grpId="0" build="p"/>
      <p:bldP spid="152" grpId="1" build="allAtOnce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4" grpId="0"/>
      <p:bldP spid="174" grpId="1"/>
      <p:bldP spid="175" grpId="0"/>
      <p:bldP spid="175" grpId="1"/>
      <p:bldP spid="176" grpId="0"/>
      <p:bldP spid="176" grpId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/>
      <p:bldP spid="92" grpId="1"/>
      <p:bldP spid="93" grpId="0"/>
      <p:bldP spid="93" grpId="1"/>
      <p:bldP spid="94" grpId="0"/>
      <p:bldP spid="9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B6B43A-84BB-4098-A4B2-0CB94E8C8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655763"/>
            <a:ext cx="88074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3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Alergias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8B74E-464B-41EA-BCE0-7A8677837B82}"/>
              </a:ext>
            </a:extLst>
          </p:cNvPr>
          <p:cNvSpPr/>
          <p:nvPr/>
        </p:nvSpPr>
        <p:spPr>
          <a:xfrm>
            <a:off x="0" y="3676650"/>
            <a:ext cx="12192000" cy="3181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EAEA5-947F-4CD0-A754-2A56CCB66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3603625"/>
            <a:ext cx="8807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4000" b="1" i="0" u="none" strike="noStrike" kern="1200" cap="none" spc="0" normalizeH="0" baseline="0" noProof="0">
                <a:ln>
                  <a:noFill/>
                </a:ln>
                <a:solidFill>
                  <a:srgbClr val="1FF0D8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Causas, Diangóstico e Tratamento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9AD691-0199-4D03-88E3-C14F29E9B8AF}"/>
              </a:ext>
            </a:extLst>
          </p:cNvPr>
          <p:cNvSpPr/>
          <p:nvPr/>
        </p:nvSpPr>
        <p:spPr>
          <a:xfrm>
            <a:off x="0" y="4532313"/>
            <a:ext cx="12192000" cy="23256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0350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E4F2"/>
            </a:gs>
            <a:gs pos="100000">
              <a:srgbClr val="D9F1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27">
            <a:extLst>
              <a:ext uri="{FF2B5EF4-FFF2-40B4-BE49-F238E27FC236}">
                <a16:creationId xmlns:a16="http://schemas.microsoft.com/office/drawing/2014/main" id="{A3514F77-4099-44C3-A97E-63E5E1BD5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15324" r="53752" b="56429"/>
          <a:stretch>
            <a:fillRect/>
          </a:stretch>
        </p:blipFill>
        <p:spPr bwMode="auto">
          <a:xfrm>
            <a:off x="1892300" y="-147638"/>
            <a:ext cx="2055813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Forma livre: Forma 119">
            <a:extLst>
              <a:ext uri="{FF2B5EF4-FFF2-40B4-BE49-F238E27FC236}">
                <a16:creationId xmlns:a16="http://schemas.microsoft.com/office/drawing/2014/main" id="{F428202A-2AAB-4D67-A7FC-2DA6F0400EB3}"/>
              </a:ext>
            </a:extLst>
          </p:cNvPr>
          <p:cNvSpPr/>
          <p:nvPr/>
        </p:nvSpPr>
        <p:spPr>
          <a:xfrm rot="21290900">
            <a:off x="9277350" y="5319713"/>
            <a:ext cx="1203325" cy="715962"/>
          </a:xfrm>
          <a:custGeom>
            <a:avLst/>
            <a:gdLst>
              <a:gd name="connsiteX0" fmla="*/ 753643 w 1202342"/>
              <a:gd name="connsiteY0" fmla="*/ 3293 h 716057"/>
              <a:gd name="connsiteX1" fmla="*/ 885570 w 1202342"/>
              <a:gd name="connsiteY1" fmla="*/ 208185 h 716057"/>
              <a:gd name="connsiteX2" fmla="*/ 884929 w 1202342"/>
              <a:gd name="connsiteY2" fmla="*/ 215391 h 716057"/>
              <a:gd name="connsiteX3" fmla="*/ 927044 w 1202342"/>
              <a:gd name="connsiteY3" fmla="*/ 197188 h 716057"/>
              <a:gd name="connsiteX4" fmla="*/ 1107584 w 1202342"/>
              <a:gd name="connsiteY4" fmla="*/ 215324 h 716057"/>
              <a:gd name="connsiteX5" fmla="*/ 1151092 w 1202342"/>
              <a:gd name="connsiteY5" fmla="*/ 573613 h 716057"/>
              <a:gd name="connsiteX6" fmla="*/ 808033 w 1202342"/>
              <a:gd name="connsiteY6" fmla="*/ 685749 h 716057"/>
              <a:gd name="connsiteX7" fmla="*/ 725546 w 1202342"/>
              <a:gd name="connsiteY7" fmla="*/ 576766 h 716057"/>
              <a:gd name="connsiteX8" fmla="*/ 716757 w 1202342"/>
              <a:gd name="connsiteY8" fmla="*/ 536781 h 716057"/>
              <a:gd name="connsiteX9" fmla="*/ 705932 w 1202342"/>
              <a:gd name="connsiteY9" fmla="*/ 542009 h 716057"/>
              <a:gd name="connsiteX10" fmla="*/ 629268 w 1202342"/>
              <a:gd name="connsiteY10" fmla="*/ 546950 h 716057"/>
              <a:gd name="connsiteX11" fmla="*/ 536789 w 1202342"/>
              <a:gd name="connsiteY11" fmla="*/ 476939 h 716057"/>
              <a:gd name="connsiteX12" fmla="*/ 533687 w 1202342"/>
              <a:gd name="connsiteY12" fmla="*/ 470729 h 716057"/>
              <a:gd name="connsiteX13" fmla="*/ 516661 w 1202342"/>
              <a:gd name="connsiteY13" fmla="*/ 494600 h 716057"/>
              <a:gd name="connsiteX14" fmla="*/ 433707 w 1202342"/>
              <a:gd name="connsiteY14" fmla="*/ 537657 h 716057"/>
              <a:gd name="connsiteX15" fmla="*/ 416481 w 1202342"/>
              <a:gd name="connsiteY15" fmla="*/ 534706 h 716057"/>
              <a:gd name="connsiteX16" fmla="*/ 402550 w 1202342"/>
              <a:gd name="connsiteY16" fmla="*/ 556018 h 716057"/>
              <a:gd name="connsiteX17" fmla="*/ 178352 w 1202342"/>
              <a:gd name="connsiteY17" fmla="*/ 621228 h 716057"/>
              <a:gd name="connsiteX18" fmla="*/ 3988 w 1202342"/>
              <a:gd name="connsiteY18" fmla="*/ 390590 h 716057"/>
              <a:gd name="connsiteX19" fmla="*/ 261288 w 1202342"/>
              <a:gd name="connsiteY19" fmla="*/ 258706 h 716057"/>
              <a:gd name="connsiteX20" fmla="*/ 287249 w 1202342"/>
              <a:gd name="connsiteY20" fmla="*/ 269464 h 716057"/>
              <a:gd name="connsiteX21" fmla="*/ 296998 w 1202342"/>
              <a:gd name="connsiteY21" fmla="*/ 187410 h 716057"/>
              <a:gd name="connsiteX22" fmla="*/ 433707 w 1202342"/>
              <a:gd name="connsiteY22" fmla="*/ 33431 h 716057"/>
              <a:gd name="connsiteX23" fmla="*/ 463608 w 1202342"/>
              <a:gd name="connsiteY23" fmla="*/ 38553 h 716057"/>
              <a:gd name="connsiteX24" fmla="*/ 548195 w 1202342"/>
              <a:gd name="connsiteY24" fmla="*/ 125177 h 716057"/>
              <a:gd name="connsiteX25" fmla="*/ 548682 w 1202342"/>
              <a:gd name="connsiteY25" fmla="*/ 126621 h 716057"/>
              <a:gd name="connsiteX26" fmla="*/ 605038 w 1202342"/>
              <a:gd name="connsiteY26" fmla="*/ 53080 h 716057"/>
              <a:gd name="connsiteX27" fmla="*/ 753643 w 1202342"/>
              <a:gd name="connsiteY27" fmla="*/ 3293 h 7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02342" h="716057">
                <a:moveTo>
                  <a:pt x="753643" y="3293"/>
                </a:moveTo>
                <a:cubicBezTo>
                  <a:pt x="830023" y="20767"/>
                  <a:pt x="879897" y="104217"/>
                  <a:pt x="885570" y="208185"/>
                </a:cubicBezTo>
                <a:lnTo>
                  <a:pt x="884929" y="215391"/>
                </a:lnTo>
                <a:lnTo>
                  <a:pt x="927044" y="197188"/>
                </a:lnTo>
                <a:cubicBezTo>
                  <a:pt x="989125" y="176895"/>
                  <a:pt x="1054210" y="181337"/>
                  <a:pt x="1107584" y="215324"/>
                </a:cubicBezTo>
                <a:cubicBezTo>
                  <a:pt x="1214332" y="283297"/>
                  <a:pt x="1233810" y="443708"/>
                  <a:pt x="1151092" y="573613"/>
                </a:cubicBezTo>
                <a:cubicBezTo>
                  <a:pt x="1068373" y="703517"/>
                  <a:pt x="914781" y="753723"/>
                  <a:pt x="808033" y="685749"/>
                </a:cubicBezTo>
                <a:cubicBezTo>
                  <a:pt x="768003" y="660260"/>
                  <a:pt x="740245" y="621771"/>
                  <a:pt x="725546" y="576766"/>
                </a:cubicBezTo>
                <a:lnTo>
                  <a:pt x="716757" y="536781"/>
                </a:lnTo>
                <a:lnTo>
                  <a:pt x="705932" y="542009"/>
                </a:lnTo>
                <a:cubicBezTo>
                  <a:pt x="680724" y="550717"/>
                  <a:pt x="654728" y="552775"/>
                  <a:pt x="629268" y="546950"/>
                </a:cubicBezTo>
                <a:cubicBezTo>
                  <a:pt x="591078" y="538213"/>
                  <a:pt x="559514" y="512982"/>
                  <a:pt x="536789" y="476939"/>
                </a:cubicBezTo>
                <a:lnTo>
                  <a:pt x="533687" y="470729"/>
                </a:lnTo>
                <a:lnTo>
                  <a:pt x="516661" y="494600"/>
                </a:lnTo>
                <a:cubicBezTo>
                  <a:pt x="492981" y="521784"/>
                  <a:pt x="464435" y="537657"/>
                  <a:pt x="433707" y="537657"/>
                </a:cubicBezTo>
                <a:lnTo>
                  <a:pt x="416481" y="534706"/>
                </a:lnTo>
                <a:lnTo>
                  <a:pt x="402550" y="556018"/>
                </a:lnTo>
                <a:cubicBezTo>
                  <a:pt x="354901" y="613580"/>
                  <a:pt x="267753" y="641680"/>
                  <a:pt x="178352" y="621228"/>
                </a:cubicBezTo>
                <a:cubicBezTo>
                  <a:pt x="59152" y="593958"/>
                  <a:pt x="-18914" y="490698"/>
                  <a:pt x="3988" y="390590"/>
                </a:cubicBezTo>
                <a:cubicBezTo>
                  <a:pt x="26890" y="290482"/>
                  <a:pt x="142087" y="231436"/>
                  <a:pt x="261288" y="258706"/>
                </a:cubicBezTo>
                <a:lnTo>
                  <a:pt x="287249" y="269464"/>
                </a:lnTo>
                <a:lnTo>
                  <a:pt x="296998" y="187410"/>
                </a:lnTo>
                <a:cubicBezTo>
                  <a:pt x="319522" y="96923"/>
                  <a:pt x="372251" y="33431"/>
                  <a:pt x="433707" y="33431"/>
                </a:cubicBezTo>
                <a:cubicBezTo>
                  <a:pt x="443950" y="33431"/>
                  <a:pt x="453950" y="35195"/>
                  <a:pt x="463608" y="38553"/>
                </a:cubicBezTo>
                <a:cubicBezTo>
                  <a:pt x="497412" y="50307"/>
                  <a:pt x="527029" y="81597"/>
                  <a:pt x="548195" y="125177"/>
                </a:cubicBezTo>
                <a:lnTo>
                  <a:pt x="548682" y="126621"/>
                </a:lnTo>
                <a:lnTo>
                  <a:pt x="605038" y="53080"/>
                </a:lnTo>
                <a:cubicBezTo>
                  <a:pt x="649662" y="11523"/>
                  <a:pt x="702722" y="-8356"/>
                  <a:pt x="753643" y="3293"/>
                </a:cubicBezTo>
                <a:close/>
              </a:path>
            </a:pathLst>
          </a:custGeom>
          <a:solidFill>
            <a:srgbClr val="B5D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Forma livre: Forma 126">
            <a:extLst>
              <a:ext uri="{FF2B5EF4-FFF2-40B4-BE49-F238E27FC236}">
                <a16:creationId xmlns:a16="http://schemas.microsoft.com/office/drawing/2014/main" id="{223CD04C-88FB-44E5-BF32-20E5B31BC3BE}"/>
              </a:ext>
            </a:extLst>
          </p:cNvPr>
          <p:cNvSpPr/>
          <p:nvPr/>
        </p:nvSpPr>
        <p:spPr>
          <a:xfrm>
            <a:off x="9959975" y="5289550"/>
            <a:ext cx="523875" cy="698500"/>
          </a:xfrm>
          <a:custGeom>
            <a:avLst/>
            <a:gdLst>
              <a:gd name="connsiteX0" fmla="*/ 38726 w 522737"/>
              <a:gd name="connsiteY0" fmla="*/ 1189 h 697496"/>
              <a:gd name="connsiteX1" fmla="*/ 188517 w 522737"/>
              <a:gd name="connsiteY1" fmla="*/ 193408 h 697496"/>
              <a:gd name="connsiteX2" fmla="*/ 188526 w 522737"/>
              <a:gd name="connsiteY2" fmla="*/ 200642 h 697496"/>
              <a:gd name="connsiteX3" fmla="*/ 228836 w 522737"/>
              <a:gd name="connsiteY3" fmla="*/ 178731 h 697496"/>
              <a:gd name="connsiteX4" fmla="*/ 410276 w 522737"/>
              <a:gd name="connsiteY4" fmla="*/ 180583 h 697496"/>
              <a:gd name="connsiteX5" fmla="*/ 485779 w 522737"/>
              <a:gd name="connsiteY5" fmla="*/ 533518 h 697496"/>
              <a:gd name="connsiteX6" fmla="*/ 154175 w 522737"/>
              <a:gd name="connsiteY6" fmla="*/ 676005 h 697496"/>
              <a:gd name="connsiteX7" fmla="*/ 62236 w 522737"/>
              <a:gd name="connsiteY7" fmla="*/ 574869 h 697496"/>
              <a:gd name="connsiteX8" fmla="*/ 49892 w 522737"/>
              <a:gd name="connsiteY8" fmla="*/ 535834 h 697496"/>
              <a:gd name="connsiteX9" fmla="*/ 39580 w 522737"/>
              <a:gd name="connsiteY9" fmla="*/ 542013 h 697496"/>
              <a:gd name="connsiteX10" fmla="*/ 2208 w 522737"/>
              <a:gd name="connsiteY10" fmla="*/ 553335 h 697496"/>
              <a:gd name="connsiteX11" fmla="*/ 0 w 522737"/>
              <a:gd name="connsiteY11" fmla="*/ 553363 h 697496"/>
              <a:gd name="connsiteX12" fmla="*/ 0 w 522737"/>
              <a:gd name="connsiteY12" fmla="*/ 1729 h 697496"/>
              <a:gd name="connsiteX13" fmla="*/ 187 w 522737"/>
              <a:gd name="connsiteY13" fmla="*/ 1673 h 697496"/>
              <a:gd name="connsiteX14" fmla="*/ 38726 w 522737"/>
              <a:gd name="connsiteY14" fmla="*/ 1189 h 69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2737" h="697496">
                <a:moveTo>
                  <a:pt x="38726" y="1189"/>
                </a:moveTo>
                <a:cubicBezTo>
                  <a:pt x="116366" y="11734"/>
                  <a:pt x="173532" y="90369"/>
                  <a:pt x="188517" y="193408"/>
                </a:cubicBezTo>
                <a:lnTo>
                  <a:pt x="188526" y="200642"/>
                </a:lnTo>
                <a:lnTo>
                  <a:pt x="228836" y="178731"/>
                </a:lnTo>
                <a:cubicBezTo>
                  <a:pt x="288844" y="152946"/>
                  <a:pt x="354065" y="151526"/>
                  <a:pt x="410276" y="180583"/>
                </a:cubicBezTo>
                <a:cubicBezTo>
                  <a:pt x="522696" y="238696"/>
                  <a:pt x="556499" y="396710"/>
                  <a:pt x="485779" y="533518"/>
                </a:cubicBezTo>
                <a:cubicBezTo>
                  <a:pt x="415059" y="670324"/>
                  <a:pt x="266596" y="734119"/>
                  <a:pt x="154175" y="676005"/>
                </a:cubicBezTo>
                <a:cubicBezTo>
                  <a:pt x="112018" y="654213"/>
                  <a:pt x="80916" y="618372"/>
                  <a:pt x="62236" y="574869"/>
                </a:cubicBezTo>
                <a:lnTo>
                  <a:pt x="49892" y="535834"/>
                </a:lnTo>
                <a:lnTo>
                  <a:pt x="39580" y="542013"/>
                </a:lnTo>
                <a:cubicBezTo>
                  <a:pt x="27418" y="547481"/>
                  <a:pt x="14910" y="551312"/>
                  <a:pt x="2208" y="553335"/>
                </a:cubicBezTo>
                <a:lnTo>
                  <a:pt x="0" y="553363"/>
                </a:lnTo>
                <a:lnTo>
                  <a:pt x="0" y="1729"/>
                </a:lnTo>
                <a:lnTo>
                  <a:pt x="187" y="1673"/>
                </a:lnTo>
                <a:cubicBezTo>
                  <a:pt x="12889" y="-351"/>
                  <a:pt x="25786" y="-568"/>
                  <a:pt x="38726" y="1189"/>
                </a:cubicBezTo>
                <a:close/>
              </a:path>
            </a:pathLst>
          </a:custGeom>
          <a:solidFill>
            <a:srgbClr val="79A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orma livre: Forma 118">
            <a:extLst>
              <a:ext uri="{FF2B5EF4-FFF2-40B4-BE49-F238E27FC236}">
                <a16:creationId xmlns:a16="http://schemas.microsoft.com/office/drawing/2014/main" id="{C23AEA3B-B3DB-4821-8EC8-6E165F2921CA}"/>
              </a:ext>
            </a:extLst>
          </p:cNvPr>
          <p:cNvSpPr/>
          <p:nvPr/>
        </p:nvSpPr>
        <p:spPr>
          <a:xfrm rot="21290900">
            <a:off x="3570288" y="5172075"/>
            <a:ext cx="1201737" cy="715963"/>
          </a:xfrm>
          <a:custGeom>
            <a:avLst/>
            <a:gdLst>
              <a:gd name="connsiteX0" fmla="*/ 753643 w 1202342"/>
              <a:gd name="connsiteY0" fmla="*/ 3293 h 716057"/>
              <a:gd name="connsiteX1" fmla="*/ 885570 w 1202342"/>
              <a:gd name="connsiteY1" fmla="*/ 208185 h 716057"/>
              <a:gd name="connsiteX2" fmla="*/ 884929 w 1202342"/>
              <a:gd name="connsiteY2" fmla="*/ 215391 h 716057"/>
              <a:gd name="connsiteX3" fmla="*/ 927044 w 1202342"/>
              <a:gd name="connsiteY3" fmla="*/ 197188 h 716057"/>
              <a:gd name="connsiteX4" fmla="*/ 1107584 w 1202342"/>
              <a:gd name="connsiteY4" fmla="*/ 215324 h 716057"/>
              <a:gd name="connsiteX5" fmla="*/ 1151092 w 1202342"/>
              <a:gd name="connsiteY5" fmla="*/ 573613 h 716057"/>
              <a:gd name="connsiteX6" fmla="*/ 808033 w 1202342"/>
              <a:gd name="connsiteY6" fmla="*/ 685749 h 716057"/>
              <a:gd name="connsiteX7" fmla="*/ 725546 w 1202342"/>
              <a:gd name="connsiteY7" fmla="*/ 576766 h 716057"/>
              <a:gd name="connsiteX8" fmla="*/ 716757 w 1202342"/>
              <a:gd name="connsiteY8" fmla="*/ 536781 h 716057"/>
              <a:gd name="connsiteX9" fmla="*/ 705932 w 1202342"/>
              <a:gd name="connsiteY9" fmla="*/ 542009 h 716057"/>
              <a:gd name="connsiteX10" fmla="*/ 629268 w 1202342"/>
              <a:gd name="connsiteY10" fmla="*/ 546950 h 716057"/>
              <a:gd name="connsiteX11" fmla="*/ 536789 w 1202342"/>
              <a:gd name="connsiteY11" fmla="*/ 476939 h 716057"/>
              <a:gd name="connsiteX12" fmla="*/ 533687 w 1202342"/>
              <a:gd name="connsiteY12" fmla="*/ 470729 h 716057"/>
              <a:gd name="connsiteX13" fmla="*/ 516661 w 1202342"/>
              <a:gd name="connsiteY13" fmla="*/ 494600 h 716057"/>
              <a:gd name="connsiteX14" fmla="*/ 433707 w 1202342"/>
              <a:gd name="connsiteY14" fmla="*/ 537657 h 716057"/>
              <a:gd name="connsiteX15" fmla="*/ 416481 w 1202342"/>
              <a:gd name="connsiteY15" fmla="*/ 534706 h 716057"/>
              <a:gd name="connsiteX16" fmla="*/ 402550 w 1202342"/>
              <a:gd name="connsiteY16" fmla="*/ 556018 h 716057"/>
              <a:gd name="connsiteX17" fmla="*/ 178352 w 1202342"/>
              <a:gd name="connsiteY17" fmla="*/ 621228 h 716057"/>
              <a:gd name="connsiteX18" fmla="*/ 3988 w 1202342"/>
              <a:gd name="connsiteY18" fmla="*/ 390590 h 716057"/>
              <a:gd name="connsiteX19" fmla="*/ 261288 w 1202342"/>
              <a:gd name="connsiteY19" fmla="*/ 258706 h 716057"/>
              <a:gd name="connsiteX20" fmla="*/ 287249 w 1202342"/>
              <a:gd name="connsiteY20" fmla="*/ 269464 h 716057"/>
              <a:gd name="connsiteX21" fmla="*/ 296998 w 1202342"/>
              <a:gd name="connsiteY21" fmla="*/ 187410 h 716057"/>
              <a:gd name="connsiteX22" fmla="*/ 433707 w 1202342"/>
              <a:gd name="connsiteY22" fmla="*/ 33431 h 716057"/>
              <a:gd name="connsiteX23" fmla="*/ 463608 w 1202342"/>
              <a:gd name="connsiteY23" fmla="*/ 38553 h 716057"/>
              <a:gd name="connsiteX24" fmla="*/ 548195 w 1202342"/>
              <a:gd name="connsiteY24" fmla="*/ 125177 h 716057"/>
              <a:gd name="connsiteX25" fmla="*/ 548682 w 1202342"/>
              <a:gd name="connsiteY25" fmla="*/ 126621 h 716057"/>
              <a:gd name="connsiteX26" fmla="*/ 605038 w 1202342"/>
              <a:gd name="connsiteY26" fmla="*/ 53080 h 716057"/>
              <a:gd name="connsiteX27" fmla="*/ 753643 w 1202342"/>
              <a:gd name="connsiteY27" fmla="*/ 3293 h 7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02342" h="716057">
                <a:moveTo>
                  <a:pt x="753643" y="3293"/>
                </a:moveTo>
                <a:cubicBezTo>
                  <a:pt x="830023" y="20767"/>
                  <a:pt x="879897" y="104217"/>
                  <a:pt x="885570" y="208185"/>
                </a:cubicBezTo>
                <a:lnTo>
                  <a:pt x="884929" y="215391"/>
                </a:lnTo>
                <a:lnTo>
                  <a:pt x="927044" y="197188"/>
                </a:lnTo>
                <a:cubicBezTo>
                  <a:pt x="989125" y="176895"/>
                  <a:pt x="1054210" y="181337"/>
                  <a:pt x="1107584" y="215324"/>
                </a:cubicBezTo>
                <a:cubicBezTo>
                  <a:pt x="1214332" y="283297"/>
                  <a:pt x="1233810" y="443708"/>
                  <a:pt x="1151092" y="573613"/>
                </a:cubicBezTo>
                <a:cubicBezTo>
                  <a:pt x="1068373" y="703517"/>
                  <a:pt x="914781" y="753723"/>
                  <a:pt x="808033" y="685749"/>
                </a:cubicBezTo>
                <a:cubicBezTo>
                  <a:pt x="768003" y="660260"/>
                  <a:pt x="740245" y="621771"/>
                  <a:pt x="725546" y="576766"/>
                </a:cubicBezTo>
                <a:lnTo>
                  <a:pt x="716757" y="536781"/>
                </a:lnTo>
                <a:lnTo>
                  <a:pt x="705932" y="542009"/>
                </a:lnTo>
                <a:cubicBezTo>
                  <a:pt x="680724" y="550717"/>
                  <a:pt x="654728" y="552775"/>
                  <a:pt x="629268" y="546950"/>
                </a:cubicBezTo>
                <a:cubicBezTo>
                  <a:pt x="591078" y="538213"/>
                  <a:pt x="559514" y="512982"/>
                  <a:pt x="536789" y="476939"/>
                </a:cubicBezTo>
                <a:lnTo>
                  <a:pt x="533687" y="470729"/>
                </a:lnTo>
                <a:lnTo>
                  <a:pt x="516661" y="494600"/>
                </a:lnTo>
                <a:cubicBezTo>
                  <a:pt x="492981" y="521784"/>
                  <a:pt x="464435" y="537657"/>
                  <a:pt x="433707" y="537657"/>
                </a:cubicBezTo>
                <a:lnTo>
                  <a:pt x="416481" y="534706"/>
                </a:lnTo>
                <a:lnTo>
                  <a:pt x="402550" y="556018"/>
                </a:lnTo>
                <a:cubicBezTo>
                  <a:pt x="354901" y="613580"/>
                  <a:pt x="267753" y="641680"/>
                  <a:pt x="178352" y="621228"/>
                </a:cubicBezTo>
                <a:cubicBezTo>
                  <a:pt x="59152" y="593958"/>
                  <a:pt x="-18914" y="490698"/>
                  <a:pt x="3988" y="390590"/>
                </a:cubicBezTo>
                <a:cubicBezTo>
                  <a:pt x="26890" y="290482"/>
                  <a:pt x="142087" y="231436"/>
                  <a:pt x="261288" y="258706"/>
                </a:cubicBezTo>
                <a:lnTo>
                  <a:pt x="287249" y="269464"/>
                </a:lnTo>
                <a:lnTo>
                  <a:pt x="296998" y="187410"/>
                </a:lnTo>
                <a:cubicBezTo>
                  <a:pt x="319522" y="96923"/>
                  <a:pt x="372251" y="33431"/>
                  <a:pt x="433707" y="33431"/>
                </a:cubicBezTo>
                <a:cubicBezTo>
                  <a:pt x="443950" y="33431"/>
                  <a:pt x="453950" y="35195"/>
                  <a:pt x="463608" y="38553"/>
                </a:cubicBezTo>
                <a:cubicBezTo>
                  <a:pt x="497412" y="50307"/>
                  <a:pt x="527029" y="81597"/>
                  <a:pt x="548195" y="125177"/>
                </a:cubicBezTo>
                <a:lnTo>
                  <a:pt x="548682" y="126621"/>
                </a:lnTo>
                <a:lnTo>
                  <a:pt x="605038" y="53080"/>
                </a:lnTo>
                <a:cubicBezTo>
                  <a:pt x="649662" y="11523"/>
                  <a:pt x="702722" y="-8356"/>
                  <a:pt x="753643" y="3293"/>
                </a:cubicBezTo>
                <a:close/>
              </a:path>
            </a:pathLst>
          </a:custGeom>
          <a:solidFill>
            <a:srgbClr val="B5D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orma livre: Forma 122">
            <a:extLst>
              <a:ext uri="{FF2B5EF4-FFF2-40B4-BE49-F238E27FC236}">
                <a16:creationId xmlns:a16="http://schemas.microsoft.com/office/drawing/2014/main" id="{259EA1FD-DECD-409A-A933-21687688B585}"/>
              </a:ext>
            </a:extLst>
          </p:cNvPr>
          <p:cNvSpPr/>
          <p:nvPr/>
        </p:nvSpPr>
        <p:spPr>
          <a:xfrm>
            <a:off x="4181475" y="5149850"/>
            <a:ext cx="600075" cy="696913"/>
          </a:xfrm>
          <a:custGeom>
            <a:avLst/>
            <a:gdLst>
              <a:gd name="connsiteX0" fmla="*/ 115667 w 599678"/>
              <a:gd name="connsiteY0" fmla="*/ 1189 h 697496"/>
              <a:gd name="connsiteX1" fmla="*/ 265459 w 599678"/>
              <a:gd name="connsiteY1" fmla="*/ 193408 h 697496"/>
              <a:gd name="connsiteX2" fmla="*/ 265467 w 599678"/>
              <a:gd name="connsiteY2" fmla="*/ 200642 h 697496"/>
              <a:gd name="connsiteX3" fmla="*/ 305778 w 599678"/>
              <a:gd name="connsiteY3" fmla="*/ 178731 h 697496"/>
              <a:gd name="connsiteX4" fmla="*/ 487217 w 599678"/>
              <a:gd name="connsiteY4" fmla="*/ 180583 h 697496"/>
              <a:gd name="connsiteX5" fmla="*/ 562721 w 599678"/>
              <a:gd name="connsiteY5" fmla="*/ 533518 h 697496"/>
              <a:gd name="connsiteX6" fmla="*/ 231116 w 599678"/>
              <a:gd name="connsiteY6" fmla="*/ 676005 h 697496"/>
              <a:gd name="connsiteX7" fmla="*/ 139177 w 599678"/>
              <a:gd name="connsiteY7" fmla="*/ 574869 h 697496"/>
              <a:gd name="connsiteX8" fmla="*/ 126833 w 599678"/>
              <a:gd name="connsiteY8" fmla="*/ 535834 h 697496"/>
              <a:gd name="connsiteX9" fmla="*/ 116521 w 599678"/>
              <a:gd name="connsiteY9" fmla="*/ 542013 h 697496"/>
              <a:gd name="connsiteX10" fmla="*/ 40610 w 599678"/>
              <a:gd name="connsiteY10" fmla="*/ 553818 h 697496"/>
              <a:gd name="connsiteX11" fmla="*/ 0 w 599678"/>
              <a:gd name="connsiteY11" fmla="*/ 538797 h 697496"/>
              <a:gd name="connsiteX12" fmla="*/ 0 w 599678"/>
              <a:gd name="connsiteY12" fmla="*/ 38278 h 697496"/>
              <a:gd name="connsiteX13" fmla="*/ 4456 w 599678"/>
              <a:gd name="connsiteY13" fmla="*/ 34146 h 697496"/>
              <a:gd name="connsiteX14" fmla="*/ 115667 w 599678"/>
              <a:gd name="connsiteY14" fmla="*/ 1189 h 69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9678" h="697496">
                <a:moveTo>
                  <a:pt x="115667" y="1189"/>
                </a:moveTo>
                <a:cubicBezTo>
                  <a:pt x="193307" y="11734"/>
                  <a:pt x="250473" y="90369"/>
                  <a:pt x="265459" y="193408"/>
                </a:cubicBezTo>
                <a:lnTo>
                  <a:pt x="265467" y="200642"/>
                </a:lnTo>
                <a:lnTo>
                  <a:pt x="305778" y="178731"/>
                </a:lnTo>
                <a:cubicBezTo>
                  <a:pt x="365786" y="152946"/>
                  <a:pt x="431007" y="151526"/>
                  <a:pt x="487217" y="180583"/>
                </a:cubicBezTo>
                <a:cubicBezTo>
                  <a:pt x="599637" y="238696"/>
                  <a:pt x="633440" y="396710"/>
                  <a:pt x="562721" y="533518"/>
                </a:cubicBezTo>
                <a:cubicBezTo>
                  <a:pt x="492000" y="670324"/>
                  <a:pt x="343537" y="734119"/>
                  <a:pt x="231116" y="676005"/>
                </a:cubicBezTo>
                <a:cubicBezTo>
                  <a:pt x="188959" y="654213"/>
                  <a:pt x="157858" y="618372"/>
                  <a:pt x="139177" y="574869"/>
                </a:cubicBezTo>
                <a:lnTo>
                  <a:pt x="126833" y="535834"/>
                </a:lnTo>
                <a:lnTo>
                  <a:pt x="116521" y="542013"/>
                </a:lnTo>
                <a:cubicBezTo>
                  <a:pt x="92197" y="552950"/>
                  <a:pt x="66491" y="557334"/>
                  <a:pt x="40610" y="553818"/>
                </a:cubicBezTo>
                <a:lnTo>
                  <a:pt x="0" y="538797"/>
                </a:lnTo>
                <a:lnTo>
                  <a:pt x="0" y="38278"/>
                </a:lnTo>
                <a:lnTo>
                  <a:pt x="4456" y="34146"/>
                </a:lnTo>
                <a:cubicBezTo>
                  <a:pt x="38419" y="8416"/>
                  <a:pt x="76846" y="-4083"/>
                  <a:pt x="115667" y="1189"/>
                </a:cubicBezTo>
                <a:close/>
              </a:path>
            </a:pathLst>
          </a:custGeom>
          <a:solidFill>
            <a:srgbClr val="79A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36075F72-7565-4474-800E-E42817D6AD40}"/>
              </a:ext>
            </a:extLst>
          </p:cNvPr>
          <p:cNvSpPr/>
          <p:nvPr/>
        </p:nvSpPr>
        <p:spPr>
          <a:xfrm rot="20903575">
            <a:off x="1693863" y="5588000"/>
            <a:ext cx="263525" cy="377825"/>
          </a:xfrm>
          <a:prstGeom prst="ellipse">
            <a:avLst/>
          </a:prstGeom>
          <a:solidFill>
            <a:srgbClr val="B5D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BA90560-ABF2-41D7-885D-F040150D249E}"/>
              </a:ext>
            </a:extLst>
          </p:cNvPr>
          <p:cNvSpPr/>
          <p:nvPr/>
        </p:nvSpPr>
        <p:spPr>
          <a:xfrm rot="335408">
            <a:off x="2041525" y="5524500"/>
            <a:ext cx="295275" cy="425450"/>
          </a:xfrm>
          <a:prstGeom prst="ellipse">
            <a:avLst/>
          </a:prstGeom>
          <a:solidFill>
            <a:srgbClr val="79A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44E1717A-42AB-4C4B-A2B8-6538124592F2}"/>
              </a:ext>
            </a:extLst>
          </p:cNvPr>
          <p:cNvSpPr/>
          <p:nvPr/>
        </p:nvSpPr>
        <p:spPr bwMode="auto">
          <a:xfrm>
            <a:off x="4984750" y="5202238"/>
            <a:ext cx="255588" cy="504825"/>
          </a:xfrm>
          <a:prstGeom prst="rect">
            <a:avLst/>
          </a:prstGeom>
          <a:solidFill>
            <a:srgbClr val="785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EA4B7AE-A9D0-44D0-A4AB-1AB303013E4D}"/>
              </a:ext>
            </a:extLst>
          </p:cNvPr>
          <p:cNvSpPr/>
          <p:nvPr/>
        </p:nvSpPr>
        <p:spPr bwMode="auto">
          <a:xfrm>
            <a:off x="6632575" y="5202238"/>
            <a:ext cx="255588" cy="504825"/>
          </a:xfrm>
          <a:prstGeom prst="rect">
            <a:avLst/>
          </a:prstGeom>
          <a:solidFill>
            <a:srgbClr val="785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2B8BBA85-09E0-45C0-B4A9-5DAAC412AD57}"/>
              </a:ext>
            </a:extLst>
          </p:cNvPr>
          <p:cNvSpPr/>
          <p:nvPr/>
        </p:nvSpPr>
        <p:spPr bwMode="auto">
          <a:xfrm rot="5400000">
            <a:off x="5901531" y="3996532"/>
            <a:ext cx="112713" cy="2152650"/>
          </a:xfrm>
          <a:prstGeom prst="rect">
            <a:avLst/>
          </a:prstGeom>
          <a:solidFill>
            <a:srgbClr val="BA8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FFC694BF-03A1-4870-A5F5-64FEF2EC5796}"/>
              </a:ext>
            </a:extLst>
          </p:cNvPr>
          <p:cNvSpPr/>
          <p:nvPr/>
        </p:nvSpPr>
        <p:spPr bwMode="auto">
          <a:xfrm rot="5400000">
            <a:off x="5901532" y="3839369"/>
            <a:ext cx="112712" cy="2152650"/>
          </a:xfrm>
          <a:prstGeom prst="rect">
            <a:avLst/>
          </a:prstGeom>
          <a:solidFill>
            <a:srgbClr val="BA8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F6073CE2-408A-4C7B-B71D-321FA61F55D8}"/>
              </a:ext>
            </a:extLst>
          </p:cNvPr>
          <p:cNvSpPr/>
          <p:nvPr/>
        </p:nvSpPr>
        <p:spPr bwMode="auto">
          <a:xfrm rot="5400000">
            <a:off x="5901532" y="3686969"/>
            <a:ext cx="112712" cy="2152650"/>
          </a:xfrm>
          <a:prstGeom prst="rect">
            <a:avLst/>
          </a:prstGeom>
          <a:solidFill>
            <a:srgbClr val="BA8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02381F7B-B322-485B-B9BF-891916D0CB56}"/>
              </a:ext>
            </a:extLst>
          </p:cNvPr>
          <p:cNvSpPr/>
          <p:nvPr/>
        </p:nvSpPr>
        <p:spPr bwMode="auto">
          <a:xfrm rot="5400000">
            <a:off x="6420644" y="4515644"/>
            <a:ext cx="85725" cy="1141413"/>
          </a:xfrm>
          <a:prstGeom prst="rect">
            <a:avLst/>
          </a:prstGeom>
          <a:solidFill>
            <a:srgbClr val="AF7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CAA7C93C-33E3-422F-81F8-FA57FF7CA722}"/>
              </a:ext>
            </a:extLst>
          </p:cNvPr>
          <p:cNvSpPr/>
          <p:nvPr/>
        </p:nvSpPr>
        <p:spPr bwMode="auto">
          <a:xfrm rot="5400000">
            <a:off x="6420644" y="4358481"/>
            <a:ext cx="85725" cy="1141413"/>
          </a:xfrm>
          <a:prstGeom prst="rect">
            <a:avLst/>
          </a:prstGeom>
          <a:solidFill>
            <a:srgbClr val="AF7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2146629B-60B0-45B2-B0A7-412E1FD4A5C5}"/>
              </a:ext>
            </a:extLst>
          </p:cNvPr>
          <p:cNvSpPr/>
          <p:nvPr/>
        </p:nvSpPr>
        <p:spPr bwMode="auto">
          <a:xfrm rot="5400000">
            <a:off x="6420644" y="4206081"/>
            <a:ext cx="85725" cy="1141413"/>
          </a:xfrm>
          <a:prstGeom prst="rect">
            <a:avLst/>
          </a:prstGeom>
          <a:solidFill>
            <a:srgbClr val="AF7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713" name="Agrupar 83">
            <a:extLst>
              <a:ext uri="{FF2B5EF4-FFF2-40B4-BE49-F238E27FC236}">
                <a16:creationId xmlns:a16="http://schemas.microsoft.com/office/drawing/2014/main" id="{5F953669-C5D7-4A1B-8E75-63D12ABFC3CF}"/>
              </a:ext>
            </a:extLst>
          </p:cNvPr>
          <p:cNvGrpSpPr>
            <a:grpSpLocks/>
          </p:cNvGrpSpPr>
          <p:nvPr/>
        </p:nvGrpSpPr>
        <p:grpSpPr bwMode="auto">
          <a:xfrm>
            <a:off x="7554913" y="3059113"/>
            <a:ext cx="1544637" cy="2668587"/>
            <a:chOff x="7123613" y="2947816"/>
            <a:chExt cx="1544057" cy="2667849"/>
          </a:xfrm>
        </p:grpSpPr>
        <p:sp>
          <p:nvSpPr>
            <p:cNvPr id="77" name="Forma livre: Forma 76">
              <a:extLst>
                <a:ext uri="{FF2B5EF4-FFF2-40B4-BE49-F238E27FC236}">
                  <a16:creationId xmlns:a16="http://schemas.microsoft.com/office/drawing/2014/main" id="{934C04AC-1524-48B7-9E37-C7BC2B3857C1}"/>
                </a:ext>
              </a:extLst>
            </p:cNvPr>
            <p:cNvSpPr/>
            <p:nvPr/>
          </p:nvSpPr>
          <p:spPr>
            <a:xfrm rot="200053">
              <a:off x="7123613" y="2947816"/>
              <a:ext cx="1544057" cy="2647218"/>
            </a:xfrm>
            <a:custGeom>
              <a:avLst/>
              <a:gdLst>
                <a:gd name="connsiteX0" fmla="*/ 772029 w 1544057"/>
                <a:gd name="connsiteY0" fmla="*/ 0 h 2647074"/>
                <a:gd name="connsiteX1" fmla="*/ 1195626 w 1544057"/>
                <a:gd name="connsiteY1" fmla="*/ 658855 h 2647074"/>
                <a:gd name="connsiteX2" fmla="*/ 1084456 w 1544057"/>
                <a:gd name="connsiteY2" fmla="*/ 658855 h 2647074"/>
                <a:gd name="connsiteX3" fmla="*/ 1277170 w 1544057"/>
                <a:gd name="connsiteY3" fmla="*/ 958598 h 2647074"/>
                <a:gd name="connsiteX4" fmla="*/ 1149876 w 1544057"/>
                <a:gd name="connsiteY4" fmla="*/ 958598 h 2647074"/>
                <a:gd name="connsiteX5" fmla="*/ 1341311 w 1544057"/>
                <a:gd name="connsiteY5" fmla="*/ 1256352 h 2647074"/>
                <a:gd name="connsiteX6" fmla="*/ 1179232 w 1544057"/>
                <a:gd name="connsiteY6" fmla="*/ 1256352 h 2647074"/>
                <a:gd name="connsiteX7" fmla="*/ 1346552 w 1544057"/>
                <a:gd name="connsiteY7" fmla="*/ 1516599 h 2647074"/>
                <a:gd name="connsiteX8" fmla="*/ 1236859 w 1544057"/>
                <a:gd name="connsiteY8" fmla="*/ 1516599 h 2647074"/>
                <a:gd name="connsiteX9" fmla="*/ 1467857 w 1544057"/>
                <a:gd name="connsiteY9" fmla="*/ 1875888 h 2647074"/>
                <a:gd name="connsiteX10" fmla="*/ 1330052 w 1544057"/>
                <a:gd name="connsiteY10" fmla="*/ 1875888 h 2647074"/>
                <a:gd name="connsiteX11" fmla="*/ 1544057 w 1544057"/>
                <a:gd name="connsiteY11" fmla="*/ 2208747 h 2647074"/>
                <a:gd name="connsiteX12" fmla="*/ 1020257 w 1544057"/>
                <a:gd name="connsiteY12" fmla="*/ 2208747 h 2647074"/>
                <a:gd name="connsiteX13" fmla="*/ 1129838 w 1544057"/>
                <a:gd name="connsiteY13" fmla="*/ 2647074 h 2647074"/>
                <a:gd name="connsiteX14" fmla="*/ 414218 w 1544057"/>
                <a:gd name="connsiteY14" fmla="*/ 2647074 h 2647074"/>
                <a:gd name="connsiteX15" fmla="*/ 523800 w 1544057"/>
                <a:gd name="connsiteY15" fmla="*/ 2208747 h 2647074"/>
                <a:gd name="connsiteX16" fmla="*/ 0 w 1544057"/>
                <a:gd name="connsiteY16" fmla="*/ 2208747 h 2647074"/>
                <a:gd name="connsiteX17" fmla="*/ 214005 w 1544057"/>
                <a:gd name="connsiteY17" fmla="*/ 1875888 h 2647074"/>
                <a:gd name="connsiteX18" fmla="*/ 76200 w 1544057"/>
                <a:gd name="connsiteY18" fmla="*/ 1875888 h 2647074"/>
                <a:gd name="connsiteX19" fmla="*/ 307198 w 1544057"/>
                <a:gd name="connsiteY19" fmla="*/ 1516599 h 2647074"/>
                <a:gd name="connsiteX20" fmla="*/ 197505 w 1544057"/>
                <a:gd name="connsiteY20" fmla="*/ 1516599 h 2647074"/>
                <a:gd name="connsiteX21" fmla="*/ 364826 w 1544057"/>
                <a:gd name="connsiteY21" fmla="*/ 1256352 h 2647074"/>
                <a:gd name="connsiteX22" fmla="*/ 202745 w 1544057"/>
                <a:gd name="connsiteY22" fmla="*/ 1256352 h 2647074"/>
                <a:gd name="connsiteX23" fmla="*/ 394180 w 1544057"/>
                <a:gd name="connsiteY23" fmla="*/ 958598 h 2647074"/>
                <a:gd name="connsiteX24" fmla="*/ 266886 w 1544057"/>
                <a:gd name="connsiteY24" fmla="*/ 958598 h 2647074"/>
                <a:gd name="connsiteX25" fmla="*/ 459600 w 1544057"/>
                <a:gd name="connsiteY25" fmla="*/ 658855 h 2647074"/>
                <a:gd name="connsiteX26" fmla="*/ 348431 w 1544057"/>
                <a:gd name="connsiteY26" fmla="*/ 658855 h 264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44057" h="2647074">
                  <a:moveTo>
                    <a:pt x="772029" y="0"/>
                  </a:moveTo>
                  <a:lnTo>
                    <a:pt x="1195626" y="658855"/>
                  </a:lnTo>
                  <a:lnTo>
                    <a:pt x="1084456" y="658855"/>
                  </a:lnTo>
                  <a:lnTo>
                    <a:pt x="1277170" y="958598"/>
                  </a:lnTo>
                  <a:lnTo>
                    <a:pt x="1149876" y="958598"/>
                  </a:lnTo>
                  <a:lnTo>
                    <a:pt x="1341311" y="1256352"/>
                  </a:lnTo>
                  <a:lnTo>
                    <a:pt x="1179232" y="1256352"/>
                  </a:lnTo>
                  <a:lnTo>
                    <a:pt x="1346552" y="1516599"/>
                  </a:lnTo>
                  <a:lnTo>
                    <a:pt x="1236859" y="1516599"/>
                  </a:lnTo>
                  <a:lnTo>
                    <a:pt x="1467857" y="1875888"/>
                  </a:lnTo>
                  <a:lnTo>
                    <a:pt x="1330052" y="1875888"/>
                  </a:lnTo>
                  <a:lnTo>
                    <a:pt x="1544057" y="2208747"/>
                  </a:lnTo>
                  <a:lnTo>
                    <a:pt x="1020257" y="2208747"/>
                  </a:lnTo>
                  <a:lnTo>
                    <a:pt x="1129838" y="2647074"/>
                  </a:lnTo>
                  <a:lnTo>
                    <a:pt x="414218" y="2647074"/>
                  </a:lnTo>
                  <a:lnTo>
                    <a:pt x="523800" y="2208747"/>
                  </a:lnTo>
                  <a:lnTo>
                    <a:pt x="0" y="2208747"/>
                  </a:lnTo>
                  <a:lnTo>
                    <a:pt x="214005" y="1875888"/>
                  </a:lnTo>
                  <a:lnTo>
                    <a:pt x="76200" y="1875888"/>
                  </a:lnTo>
                  <a:lnTo>
                    <a:pt x="307198" y="1516599"/>
                  </a:lnTo>
                  <a:lnTo>
                    <a:pt x="197505" y="1516599"/>
                  </a:lnTo>
                  <a:lnTo>
                    <a:pt x="364826" y="1256352"/>
                  </a:lnTo>
                  <a:lnTo>
                    <a:pt x="202745" y="1256352"/>
                  </a:lnTo>
                  <a:lnTo>
                    <a:pt x="394180" y="958598"/>
                  </a:lnTo>
                  <a:lnTo>
                    <a:pt x="266886" y="958598"/>
                  </a:lnTo>
                  <a:lnTo>
                    <a:pt x="459600" y="658855"/>
                  </a:lnTo>
                  <a:lnTo>
                    <a:pt x="348431" y="658855"/>
                  </a:lnTo>
                  <a:close/>
                </a:path>
              </a:pathLst>
            </a:custGeom>
            <a:solidFill>
              <a:srgbClr val="B5D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9BD41139-E6A1-4EDF-BA5B-FBDA3B6CDD72}"/>
                </a:ext>
              </a:extLst>
            </p:cNvPr>
            <p:cNvSpPr/>
            <p:nvPr/>
          </p:nvSpPr>
          <p:spPr>
            <a:xfrm rot="169903">
              <a:off x="7898022" y="2992254"/>
              <a:ext cx="752192" cy="2623411"/>
            </a:xfrm>
            <a:custGeom>
              <a:avLst/>
              <a:gdLst>
                <a:gd name="connsiteX0" fmla="*/ 0 w 751811"/>
                <a:gd name="connsiteY0" fmla="*/ 0 h 2623983"/>
                <a:gd name="connsiteX1" fmla="*/ 408751 w 751811"/>
                <a:gd name="connsiteY1" fmla="*/ 635764 h 2623983"/>
                <a:gd name="connsiteX2" fmla="*/ 297581 w 751811"/>
                <a:gd name="connsiteY2" fmla="*/ 635764 h 2623983"/>
                <a:gd name="connsiteX3" fmla="*/ 490295 w 751811"/>
                <a:gd name="connsiteY3" fmla="*/ 935507 h 2623983"/>
                <a:gd name="connsiteX4" fmla="*/ 363001 w 751811"/>
                <a:gd name="connsiteY4" fmla="*/ 935507 h 2623983"/>
                <a:gd name="connsiteX5" fmla="*/ 554436 w 751811"/>
                <a:gd name="connsiteY5" fmla="*/ 1233261 h 2623983"/>
                <a:gd name="connsiteX6" fmla="*/ 392357 w 751811"/>
                <a:gd name="connsiteY6" fmla="*/ 1233261 h 2623983"/>
                <a:gd name="connsiteX7" fmla="*/ 559677 w 751811"/>
                <a:gd name="connsiteY7" fmla="*/ 1493508 h 2623983"/>
                <a:gd name="connsiteX8" fmla="*/ 449984 w 751811"/>
                <a:gd name="connsiteY8" fmla="*/ 1493508 h 2623983"/>
                <a:gd name="connsiteX9" fmla="*/ 680982 w 751811"/>
                <a:gd name="connsiteY9" fmla="*/ 1852797 h 2623983"/>
                <a:gd name="connsiteX10" fmla="*/ 543177 w 751811"/>
                <a:gd name="connsiteY10" fmla="*/ 1852797 h 2623983"/>
                <a:gd name="connsiteX11" fmla="*/ 751811 w 751811"/>
                <a:gd name="connsiteY11" fmla="*/ 2177302 h 2623983"/>
                <a:gd name="connsiteX12" fmla="*/ 751811 w 751811"/>
                <a:gd name="connsiteY12" fmla="*/ 2185656 h 2623983"/>
                <a:gd name="connsiteX13" fmla="*/ 233382 w 751811"/>
                <a:gd name="connsiteY13" fmla="*/ 2185656 h 2623983"/>
                <a:gd name="connsiteX14" fmla="*/ 342963 w 751811"/>
                <a:gd name="connsiteY14" fmla="*/ 2623983 h 2623983"/>
                <a:gd name="connsiteX15" fmla="*/ 0 w 751811"/>
                <a:gd name="connsiteY15" fmla="*/ 2623983 h 262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1811" h="2623983">
                  <a:moveTo>
                    <a:pt x="0" y="0"/>
                  </a:moveTo>
                  <a:lnTo>
                    <a:pt x="408751" y="635764"/>
                  </a:lnTo>
                  <a:lnTo>
                    <a:pt x="297581" y="635764"/>
                  </a:lnTo>
                  <a:lnTo>
                    <a:pt x="490295" y="935507"/>
                  </a:lnTo>
                  <a:lnTo>
                    <a:pt x="363001" y="935507"/>
                  </a:lnTo>
                  <a:lnTo>
                    <a:pt x="554436" y="1233261"/>
                  </a:lnTo>
                  <a:lnTo>
                    <a:pt x="392357" y="1233261"/>
                  </a:lnTo>
                  <a:lnTo>
                    <a:pt x="559677" y="1493508"/>
                  </a:lnTo>
                  <a:lnTo>
                    <a:pt x="449984" y="1493508"/>
                  </a:lnTo>
                  <a:lnTo>
                    <a:pt x="680982" y="1852797"/>
                  </a:lnTo>
                  <a:lnTo>
                    <a:pt x="543177" y="1852797"/>
                  </a:lnTo>
                  <a:lnTo>
                    <a:pt x="751811" y="2177302"/>
                  </a:lnTo>
                  <a:lnTo>
                    <a:pt x="751811" y="2185656"/>
                  </a:lnTo>
                  <a:lnTo>
                    <a:pt x="233382" y="2185656"/>
                  </a:lnTo>
                  <a:lnTo>
                    <a:pt x="342963" y="2623983"/>
                  </a:lnTo>
                  <a:lnTo>
                    <a:pt x="0" y="2623983"/>
                  </a:lnTo>
                  <a:close/>
                </a:path>
              </a:pathLst>
            </a:custGeom>
            <a:solidFill>
              <a:srgbClr val="79A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714" name="Agrupar 58">
            <a:extLst>
              <a:ext uri="{FF2B5EF4-FFF2-40B4-BE49-F238E27FC236}">
                <a16:creationId xmlns:a16="http://schemas.microsoft.com/office/drawing/2014/main" id="{E43101F3-7189-4EAE-9092-0868A53EEF94}"/>
              </a:ext>
            </a:extLst>
          </p:cNvPr>
          <p:cNvGrpSpPr>
            <a:grpSpLocks/>
          </p:cNvGrpSpPr>
          <p:nvPr/>
        </p:nvGrpSpPr>
        <p:grpSpPr bwMode="auto">
          <a:xfrm>
            <a:off x="9334500" y="1546225"/>
            <a:ext cx="1651000" cy="4244975"/>
            <a:chOff x="8213934" y="1775012"/>
            <a:chExt cx="1508329" cy="4026358"/>
          </a:xfrm>
        </p:grpSpPr>
        <p:grpSp>
          <p:nvGrpSpPr>
            <p:cNvPr id="29789" name="Agrupar 51">
              <a:extLst>
                <a:ext uri="{FF2B5EF4-FFF2-40B4-BE49-F238E27FC236}">
                  <a16:creationId xmlns:a16="http://schemas.microsoft.com/office/drawing/2014/main" id="{0ACE37DB-78F9-4115-8633-63205DA0F72A}"/>
                </a:ext>
              </a:extLst>
            </p:cNvPr>
            <p:cNvGrpSpPr>
              <a:grpSpLocks/>
            </p:cNvGrpSpPr>
            <p:nvPr/>
          </p:nvGrpSpPr>
          <p:grpSpPr bwMode="auto">
            <a:xfrm rot="232930">
              <a:off x="8213934" y="1775012"/>
              <a:ext cx="1508329" cy="2501204"/>
              <a:chOff x="4745066" y="1281395"/>
              <a:chExt cx="1602298" cy="327067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308BBFD-399D-4DD0-B9E9-3A5956C2FF77}"/>
                  </a:ext>
                </a:extLst>
              </p:cNvPr>
              <p:cNvSpPr/>
              <p:nvPr/>
            </p:nvSpPr>
            <p:spPr>
              <a:xfrm>
                <a:off x="4745060" y="1281395"/>
                <a:ext cx="1602298" cy="3270463"/>
              </a:xfrm>
              <a:prstGeom prst="ellipse">
                <a:avLst/>
              </a:prstGeom>
              <a:solidFill>
                <a:srgbClr val="B5D7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1C788C69-9DA9-467C-9B1C-05BDB16AF80A}"/>
                  </a:ext>
                </a:extLst>
              </p:cNvPr>
              <p:cNvSpPr/>
              <p:nvPr/>
            </p:nvSpPr>
            <p:spPr>
              <a:xfrm>
                <a:off x="5501869" y="1274480"/>
                <a:ext cx="839665" cy="3264556"/>
              </a:xfrm>
              <a:custGeom>
                <a:avLst/>
                <a:gdLst>
                  <a:gd name="connsiteX0" fmla="*/ 31108 w 823868"/>
                  <a:gd name="connsiteY0" fmla="*/ 0 h 3264755"/>
                  <a:gd name="connsiteX1" fmla="*/ 815981 w 823868"/>
                  <a:gd name="connsiteY1" fmla="*/ 1305761 h 3264755"/>
                  <a:gd name="connsiteX2" fmla="*/ 823868 w 823868"/>
                  <a:gd name="connsiteY2" fmla="*/ 1411255 h 3264755"/>
                  <a:gd name="connsiteX3" fmla="*/ 823868 w 823868"/>
                  <a:gd name="connsiteY3" fmla="*/ 1859423 h 3264755"/>
                  <a:gd name="connsiteX4" fmla="*/ 815981 w 823868"/>
                  <a:gd name="connsiteY4" fmla="*/ 1964917 h 3264755"/>
                  <a:gd name="connsiteX5" fmla="*/ 113021 w 823868"/>
                  <a:gd name="connsiteY5" fmla="*/ 3262235 h 3264755"/>
                  <a:gd name="connsiteX6" fmla="*/ 88572 w 823868"/>
                  <a:gd name="connsiteY6" fmla="*/ 3264755 h 3264755"/>
                  <a:gd name="connsiteX7" fmla="*/ 0 w 823868"/>
                  <a:gd name="connsiteY7" fmla="*/ 3264755 h 3264755"/>
                  <a:gd name="connsiteX8" fmla="*/ 0 w 823868"/>
                  <a:gd name="connsiteY8" fmla="*/ 3206 h 326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3868" h="3264755">
                    <a:moveTo>
                      <a:pt x="31108" y="0"/>
                    </a:moveTo>
                    <a:cubicBezTo>
                      <a:pt x="418262" y="0"/>
                      <a:pt x="741277" y="560565"/>
                      <a:pt x="815981" y="1305761"/>
                    </a:cubicBezTo>
                    <a:lnTo>
                      <a:pt x="823868" y="1411255"/>
                    </a:lnTo>
                    <a:lnTo>
                      <a:pt x="823868" y="1859423"/>
                    </a:lnTo>
                    <a:lnTo>
                      <a:pt x="815981" y="1964917"/>
                    </a:lnTo>
                    <a:cubicBezTo>
                      <a:pt x="746613" y="2656885"/>
                      <a:pt x="463140" y="3189655"/>
                      <a:pt x="113021" y="3262235"/>
                    </a:cubicBezTo>
                    <a:lnTo>
                      <a:pt x="88572" y="3264755"/>
                    </a:lnTo>
                    <a:lnTo>
                      <a:pt x="0" y="3264755"/>
                    </a:lnTo>
                    <a:lnTo>
                      <a:pt x="0" y="3206"/>
                    </a:lnTo>
                    <a:close/>
                  </a:path>
                </a:pathLst>
              </a:custGeom>
              <a:solidFill>
                <a:srgbClr val="79AC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90" name="Agrupar 33">
              <a:extLst>
                <a:ext uri="{FF2B5EF4-FFF2-40B4-BE49-F238E27FC236}">
                  <a16:creationId xmlns:a16="http://schemas.microsoft.com/office/drawing/2014/main" id="{00520BF2-B83D-458A-8D30-8482829F9C0F}"/>
                </a:ext>
              </a:extLst>
            </p:cNvPr>
            <p:cNvGrpSpPr>
              <a:grpSpLocks/>
            </p:cNvGrpSpPr>
            <p:nvPr/>
          </p:nvGrpSpPr>
          <p:grpSpPr bwMode="auto">
            <a:xfrm rot="194325">
              <a:off x="8403520" y="3723920"/>
              <a:ext cx="703169" cy="2077450"/>
              <a:chOff x="1911350" y="3236030"/>
              <a:chExt cx="838201" cy="2946654"/>
            </a:xfrm>
          </p:grpSpPr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AD1319D1-878C-452E-AE95-774C263920CE}"/>
                  </a:ext>
                </a:extLst>
              </p:cNvPr>
              <p:cNvSpPr/>
              <p:nvPr/>
            </p:nvSpPr>
            <p:spPr>
              <a:xfrm>
                <a:off x="1911817" y="3235312"/>
                <a:ext cx="838480" cy="2947329"/>
              </a:xfrm>
              <a:custGeom>
                <a:avLst/>
                <a:gdLst>
                  <a:gd name="connsiteX0" fmla="*/ 480517 w 838201"/>
                  <a:gd name="connsiteY0" fmla="*/ 5 h 2946654"/>
                  <a:gd name="connsiteX1" fmla="*/ 557393 w 838201"/>
                  <a:gd name="connsiteY1" fmla="*/ 406142 h 2946654"/>
                  <a:gd name="connsiteX2" fmla="*/ 836071 w 838201"/>
                  <a:gd name="connsiteY2" fmla="*/ 354295 h 2946654"/>
                  <a:gd name="connsiteX3" fmla="*/ 682318 w 838201"/>
                  <a:gd name="connsiteY3" fmla="*/ 475270 h 2946654"/>
                  <a:gd name="connsiteX4" fmla="*/ 639236 w 838201"/>
                  <a:gd name="connsiteY4" fmla="*/ 525498 h 2946654"/>
                  <a:gd name="connsiteX5" fmla="*/ 618570 w 838201"/>
                  <a:gd name="connsiteY5" fmla="*/ 556418 h 2946654"/>
                  <a:gd name="connsiteX6" fmla="*/ 618570 w 838201"/>
                  <a:gd name="connsiteY6" fmla="*/ 2874093 h 2946654"/>
                  <a:gd name="connsiteX7" fmla="*/ 636710 w 838201"/>
                  <a:gd name="connsiteY7" fmla="*/ 2946654 h 2946654"/>
                  <a:gd name="connsiteX8" fmla="*/ 368884 w 838201"/>
                  <a:gd name="connsiteY8" fmla="*/ 2946654 h 2946654"/>
                  <a:gd name="connsiteX9" fmla="*/ 387942 w 838201"/>
                  <a:gd name="connsiteY9" fmla="*/ 2870425 h 2946654"/>
                  <a:gd name="connsiteX10" fmla="*/ 387942 w 838201"/>
                  <a:gd name="connsiteY10" fmla="*/ 546706 h 2946654"/>
                  <a:gd name="connsiteX11" fmla="*/ 245535 w 838201"/>
                  <a:gd name="connsiteY11" fmla="*/ 398547 h 2946654"/>
                  <a:gd name="connsiteX12" fmla="*/ 40 w 838201"/>
                  <a:gd name="connsiteY12" fmla="*/ 120982 h 2946654"/>
                  <a:gd name="connsiteX13" fmla="*/ 413251 w 838201"/>
                  <a:gd name="connsiteY13" fmla="*/ 414783 h 2946654"/>
                  <a:gd name="connsiteX14" fmla="*/ 480517 w 838201"/>
                  <a:gd name="connsiteY14" fmla="*/ 5 h 294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38201" h="2946654">
                    <a:moveTo>
                      <a:pt x="480517" y="5"/>
                    </a:moveTo>
                    <a:cubicBezTo>
                      <a:pt x="504540" y="-1435"/>
                      <a:pt x="498135" y="347094"/>
                      <a:pt x="557393" y="406142"/>
                    </a:cubicBezTo>
                    <a:cubicBezTo>
                      <a:pt x="616652" y="465191"/>
                      <a:pt x="815250" y="342774"/>
                      <a:pt x="836071" y="354295"/>
                    </a:cubicBezTo>
                    <a:cubicBezTo>
                      <a:pt x="856891" y="365816"/>
                      <a:pt x="719155" y="440705"/>
                      <a:pt x="682318" y="475270"/>
                    </a:cubicBezTo>
                    <a:cubicBezTo>
                      <a:pt x="663899" y="492552"/>
                      <a:pt x="649993" y="510195"/>
                      <a:pt x="639236" y="525498"/>
                    </a:cubicBezTo>
                    <a:lnTo>
                      <a:pt x="618570" y="556418"/>
                    </a:lnTo>
                    <a:lnTo>
                      <a:pt x="618570" y="2874093"/>
                    </a:lnTo>
                    <a:lnTo>
                      <a:pt x="636710" y="2946654"/>
                    </a:lnTo>
                    <a:lnTo>
                      <a:pt x="368884" y="2946654"/>
                    </a:lnTo>
                    <a:lnTo>
                      <a:pt x="387942" y="2870425"/>
                    </a:lnTo>
                    <a:lnTo>
                      <a:pt x="387942" y="546706"/>
                    </a:lnTo>
                    <a:lnTo>
                      <a:pt x="245535" y="398547"/>
                    </a:lnTo>
                    <a:cubicBezTo>
                      <a:pt x="105145" y="252356"/>
                      <a:pt x="-2362" y="138265"/>
                      <a:pt x="40" y="120982"/>
                    </a:cubicBezTo>
                    <a:cubicBezTo>
                      <a:pt x="3243" y="97940"/>
                      <a:pt x="333172" y="434946"/>
                      <a:pt x="413251" y="414783"/>
                    </a:cubicBezTo>
                    <a:cubicBezTo>
                      <a:pt x="493331" y="394621"/>
                      <a:pt x="456494" y="1445"/>
                      <a:pt x="480517" y="5"/>
                    </a:cubicBezTo>
                    <a:close/>
                  </a:path>
                </a:pathLst>
              </a:custGeom>
              <a:solidFill>
                <a:srgbClr val="9C7A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BCF37C78-C8D3-4414-B795-8DF915CBBE2A}"/>
                  </a:ext>
                </a:extLst>
              </p:cNvPr>
              <p:cNvSpPr/>
              <p:nvPr/>
            </p:nvSpPr>
            <p:spPr>
              <a:xfrm>
                <a:off x="2376893" y="3227733"/>
                <a:ext cx="369969" cy="2947329"/>
              </a:xfrm>
              <a:custGeom>
                <a:avLst/>
                <a:gdLst>
                  <a:gd name="connsiteX0" fmla="*/ 10074 w 367758"/>
                  <a:gd name="connsiteY0" fmla="*/ 4 h 2946653"/>
                  <a:gd name="connsiteX1" fmla="*/ 86950 w 367758"/>
                  <a:gd name="connsiteY1" fmla="*/ 406141 h 2946653"/>
                  <a:gd name="connsiteX2" fmla="*/ 365628 w 367758"/>
                  <a:gd name="connsiteY2" fmla="*/ 354294 h 2946653"/>
                  <a:gd name="connsiteX3" fmla="*/ 211875 w 367758"/>
                  <a:gd name="connsiteY3" fmla="*/ 475269 h 2946653"/>
                  <a:gd name="connsiteX4" fmla="*/ 168793 w 367758"/>
                  <a:gd name="connsiteY4" fmla="*/ 525497 h 2946653"/>
                  <a:gd name="connsiteX5" fmla="*/ 148127 w 367758"/>
                  <a:gd name="connsiteY5" fmla="*/ 556417 h 2946653"/>
                  <a:gd name="connsiteX6" fmla="*/ 148127 w 367758"/>
                  <a:gd name="connsiteY6" fmla="*/ 2874092 h 2946653"/>
                  <a:gd name="connsiteX7" fmla="*/ 166267 w 367758"/>
                  <a:gd name="connsiteY7" fmla="*/ 2946653 h 2946653"/>
                  <a:gd name="connsiteX8" fmla="*/ 0 w 367758"/>
                  <a:gd name="connsiteY8" fmla="*/ 2946653 h 2946653"/>
                  <a:gd name="connsiteX9" fmla="*/ 0 w 367758"/>
                  <a:gd name="connsiteY9" fmla="*/ 92050 h 2946653"/>
                  <a:gd name="connsiteX10" fmla="*/ 690 w 367758"/>
                  <a:gd name="connsiteY10" fmla="*/ 62585 h 2946653"/>
                  <a:gd name="connsiteX11" fmla="*/ 10074 w 367758"/>
                  <a:gd name="connsiteY11" fmla="*/ 4 h 294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7758" h="2946653">
                    <a:moveTo>
                      <a:pt x="10074" y="4"/>
                    </a:moveTo>
                    <a:cubicBezTo>
                      <a:pt x="34097" y="-1436"/>
                      <a:pt x="27692" y="347093"/>
                      <a:pt x="86950" y="406141"/>
                    </a:cubicBezTo>
                    <a:cubicBezTo>
                      <a:pt x="146209" y="465190"/>
                      <a:pt x="344807" y="342773"/>
                      <a:pt x="365628" y="354294"/>
                    </a:cubicBezTo>
                    <a:cubicBezTo>
                      <a:pt x="386448" y="365815"/>
                      <a:pt x="248712" y="440704"/>
                      <a:pt x="211875" y="475269"/>
                    </a:cubicBezTo>
                    <a:cubicBezTo>
                      <a:pt x="193456" y="492551"/>
                      <a:pt x="179550" y="510194"/>
                      <a:pt x="168793" y="525497"/>
                    </a:cubicBezTo>
                    <a:lnTo>
                      <a:pt x="148127" y="556417"/>
                    </a:lnTo>
                    <a:lnTo>
                      <a:pt x="148127" y="2874092"/>
                    </a:lnTo>
                    <a:lnTo>
                      <a:pt x="166267" y="2946653"/>
                    </a:lnTo>
                    <a:lnTo>
                      <a:pt x="0" y="2946653"/>
                    </a:lnTo>
                    <a:lnTo>
                      <a:pt x="0" y="92050"/>
                    </a:lnTo>
                    <a:lnTo>
                      <a:pt x="690" y="62585"/>
                    </a:lnTo>
                    <a:cubicBezTo>
                      <a:pt x="1866" y="25208"/>
                      <a:pt x="4068" y="364"/>
                      <a:pt x="10074" y="4"/>
                    </a:cubicBezTo>
                    <a:close/>
                  </a:path>
                </a:pathLst>
              </a:custGeom>
              <a:solidFill>
                <a:srgbClr val="8262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30AEACF-1E70-42D0-A599-E2CC1CCE4FE5}"/>
              </a:ext>
            </a:extLst>
          </p:cNvPr>
          <p:cNvSpPr/>
          <p:nvPr/>
        </p:nvSpPr>
        <p:spPr>
          <a:xfrm>
            <a:off x="-96838" y="5522913"/>
            <a:ext cx="12385676" cy="2301875"/>
          </a:xfrm>
          <a:prstGeom prst="ellipse">
            <a:avLst/>
          </a:prstGeom>
          <a:solidFill>
            <a:srgbClr val="7BB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ounded Rectangle 11" hidden="1">
            <a:extLst>
              <a:ext uri="{FF2B5EF4-FFF2-40B4-BE49-F238E27FC236}">
                <a16:creationId xmlns:a16="http://schemas.microsoft.com/office/drawing/2014/main" id="{C6797CF0-6210-4487-B557-0D92CFA0C89A}"/>
              </a:ext>
            </a:extLst>
          </p:cNvPr>
          <p:cNvSpPr/>
          <p:nvPr/>
        </p:nvSpPr>
        <p:spPr>
          <a:xfrm>
            <a:off x="1400175" y="-47625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5791200"/>
                </a:lnTo>
                <a:lnTo>
                  <a:pt x="1363919" y="5791200"/>
                </a:lnTo>
                <a:cubicBezTo>
                  <a:pt x="1370166" y="5815959"/>
                  <a:pt x="1371600" y="5841512"/>
                  <a:pt x="1371600" y="5867400"/>
                </a:cubicBez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5867400"/>
                </a:lnTo>
                <a:lnTo>
                  <a:pt x="7682" y="5791200"/>
                </a:lnTo>
                <a:lnTo>
                  <a:pt x="0" y="5791200"/>
                </a:lnTo>
                <a:close/>
              </a:path>
            </a:pathLst>
          </a:cu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12" hidden="1">
            <a:extLst>
              <a:ext uri="{FF2B5EF4-FFF2-40B4-BE49-F238E27FC236}">
                <a16:creationId xmlns:a16="http://schemas.microsoft.com/office/drawing/2014/main" id="{ABBDF17D-2393-4083-B199-C6288F582317}"/>
              </a:ext>
            </a:extLst>
          </p:cNvPr>
          <p:cNvSpPr/>
          <p:nvPr/>
        </p:nvSpPr>
        <p:spPr>
          <a:xfrm>
            <a:off x="153988" y="-733425"/>
            <a:ext cx="1371600" cy="11658600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ounded Rectangle 11" hidden="1">
            <a:extLst>
              <a:ext uri="{FF2B5EF4-FFF2-40B4-BE49-F238E27FC236}">
                <a16:creationId xmlns:a16="http://schemas.microsoft.com/office/drawing/2014/main" id="{8378F13A-E4C4-4358-B21E-3B19AF7DACE5}"/>
              </a:ext>
            </a:extLst>
          </p:cNvPr>
          <p:cNvSpPr/>
          <p:nvPr/>
        </p:nvSpPr>
        <p:spPr>
          <a:xfrm>
            <a:off x="1255713" y="0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5791200"/>
                </a:lnTo>
                <a:lnTo>
                  <a:pt x="1363919" y="5791200"/>
                </a:lnTo>
                <a:cubicBezTo>
                  <a:pt x="1370166" y="5815959"/>
                  <a:pt x="1371600" y="5841512"/>
                  <a:pt x="1371600" y="5867400"/>
                </a:cubicBez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5867400"/>
                </a:lnTo>
                <a:lnTo>
                  <a:pt x="7682" y="5791200"/>
                </a:lnTo>
                <a:lnTo>
                  <a:pt x="0" y="5791200"/>
                </a:lnTo>
                <a:close/>
              </a:path>
            </a:pathLst>
          </a:cu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ed Rectangle 12" hidden="1">
            <a:extLst>
              <a:ext uri="{FF2B5EF4-FFF2-40B4-BE49-F238E27FC236}">
                <a16:creationId xmlns:a16="http://schemas.microsoft.com/office/drawing/2014/main" id="{C887C9B4-8CD1-4C54-A8A6-FCDDA81BEE63}"/>
              </a:ext>
            </a:extLst>
          </p:cNvPr>
          <p:cNvSpPr/>
          <p:nvPr/>
        </p:nvSpPr>
        <p:spPr>
          <a:xfrm>
            <a:off x="9525" y="-685800"/>
            <a:ext cx="1371600" cy="11658600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720" name="Imagem 2">
            <a:extLst>
              <a:ext uri="{FF2B5EF4-FFF2-40B4-BE49-F238E27FC236}">
                <a16:creationId xmlns:a16="http://schemas.microsoft.com/office/drawing/2014/main" id="{772C4C14-7E67-4798-9C3B-3CEC45427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151">
            <a:off x="5146675" y="4044950"/>
            <a:ext cx="12017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tângulo 86">
            <a:extLst>
              <a:ext uri="{FF2B5EF4-FFF2-40B4-BE49-F238E27FC236}">
                <a16:creationId xmlns:a16="http://schemas.microsoft.com/office/drawing/2014/main" id="{1CD7AF0C-C722-4E49-B38B-3B8E289F16BB}"/>
              </a:ext>
            </a:extLst>
          </p:cNvPr>
          <p:cNvSpPr/>
          <p:nvPr/>
        </p:nvSpPr>
        <p:spPr bwMode="auto">
          <a:xfrm rot="5400000">
            <a:off x="5897562" y="4002088"/>
            <a:ext cx="142875" cy="2406650"/>
          </a:xfrm>
          <a:prstGeom prst="rect">
            <a:avLst/>
          </a:prstGeom>
          <a:solidFill>
            <a:srgbClr val="9B6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88A93D48-FCCD-49F3-84A2-78A81F755169}"/>
              </a:ext>
            </a:extLst>
          </p:cNvPr>
          <p:cNvSpPr/>
          <p:nvPr/>
        </p:nvSpPr>
        <p:spPr bwMode="auto">
          <a:xfrm rot="5400000">
            <a:off x="6529388" y="4633912"/>
            <a:ext cx="139700" cy="1146175"/>
          </a:xfrm>
          <a:prstGeom prst="rect">
            <a:avLst/>
          </a:prstGeom>
          <a:solidFill>
            <a:srgbClr val="785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25" hidden="1">
            <a:extLst>
              <a:ext uri="{FF2B5EF4-FFF2-40B4-BE49-F238E27FC236}">
                <a16:creationId xmlns:a16="http://schemas.microsoft.com/office/drawing/2014/main" id="{B9912F64-794A-4A77-BC4A-8FD0EF92ED79}"/>
              </a:ext>
            </a:extLst>
          </p:cNvPr>
          <p:cNvSpPr/>
          <p:nvPr/>
        </p:nvSpPr>
        <p:spPr>
          <a:xfrm>
            <a:off x="13381038" y="-593725"/>
            <a:ext cx="1371600" cy="10972800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14" hidden="1">
            <a:extLst>
              <a:ext uri="{FF2B5EF4-FFF2-40B4-BE49-F238E27FC236}">
                <a16:creationId xmlns:a16="http://schemas.microsoft.com/office/drawing/2014/main" id="{617BEE44-4E87-45E0-A665-D3A9BAE41C53}"/>
              </a:ext>
            </a:extLst>
          </p:cNvPr>
          <p:cNvSpPr/>
          <p:nvPr/>
        </p:nvSpPr>
        <p:spPr>
          <a:xfrm>
            <a:off x="11995150" y="0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6324600"/>
                </a:lnTo>
                <a:lnTo>
                  <a:pt x="1371600" y="6400800"/>
                </a:ln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6400800"/>
                </a:lnTo>
                <a:lnTo>
                  <a:pt x="0" y="6324600"/>
                </a:lnTo>
                <a:close/>
              </a:path>
            </a:pathLst>
          </a:cu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23" hidden="1">
            <a:extLst>
              <a:ext uri="{FF2B5EF4-FFF2-40B4-BE49-F238E27FC236}">
                <a16:creationId xmlns:a16="http://schemas.microsoft.com/office/drawing/2014/main" id="{383325E0-4BA5-4F83-AAE3-6037832EBD91}"/>
              </a:ext>
            </a:extLst>
          </p:cNvPr>
          <p:cNvSpPr/>
          <p:nvPr/>
        </p:nvSpPr>
        <p:spPr>
          <a:xfrm>
            <a:off x="10647363" y="-641350"/>
            <a:ext cx="1371600" cy="10972800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11" hidden="1">
            <a:extLst>
              <a:ext uri="{FF2B5EF4-FFF2-40B4-BE49-F238E27FC236}">
                <a16:creationId xmlns:a16="http://schemas.microsoft.com/office/drawing/2014/main" id="{7D48A50C-80EA-4F81-8CED-0BAAF79B4ABC}"/>
              </a:ext>
            </a:extLst>
          </p:cNvPr>
          <p:cNvSpPr/>
          <p:nvPr/>
        </p:nvSpPr>
        <p:spPr>
          <a:xfrm>
            <a:off x="9415463" y="0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5791200"/>
                </a:lnTo>
                <a:lnTo>
                  <a:pt x="1363919" y="5791200"/>
                </a:lnTo>
                <a:cubicBezTo>
                  <a:pt x="1370166" y="5815959"/>
                  <a:pt x="1371600" y="5841512"/>
                  <a:pt x="1371600" y="5867400"/>
                </a:cubicBez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5867400"/>
                </a:lnTo>
                <a:lnTo>
                  <a:pt x="7682" y="5791200"/>
                </a:lnTo>
                <a:lnTo>
                  <a:pt x="0" y="5791200"/>
                </a:lnTo>
                <a:close/>
              </a:path>
            </a:pathLst>
          </a:cu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ed Rectangle 13" hidden="1">
            <a:extLst>
              <a:ext uri="{FF2B5EF4-FFF2-40B4-BE49-F238E27FC236}">
                <a16:creationId xmlns:a16="http://schemas.microsoft.com/office/drawing/2014/main" id="{7870B69F-28E9-4203-B86F-7EF3F401D1C4}"/>
              </a:ext>
            </a:extLst>
          </p:cNvPr>
          <p:cNvSpPr/>
          <p:nvPr/>
        </p:nvSpPr>
        <p:spPr>
          <a:xfrm>
            <a:off x="2589213" y="-733425"/>
            <a:ext cx="1371600" cy="10972800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ounded Rectangle 14" hidden="1">
            <a:extLst>
              <a:ext uri="{FF2B5EF4-FFF2-40B4-BE49-F238E27FC236}">
                <a16:creationId xmlns:a16="http://schemas.microsoft.com/office/drawing/2014/main" id="{A444B322-5AAF-4DD3-9723-24B218D40B48}"/>
              </a:ext>
            </a:extLst>
          </p:cNvPr>
          <p:cNvSpPr/>
          <p:nvPr/>
        </p:nvSpPr>
        <p:spPr>
          <a:xfrm>
            <a:off x="3941763" y="-47625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6324600"/>
                </a:lnTo>
                <a:lnTo>
                  <a:pt x="1371600" y="6400800"/>
                </a:ln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6400800"/>
                </a:lnTo>
                <a:lnTo>
                  <a:pt x="0" y="6324600"/>
                </a:lnTo>
                <a:close/>
              </a:path>
            </a:pathLst>
          </a:cu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15" hidden="1">
            <a:extLst>
              <a:ext uri="{FF2B5EF4-FFF2-40B4-BE49-F238E27FC236}">
                <a16:creationId xmlns:a16="http://schemas.microsoft.com/office/drawing/2014/main" id="{1273DA4E-48DB-4EAD-9486-92D825536C5E}"/>
              </a:ext>
            </a:extLst>
          </p:cNvPr>
          <p:cNvSpPr/>
          <p:nvPr/>
        </p:nvSpPr>
        <p:spPr>
          <a:xfrm>
            <a:off x="5313363" y="-1114425"/>
            <a:ext cx="1371600" cy="11353800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ounded Rectangle 14" hidden="1">
            <a:extLst>
              <a:ext uri="{FF2B5EF4-FFF2-40B4-BE49-F238E27FC236}">
                <a16:creationId xmlns:a16="http://schemas.microsoft.com/office/drawing/2014/main" id="{FB096286-5005-4817-9F57-2A7D7C29140F}"/>
              </a:ext>
            </a:extLst>
          </p:cNvPr>
          <p:cNvSpPr/>
          <p:nvPr/>
        </p:nvSpPr>
        <p:spPr>
          <a:xfrm>
            <a:off x="6684963" y="-47625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6324600"/>
                </a:lnTo>
                <a:lnTo>
                  <a:pt x="1371600" y="6400800"/>
                </a:ln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6400800"/>
                </a:lnTo>
                <a:lnTo>
                  <a:pt x="0" y="6324600"/>
                </a:lnTo>
                <a:close/>
              </a:path>
            </a:pathLst>
          </a:cu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ounded Rectangle 19" hidden="1">
            <a:extLst>
              <a:ext uri="{FF2B5EF4-FFF2-40B4-BE49-F238E27FC236}">
                <a16:creationId xmlns:a16="http://schemas.microsoft.com/office/drawing/2014/main" id="{98F5BCF0-7492-4CE5-A1C2-6EFA51920B92}"/>
              </a:ext>
            </a:extLst>
          </p:cNvPr>
          <p:cNvSpPr/>
          <p:nvPr/>
        </p:nvSpPr>
        <p:spPr>
          <a:xfrm>
            <a:off x="8056563" y="-1114425"/>
            <a:ext cx="1371600" cy="11353800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7B8C588-2BB4-467B-BAD8-8835389C66CF}"/>
              </a:ext>
            </a:extLst>
          </p:cNvPr>
          <p:cNvGrpSpPr>
            <a:grpSpLocks/>
          </p:cNvGrpSpPr>
          <p:nvPr/>
        </p:nvGrpSpPr>
        <p:grpSpPr bwMode="auto">
          <a:xfrm>
            <a:off x="1246188" y="-439738"/>
            <a:ext cx="36620450" cy="3443288"/>
            <a:chOff x="-8331319" y="-440209"/>
            <a:chExt cx="36621420" cy="3443297"/>
          </a:xfrm>
        </p:grpSpPr>
        <p:sp>
          <p:nvSpPr>
            <p:cNvPr id="144" name="Forma livre: Forma 143">
              <a:extLst>
                <a:ext uri="{FF2B5EF4-FFF2-40B4-BE49-F238E27FC236}">
                  <a16:creationId xmlns:a16="http://schemas.microsoft.com/office/drawing/2014/main" id="{45EB05DC-2DB8-4C88-82B1-F638498D179C}"/>
                </a:ext>
              </a:extLst>
            </p:cNvPr>
            <p:cNvSpPr/>
            <p:nvPr/>
          </p:nvSpPr>
          <p:spPr>
            <a:xfrm>
              <a:off x="-4618059" y="18580"/>
              <a:ext cx="1211295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orma livre: Forma 144">
              <a:extLst>
                <a:ext uri="{FF2B5EF4-FFF2-40B4-BE49-F238E27FC236}">
                  <a16:creationId xmlns:a16="http://schemas.microsoft.com/office/drawing/2014/main" id="{E9BE3EB9-A71B-468D-AC06-AE476B020DC7}"/>
                </a:ext>
              </a:extLst>
            </p:cNvPr>
            <p:cNvSpPr/>
            <p:nvPr/>
          </p:nvSpPr>
          <p:spPr>
            <a:xfrm>
              <a:off x="-3595682" y="910758"/>
              <a:ext cx="1211295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orma livre: Forma 145">
              <a:extLst>
                <a:ext uri="{FF2B5EF4-FFF2-40B4-BE49-F238E27FC236}">
                  <a16:creationId xmlns:a16="http://schemas.microsoft.com/office/drawing/2014/main" id="{373CE369-F3D8-48D0-A223-49D8CD6719D7}"/>
                </a:ext>
              </a:extLst>
            </p:cNvPr>
            <p:cNvSpPr/>
            <p:nvPr/>
          </p:nvSpPr>
          <p:spPr>
            <a:xfrm>
              <a:off x="-2117679" y="-13170"/>
              <a:ext cx="1212882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orma livre: Forma 146">
              <a:extLst>
                <a:ext uri="{FF2B5EF4-FFF2-40B4-BE49-F238E27FC236}">
                  <a16:creationId xmlns:a16="http://schemas.microsoft.com/office/drawing/2014/main" id="{4C8BB60E-1622-4F20-ACB4-537BAC3A1D30}"/>
                </a:ext>
              </a:extLst>
            </p:cNvPr>
            <p:cNvSpPr/>
            <p:nvPr/>
          </p:nvSpPr>
          <p:spPr>
            <a:xfrm>
              <a:off x="-1187380" y="1634659"/>
              <a:ext cx="1211294" cy="771527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orma livre: Forma 147">
              <a:extLst>
                <a:ext uri="{FF2B5EF4-FFF2-40B4-BE49-F238E27FC236}">
                  <a16:creationId xmlns:a16="http://schemas.microsoft.com/office/drawing/2014/main" id="{0087DCA9-1A9D-4FBC-884E-36A4D1215A1E}"/>
                </a:ext>
              </a:extLst>
            </p:cNvPr>
            <p:cNvSpPr/>
            <p:nvPr/>
          </p:nvSpPr>
          <p:spPr>
            <a:xfrm>
              <a:off x="-6211951" y="1948985"/>
              <a:ext cx="1212882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orma livre: Forma 148">
              <a:extLst>
                <a:ext uri="{FF2B5EF4-FFF2-40B4-BE49-F238E27FC236}">
                  <a16:creationId xmlns:a16="http://schemas.microsoft.com/office/drawing/2014/main" id="{0A8D229C-D583-4CB3-A688-148E3FDF7C51}"/>
                </a:ext>
              </a:extLst>
            </p:cNvPr>
            <p:cNvSpPr/>
            <p:nvPr/>
          </p:nvSpPr>
          <p:spPr>
            <a:xfrm>
              <a:off x="-8331319" y="221781"/>
              <a:ext cx="1212882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orma livre: Forma 149">
              <a:extLst>
                <a:ext uri="{FF2B5EF4-FFF2-40B4-BE49-F238E27FC236}">
                  <a16:creationId xmlns:a16="http://schemas.microsoft.com/office/drawing/2014/main" id="{C8D2FBA1-AA17-498D-8F11-7892B72BFF66}"/>
                </a:ext>
              </a:extLst>
            </p:cNvPr>
            <p:cNvSpPr/>
            <p:nvPr/>
          </p:nvSpPr>
          <p:spPr>
            <a:xfrm>
              <a:off x="1706709" y="78905"/>
              <a:ext cx="1212882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DA244B3D-422F-49F2-9416-BC45512A92C1}"/>
                </a:ext>
              </a:extLst>
            </p:cNvPr>
            <p:cNvSpPr/>
            <p:nvPr/>
          </p:nvSpPr>
          <p:spPr>
            <a:xfrm>
              <a:off x="12643287" y="-163983"/>
              <a:ext cx="1212882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orma livre: Forma 137">
              <a:extLst>
                <a:ext uri="{FF2B5EF4-FFF2-40B4-BE49-F238E27FC236}">
                  <a16:creationId xmlns:a16="http://schemas.microsoft.com/office/drawing/2014/main" id="{6AE6BC4B-CB56-48BB-BF90-DC0A91CCBCDB}"/>
                </a:ext>
              </a:extLst>
            </p:cNvPr>
            <p:cNvSpPr/>
            <p:nvPr/>
          </p:nvSpPr>
          <p:spPr>
            <a:xfrm>
              <a:off x="13665664" y="728195"/>
              <a:ext cx="1212882" cy="769939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orma livre: Forma 138">
              <a:extLst>
                <a:ext uri="{FF2B5EF4-FFF2-40B4-BE49-F238E27FC236}">
                  <a16:creationId xmlns:a16="http://schemas.microsoft.com/office/drawing/2014/main" id="{0934B31D-A2F0-4CFC-B955-77946F5730FF}"/>
                </a:ext>
              </a:extLst>
            </p:cNvPr>
            <p:cNvSpPr/>
            <p:nvPr/>
          </p:nvSpPr>
          <p:spPr>
            <a:xfrm>
              <a:off x="15145253" y="-197320"/>
              <a:ext cx="1212882" cy="771527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orma livre: Forma 139">
              <a:extLst>
                <a:ext uri="{FF2B5EF4-FFF2-40B4-BE49-F238E27FC236}">
                  <a16:creationId xmlns:a16="http://schemas.microsoft.com/office/drawing/2014/main" id="{4C57B965-2A4A-4F09-82C2-BA32E2460F0B}"/>
                </a:ext>
              </a:extLst>
            </p:cNvPr>
            <p:cNvSpPr/>
            <p:nvPr/>
          </p:nvSpPr>
          <p:spPr>
            <a:xfrm>
              <a:off x="16073964" y="1452097"/>
              <a:ext cx="1212882" cy="771527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orma livre: Forma 140">
              <a:extLst>
                <a:ext uri="{FF2B5EF4-FFF2-40B4-BE49-F238E27FC236}">
                  <a16:creationId xmlns:a16="http://schemas.microsoft.com/office/drawing/2014/main" id="{7080B6EB-2FCB-4921-B171-55327B9F4861}"/>
                </a:ext>
              </a:extLst>
            </p:cNvPr>
            <p:cNvSpPr/>
            <p:nvPr/>
          </p:nvSpPr>
          <p:spPr>
            <a:xfrm>
              <a:off x="11050981" y="1766423"/>
              <a:ext cx="1212882" cy="769939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orma livre: Forma 141">
              <a:extLst>
                <a:ext uri="{FF2B5EF4-FFF2-40B4-BE49-F238E27FC236}">
                  <a16:creationId xmlns:a16="http://schemas.microsoft.com/office/drawing/2014/main" id="{916F1DB4-3EF7-4D3B-8827-ED82F9AD4C70}"/>
                </a:ext>
              </a:extLst>
            </p:cNvPr>
            <p:cNvSpPr/>
            <p:nvPr/>
          </p:nvSpPr>
          <p:spPr>
            <a:xfrm>
              <a:off x="8931613" y="39218"/>
              <a:ext cx="1211294" cy="769939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orma livre: Forma 142">
              <a:extLst>
                <a:ext uri="{FF2B5EF4-FFF2-40B4-BE49-F238E27FC236}">
                  <a16:creationId xmlns:a16="http://schemas.microsoft.com/office/drawing/2014/main" id="{1F265F61-277D-46FF-8F0A-4206F4E272A4}"/>
                </a:ext>
              </a:extLst>
            </p:cNvPr>
            <p:cNvSpPr/>
            <p:nvPr/>
          </p:nvSpPr>
          <p:spPr>
            <a:xfrm>
              <a:off x="18969641" y="-103658"/>
              <a:ext cx="1211295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654688C2-1CB9-44AA-9DB9-6DFA47E43B44}"/>
                </a:ext>
              </a:extLst>
            </p:cNvPr>
            <p:cNvSpPr/>
            <p:nvPr/>
          </p:nvSpPr>
          <p:spPr>
            <a:xfrm>
              <a:off x="3962607" y="302744"/>
              <a:ext cx="1212882" cy="769939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orma livre: Forma 150">
              <a:extLst>
                <a:ext uri="{FF2B5EF4-FFF2-40B4-BE49-F238E27FC236}">
                  <a16:creationId xmlns:a16="http://schemas.microsoft.com/office/drawing/2014/main" id="{DF3C8ED0-EA40-44BB-96BB-E016749A0488}"/>
                </a:ext>
              </a:extLst>
            </p:cNvPr>
            <p:cNvSpPr/>
            <p:nvPr/>
          </p:nvSpPr>
          <p:spPr>
            <a:xfrm>
              <a:off x="20752451" y="-408459"/>
              <a:ext cx="1212882" cy="771528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CEBB9BCE-515F-4A28-A440-E5BAC375AD07}"/>
                </a:ext>
              </a:extLst>
            </p:cNvPr>
            <p:cNvSpPr/>
            <p:nvPr/>
          </p:nvSpPr>
          <p:spPr>
            <a:xfrm>
              <a:off x="21774828" y="485306"/>
              <a:ext cx="1212882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orma livre: Forma 152">
              <a:extLst>
                <a:ext uri="{FF2B5EF4-FFF2-40B4-BE49-F238E27FC236}">
                  <a16:creationId xmlns:a16="http://schemas.microsoft.com/office/drawing/2014/main" id="{5F3581A2-F9DC-475D-89B5-4893DCF3F7D0}"/>
                </a:ext>
              </a:extLst>
            </p:cNvPr>
            <p:cNvSpPr/>
            <p:nvPr/>
          </p:nvSpPr>
          <p:spPr>
            <a:xfrm>
              <a:off x="23254418" y="-440209"/>
              <a:ext cx="1211294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orma livre: Forma 153">
              <a:extLst>
                <a:ext uri="{FF2B5EF4-FFF2-40B4-BE49-F238E27FC236}">
                  <a16:creationId xmlns:a16="http://schemas.microsoft.com/office/drawing/2014/main" id="{968FDFE3-8C35-41DC-B86E-4D41C3C8242C}"/>
                </a:ext>
              </a:extLst>
            </p:cNvPr>
            <p:cNvSpPr/>
            <p:nvPr/>
          </p:nvSpPr>
          <p:spPr>
            <a:xfrm>
              <a:off x="24183129" y="1209208"/>
              <a:ext cx="1212882" cy="769940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orma livre: Forma 154">
              <a:extLst>
                <a:ext uri="{FF2B5EF4-FFF2-40B4-BE49-F238E27FC236}">
                  <a16:creationId xmlns:a16="http://schemas.microsoft.com/office/drawing/2014/main" id="{74E75C56-A073-4B8B-A2A8-4AEC51CEF0B6}"/>
                </a:ext>
              </a:extLst>
            </p:cNvPr>
            <p:cNvSpPr/>
            <p:nvPr/>
          </p:nvSpPr>
          <p:spPr>
            <a:xfrm>
              <a:off x="19160146" y="1521947"/>
              <a:ext cx="1211295" cy="769939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orma livre: Forma 155">
              <a:extLst>
                <a:ext uri="{FF2B5EF4-FFF2-40B4-BE49-F238E27FC236}">
                  <a16:creationId xmlns:a16="http://schemas.microsoft.com/office/drawing/2014/main" id="{0680A67C-2935-412E-AC36-8DAC695490BC}"/>
                </a:ext>
              </a:extLst>
            </p:cNvPr>
            <p:cNvSpPr/>
            <p:nvPr/>
          </p:nvSpPr>
          <p:spPr>
            <a:xfrm>
              <a:off x="17039190" y="-205258"/>
              <a:ext cx="1212882" cy="771528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orma livre: Forma 156">
              <a:extLst>
                <a:ext uri="{FF2B5EF4-FFF2-40B4-BE49-F238E27FC236}">
                  <a16:creationId xmlns:a16="http://schemas.microsoft.com/office/drawing/2014/main" id="{51C4A610-F9A2-4B6E-983E-0AE5F17FF059}"/>
                </a:ext>
              </a:extLst>
            </p:cNvPr>
            <p:cNvSpPr/>
            <p:nvPr/>
          </p:nvSpPr>
          <p:spPr>
            <a:xfrm>
              <a:off x="27077219" y="-348134"/>
              <a:ext cx="1212882" cy="771528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4425D701-5797-4199-92FB-1C48A8FEAFC2}"/>
                </a:ext>
              </a:extLst>
            </p:cNvPr>
            <p:cNvSpPr/>
            <p:nvPr/>
          </p:nvSpPr>
          <p:spPr>
            <a:xfrm>
              <a:off x="4984984" y="1194921"/>
              <a:ext cx="1211294" cy="769939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638F95CC-6541-4899-8C53-8A102AFE3ECA}"/>
                </a:ext>
              </a:extLst>
            </p:cNvPr>
            <p:cNvSpPr/>
            <p:nvPr/>
          </p:nvSpPr>
          <p:spPr>
            <a:xfrm>
              <a:off x="6462985" y="270994"/>
              <a:ext cx="1212882" cy="769939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274731C6-9138-4B74-B02A-A6C2893B771D}"/>
                </a:ext>
              </a:extLst>
            </p:cNvPr>
            <p:cNvSpPr/>
            <p:nvPr/>
          </p:nvSpPr>
          <p:spPr>
            <a:xfrm>
              <a:off x="7393285" y="1918823"/>
              <a:ext cx="1211295" cy="771527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7AA1731E-71CC-424F-A85F-3740DFB706E1}"/>
                </a:ext>
              </a:extLst>
            </p:cNvPr>
            <p:cNvSpPr/>
            <p:nvPr/>
          </p:nvSpPr>
          <p:spPr>
            <a:xfrm>
              <a:off x="2368714" y="2233149"/>
              <a:ext cx="1212882" cy="769939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BCC41147-4A94-48FE-8B7D-63B83D14D4A1}"/>
                </a:ext>
              </a:extLst>
            </p:cNvPr>
            <p:cNvSpPr/>
            <p:nvPr/>
          </p:nvSpPr>
          <p:spPr>
            <a:xfrm>
              <a:off x="249345" y="505944"/>
              <a:ext cx="1212882" cy="769939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6E88B20B-74BF-4F7F-B490-09C22F3AB96D}"/>
                </a:ext>
              </a:extLst>
            </p:cNvPr>
            <p:cNvSpPr/>
            <p:nvPr/>
          </p:nvSpPr>
          <p:spPr>
            <a:xfrm>
              <a:off x="10287374" y="363069"/>
              <a:ext cx="1212882" cy="769939"/>
            </a:xfrm>
            <a:custGeom>
              <a:avLst/>
              <a:gdLst>
                <a:gd name="connsiteX0" fmla="*/ 728661 w 1212303"/>
                <a:gd name="connsiteY0" fmla="*/ 0 h 770503"/>
                <a:gd name="connsiteX1" fmla="*/ 896052 w 1212303"/>
                <a:gd name="connsiteY1" fmla="*/ 69335 h 770503"/>
                <a:gd name="connsiteX2" fmla="*/ 938268 w 1212303"/>
                <a:gd name="connsiteY2" fmla="*/ 131951 h 770503"/>
                <a:gd name="connsiteX3" fmla="*/ 975577 w 1212303"/>
                <a:gd name="connsiteY3" fmla="*/ 128190 h 770503"/>
                <a:gd name="connsiteX4" fmla="*/ 1212303 w 1212303"/>
                <a:gd name="connsiteY4" fmla="*/ 364916 h 770503"/>
                <a:gd name="connsiteX5" fmla="*/ 1023286 w 1212303"/>
                <a:gd name="connsiteY5" fmla="*/ 596833 h 770503"/>
                <a:gd name="connsiteX6" fmla="*/ 1008252 w 1212303"/>
                <a:gd name="connsiteY6" fmla="*/ 598348 h 770503"/>
                <a:gd name="connsiteX7" fmla="*/ 1002685 w 1212303"/>
                <a:gd name="connsiteY7" fmla="*/ 625920 h 770503"/>
                <a:gd name="connsiteX8" fmla="*/ 784562 w 1212303"/>
                <a:gd name="connsiteY8" fmla="*/ 770502 h 770503"/>
                <a:gd name="connsiteX9" fmla="*/ 692417 w 1212303"/>
                <a:gd name="connsiteY9" fmla="*/ 751899 h 770503"/>
                <a:gd name="connsiteX10" fmla="*/ 664949 w 1212303"/>
                <a:gd name="connsiteY10" fmla="*/ 736990 h 770503"/>
                <a:gd name="connsiteX11" fmla="*/ 637479 w 1212303"/>
                <a:gd name="connsiteY11" fmla="*/ 751900 h 770503"/>
                <a:gd name="connsiteX12" fmla="*/ 545335 w 1212303"/>
                <a:gd name="connsiteY12" fmla="*/ 770503 h 770503"/>
                <a:gd name="connsiteX13" fmla="*/ 377944 w 1212303"/>
                <a:gd name="connsiteY13" fmla="*/ 701168 h 770503"/>
                <a:gd name="connsiteX14" fmla="*/ 359777 w 1212303"/>
                <a:gd name="connsiteY14" fmla="*/ 674222 h 770503"/>
                <a:gd name="connsiteX15" fmla="*/ 307121 w 1212303"/>
                <a:gd name="connsiteY15" fmla="*/ 699535 h 770503"/>
                <a:gd name="connsiteX16" fmla="*/ 236726 w 1212303"/>
                <a:gd name="connsiteY16" fmla="*/ 710178 h 770503"/>
                <a:gd name="connsiteX17" fmla="*/ 0 w 1212303"/>
                <a:gd name="connsiteY17" fmla="*/ 473452 h 770503"/>
                <a:gd name="connsiteX18" fmla="*/ 144581 w 1212303"/>
                <a:gd name="connsiteY18" fmla="*/ 255329 h 770503"/>
                <a:gd name="connsiteX19" fmla="*/ 183803 w 1212303"/>
                <a:gd name="connsiteY19" fmla="*/ 243154 h 770503"/>
                <a:gd name="connsiteX20" fmla="*/ 197614 w 1212303"/>
                <a:gd name="connsiteY20" fmla="*/ 174745 h 770503"/>
                <a:gd name="connsiteX21" fmla="*/ 415737 w 1212303"/>
                <a:gd name="connsiteY21" fmla="*/ 30163 h 770503"/>
                <a:gd name="connsiteX22" fmla="*/ 548092 w 1212303"/>
                <a:gd name="connsiteY22" fmla="*/ 70592 h 770503"/>
                <a:gd name="connsiteX23" fmla="*/ 556016 w 1212303"/>
                <a:gd name="connsiteY23" fmla="*/ 77129 h 770503"/>
                <a:gd name="connsiteX24" fmla="*/ 561270 w 1212303"/>
                <a:gd name="connsiteY24" fmla="*/ 69335 h 770503"/>
                <a:gd name="connsiteX25" fmla="*/ 728661 w 1212303"/>
                <a:gd name="connsiteY25" fmla="*/ 0 h 77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12303" h="770503">
                  <a:moveTo>
                    <a:pt x="728661" y="0"/>
                  </a:moveTo>
                  <a:cubicBezTo>
                    <a:pt x="794031" y="0"/>
                    <a:pt x="853213" y="26496"/>
                    <a:pt x="896052" y="69335"/>
                  </a:cubicBezTo>
                  <a:lnTo>
                    <a:pt x="938268" y="131951"/>
                  </a:lnTo>
                  <a:lnTo>
                    <a:pt x="975577" y="128190"/>
                  </a:lnTo>
                  <a:cubicBezTo>
                    <a:pt x="1106317" y="128190"/>
                    <a:pt x="1212303" y="234176"/>
                    <a:pt x="1212303" y="364916"/>
                  </a:cubicBezTo>
                  <a:cubicBezTo>
                    <a:pt x="1212303" y="479314"/>
                    <a:pt x="1131158" y="574759"/>
                    <a:pt x="1023286" y="596833"/>
                  </a:cubicBezTo>
                  <a:lnTo>
                    <a:pt x="1008252" y="598348"/>
                  </a:lnTo>
                  <a:lnTo>
                    <a:pt x="1002685" y="625920"/>
                  </a:lnTo>
                  <a:cubicBezTo>
                    <a:pt x="966748" y="710885"/>
                    <a:pt x="882617" y="770502"/>
                    <a:pt x="784562" y="770502"/>
                  </a:cubicBezTo>
                  <a:cubicBezTo>
                    <a:pt x="751877" y="770502"/>
                    <a:pt x="720739" y="763878"/>
                    <a:pt x="692417" y="751899"/>
                  </a:cubicBezTo>
                  <a:lnTo>
                    <a:pt x="664949" y="736990"/>
                  </a:lnTo>
                  <a:lnTo>
                    <a:pt x="637479" y="751900"/>
                  </a:lnTo>
                  <a:cubicBezTo>
                    <a:pt x="609158" y="763879"/>
                    <a:pt x="578020" y="770503"/>
                    <a:pt x="545335" y="770503"/>
                  </a:cubicBezTo>
                  <a:cubicBezTo>
                    <a:pt x="479965" y="770503"/>
                    <a:pt x="420783" y="744007"/>
                    <a:pt x="377944" y="701168"/>
                  </a:cubicBezTo>
                  <a:lnTo>
                    <a:pt x="359777" y="674222"/>
                  </a:lnTo>
                  <a:lnTo>
                    <a:pt x="307121" y="699535"/>
                  </a:lnTo>
                  <a:cubicBezTo>
                    <a:pt x="284883" y="706452"/>
                    <a:pt x="261240" y="710178"/>
                    <a:pt x="236726" y="710178"/>
                  </a:cubicBezTo>
                  <a:cubicBezTo>
                    <a:pt x="105986" y="710178"/>
                    <a:pt x="0" y="604192"/>
                    <a:pt x="0" y="473452"/>
                  </a:cubicBezTo>
                  <a:cubicBezTo>
                    <a:pt x="0" y="375397"/>
                    <a:pt x="59617" y="291266"/>
                    <a:pt x="144581" y="255329"/>
                  </a:cubicBezTo>
                  <a:lnTo>
                    <a:pt x="183803" y="243154"/>
                  </a:lnTo>
                  <a:lnTo>
                    <a:pt x="197614" y="174745"/>
                  </a:lnTo>
                  <a:cubicBezTo>
                    <a:pt x="233551" y="89780"/>
                    <a:pt x="317682" y="30163"/>
                    <a:pt x="415737" y="30163"/>
                  </a:cubicBezTo>
                  <a:cubicBezTo>
                    <a:pt x="464764" y="30163"/>
                    <a:pt x="510311" y="45067"/>
                    <a:pt x="548092" y="70592"/>
                  </a:cubicBezTo>
                  <a:lnTo>
                    <a:pt x="556016" y="77129"/>
                  </a:lnTo>
                  <a:lnTo>
                    <a:pt x="561270" y="69335"/>
                  </a:lnTo>
                  <a:cubicBezTo>
                    <a:pt x="604109" y="26496"/>
                    <a:pt x="663291" y="0"/>
                    <a:pt x="72866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30373">
                  <a:srgbClr val="FBFBFB"/>
                </a:gs>
                <a:gs pos="64900">
                  <a:srgbClr val="F7F7F7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solidFill>
                <a:srgbClr val="E5E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8" name="Rounded Rectangle 11" hidden="1">
            <a:extLst>
              <a:ext uri="{FF2B5EF4-FFF2-40B4-BE49-F238E27FC236}">
                <a16:creationId xmlns:a16="http://schemas.microsoft.com/office/drawing/2014/main" id="{4FF68935-DD4D-4B53-AE9C-6873D8F789D0}"/>
              </a:ext>
            </a:extLst>
          </p:cNvPr>
          <p:cNvSpPr/>
          <p:nvPr/>
        </p:nvSpPr>
        <p:spPr>
          <a:xfrm>
            <a:off x="1335088" y="0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5791200"/>
                </a:lnTo>
                <a:lnTo>
                  <a:pt x="1363919" y="5791200"/>
                </a:lnTo>
                <a:cubicBezTo>
                  <a:pt x="1370166" y="5815959"/>
                  <a:pt x="1371600" y="5841512"/>
                  <a:pt x="1371600" y="5867400"/>
                </a:cubicBez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5867400"/>
                </a:lnTo>
                <a:lnTo>
                  <a:pt x="7682" y="5791200"/>
                </a:lnTo>
                <a:lnTo>
                  <a:pt x="0" y="5791200"/>
                </a:lnTo>
                <a:close/>
              </a:path>
            </a:pathLst>
          </a:cu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ed Rectangle 12" hidden="1">
            <a:extLst>
              <a:ext uri="{FF2B5EF4-FFF2-40B4-BE49-F238E27FC236}">
                <a16:creationId xmlns:a16="http://schemas.microsoft.com/office/drawing/2014/main" id="{1D52FA73-7085-43EB-BE66-2A1152FBE2CB}"/>
              </a:ext>
            </a:extLst>
          </p:cNvPr>
          <p:cNvSpPr/>
          <p:nvPr/>
        </p:nvSpPr>
        <p:spPr>
          <a:xfrm>
            <a:off x="88900" y="-685800"/>
            <a:ext cx="1371600" cy="11658600"/>
          </a:xfrm>
          <a:prstGeom prst="roundRect">
            <a:avLst>
              <a:gd name="adj" fmla="val 50000"/>
            </a:avLst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735" name="Agrupar 55">
            <a:extLst>
              <a:ext uri="{FF2B5EF4-FFF2-40B4-BE49-F238E27FC236}">
                <a16:creationId xmlns:a16="http://schemas.microsoft.com/office/drawing/2014/main" id="{504C7F34-94D2-48DF-8E31-489EDEB8BF31}"/>
              </a:ext>
            </a:extLst>
          </p:cNvPr>
          <p:cNvGrpSpPr>
            <a:grpSpLocks/>
          </p:cNvGrpSpPr>
          <p:nvPr/>
        </p:nvGrpSpPr>
        <p:grpSpPr bwMode="auto">
          <a:xfrm>
            <a:off x="1212850" y="2249488"/>
            <a:ext cx="1338263" cy="3589337"/>
            <a:chOff x="2041861" y="2552927"/>
            <a:chExt cx="1204755" cy="3294225"/>
          </a:xfrm>
        </p:grpSpPr>
        <p:grpSp>
          <p:nvGrpSpPr>
            <p:cNvPr id="29755" name="Agrupar 45">
              <a:extLst>
                <a:ext uri="{FF2B5EF4-FFF2-40B4-BE49-F238E27FC236}">
                  <a16:creationId xmlns:a16="http://schemas.microsoft.com/office/drawing/2014/main" id="{89BE1571-9631-4D76-9265-5D7D6C5FA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1861" y="2552927"/>
              <a:ext cx="1204755" cy="1967265"/>
              <a:chOff x="1236310" y="1827988"/>
              <a:chExt cx="1436109" cy="2790369"/>
            </a:xfrm>
          </p:grpSpPr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id="{94B49885-1162-45A8-B069-8191E378DD6E}"/>
                  </a:ext>
                </a:extLst>
              </p:cNvPr>
              <p:cNvSpPr/>
              <p:nvPr/>
            </p:nvSpPr>
            <p:spPr>
              <a:xfrm rot="21402453">
                <a:off x="1236310" y="1852787"/>
                <a:ext cx="1436109" cy="2765079"/>
              </a:xfrm>
              <a:custGeom>
                <a:avLst/>
                <a:gdLst>
                  <a:gd name="connsiteX0" fmla="*/ 552550 w 1095376"/>
                  <a:gd name="connsiteY0" fmla="*/ 0 h 2321654"/>
                  <a:gd name="connsiteX1" fmla="*/ 931439 w 1095376"/>
                  <a:gd name="connsiteY1" fmla="*/ 595207 h 2321654"/>
                  <a:gd name="connsiteX2" fmla="*/ 923741 w 1095376"/>
                  <a:gd name="connsiteY2" fmla="*/ 715162 h 2321654"/>
                  <a:gd name="connsiteX3" fmla="*/ 904362 w 1095376"/>
                  <a:gd name="connsiteY3" fmla="*/ 813237 h 2321654"/>
                  <a:gd name="connsiteX4" fmla="*/ 934962 w 1095376"/>
                  <a:gd name="connsiteY4" fmla="*/ 852899 h 2321654"/>
                  <a:gd name="connsiteX5" fmla="*/ 1095376 w 1095376"/>
                  <a:gd name="connsiteY5" fmla="*/ 1461277 h 2321654"/>
                  <a:gd name="connsiteX6" fmla="*/ 547688 w 1095376"/>
                  <a:gd name="connsiteY6" fmla="*/ 2321654 h 2321654"/>
                  <a:gd name="connsiteX7" fmla="*/ 0 w 1095376"/>
                  <a:gd name="connsiteY7" fmla="*/ 1461277 h 2321654"/>
                  <a:gd name="connsiteX8" fmla="*/ 160414 w 1095376"/>
                  <a:gd name="connsiteY8" fmla="*/ 852899 h 2321654"/>
                  <a:gd name="connsiteX9" fmla="*/ 198756 w 1095376"/>
                  <a:gd name="connsiteY9" fmla="*/ 803203 h 2321654"/>
                  <a:gd name="connsiteX10" fmla="*/ 181359 w 1095376"/>
                  <a:gd name="connsiteY10" fmla="*/ 715162 h 2321654"/>
                  <a:gd name="connsiteX11" fmla="*/ 173661 w 1095376"/>
                  <a:gd name="connsiteY11" fmla="*/ 595207 h 2321654"/>
                  <a:gd name="connsiteX12" fmla="*/ 552550 w 1095376"/>
                  <a:gd name="connsiteY12" fmla="*/ 0 h 232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5376" h="2321654">
                    <a:moveTo>
                      <a:pt x="552550" y="0"/>
                    </a:moveTo>
                    <a:cubicBezTo>
                      <a:pt x="761805" y="0"/>
                      <a:pt x="931439" y="266483"/>
                      <a:pt x="931439" y="595207"/>
                    </a:cubicBezTo>
                    <a:cubicBezTo>
                      <a:pt x="931439" y="636297"/>
                      <a:pt x="928788" y="676415"/>
                      <a:pt x="923741" y="715162"/>
                    </a:cubicBezTo>
                    <a:lnTo>
                      <a:pt x="904362" y="813237"/>
                    </a:lnTo>
                    <a:lnTo>
                      <a:pt x="934962" y="852899"/>
                    </a:lnTo>
                    <a:cubicBezTo>
                      <a:pt x="1034074" y="1008596"/>
                      <a:pt x="1095376" y="1223691"/>
                      <a:pt x="1095376" y="1461277"/>
                    </a:cubicBezTo>
                    <a:cubicBezTo>
                      <a:pt x="1095376" y="1936450"/>
                      <a:pt x="850168" y="2321654"/>
                      <a:pt x="547688" y="2321654"/>
                    </a:cubicBezTo>
                    <a:cubicBezTo>
                      <a:pt x="245208" y="2321654"/>
                      <a:pt x="0" y="1936450"/>
                      <a:pt x="0" y="1461277"/>
                    </a:cubicBezTo>
                    <a:cubicBezTo>
                      <a:pt x="0" y="1223691"/>
                      <a:pt x="61302" y="1008596"/>
                      <a:pt x="160414" y="852899"/>
                    </a:cubicBezTo>
                    <a:lnTo>
                      <a:pt x="198756" y="803203"/>
                    </a:lnTo>
                    <a:lnTo>
                      <a:pt x="181359" y="715162"/>
                    </a:lnTo>
                    <a:cubicBezTo>
                      <a:pt x="176312" y="676415"/>
                      <a:pt x="173661" y="636298"/>
                      <a:pt x="173661" y="595207"/>
                    </a:cubicBezTo>
                    <a:cubicBezTo>
                      <a:pt x="173661" y="266483"/>
                      <a:pt x="343295" y="0"/>
                      <a:pt x="552550" y="0"/>
                    </a:cubicBezTo>
                    <a:close/>
                  </a:path>
                </a:pathLst>
              </a:custGeom>
              <a:solidFill>
                <a:srgbClr val="B5D7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4F3C9FEA-B97A-4352-B882-8887970B3C5B}"/>
                  </a:ext>
                </a:extLst>
              </p:cNvPr>
              <p:cNvSpPr/>
              <p:nvPr/>
            </p:nvSpPr>
            <p:spPr>
              <a:xfrm rot="21368525">
                <a:off x="1921145" y="1827988"/>
                <a:ext cx="739349" cy="2763012"/>
              </a:xfrm>
              <a:custGeom>
                <a:avLst/>
                <a:gdLst>
                  <a:gd name="connsiteX0" fmla="*/ 44470 w 739015"/>
                  <a:gd name="connsiteY0" fmla="*/ 0 h 2764480"/>
                  <a:gd name="connsiteX1" fmla="*/ 534199 w 739015"/>
                  <a:gd name="connsiteY1" fmla="*/ 713647 h 2764480"/>
                  <a:gd name="connsiteX2" fmla="*/ 522697 w 739015"/>
                  <a:gd name="connsiteY2" fmla="*/ 856385 h 2764480"/>
                  <a:gd name="connsiteX3" fmla="*/ 496139 w 739015"/>
                  <a:gd name="connsiteY3" fmla="*/ 972917 h 2764480"/>
                  <a:gd name="connsiteX4" fmla="*/ 535790 w 739015"/>
                  <a:gd name="connsiteY4" fmla="*/ 1020541 h 2764480"/>
                  <a:gd name="connsiteX5" fmla="*/ 738943 w 739015"/>
                  <a:gd name="connsiteY5" fmla="*/ 1747044 h 2764480"/>
                  <a:gd name="connsiteX6" fmla="*/ 10812 w 739015"/>
                  <a:gd name="connsiteY6" fmla="*/ 2764455 h 2764480"/>
                  <a:gd name="connsiteX7" fmla="*/ 0 w 739015"/>
                  <a:gd name="connsiteY7" fmla="*/ 2762791 h 2764480"/>
                  <a:gd name="connsiteX8" fmla="*/ 0 w 739015"/>
                  <a:gd name="connsiteY8" fmla="*/ 5949 h 276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015" h="2764480">
                    <a:moveTo>
                      <a:pt x="44470" y="0"/>
                    </a:moveTo>
                    <a:cubicBezTo>
                      <a:pt x="318804" y="2707"/>
                      <a:pt x="538063" y="322218"/>
                      <a:pt x="534199" y="713647"/>
                    </a:cubicBezTo>
                    <a:cubicBezTo>
                      <a:pt x="533716" y="762575"/>
                      <a:pt x="529770" y="810312"/>
                      <a:pt x="522697" y="856385"/>
                    </a:cubicBezTo>
                    <a:lnTo>
                      <a:pt x="496139" y="972917"/>
                    </a:lnTo>
                    <a:lnTo>
                      <a:pt x="535790" y="1020541"/>
                    </a:lnTo>
                    <a:cubicBezTo>
                      <a:pt x="663896" y="1207220"/>
                      <a:pt x="741735" y="1464138"/>
                      <a:pt x="738943" y="1747044"/>
                    </a:cubicBezTo>
                    <a:cubicBezTo>
                      <a:pt x="733358" y="2312858"/>
                      <a:pt x="407363" y="2768369"/>
                      <a:pt x="10812" y="2764455"/>
                    </a:cubicBezTo>
                    <a:lnTo>
                      <a:pt x="0" y="2762791"/>
                    </a:lnTo>
                    <a:lnTo>
                      <a:pt x="0" y="5949"/>
                    </a:lnTo>
                    <a:close/>
                  </a:path>
                </a:pathLst>
              </a:custGeom>
              <a:solidFill>
                <a:srgbClr val="79AC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56" name="Agrupar 29">
              <a:extLst>
                <a:ext uri="{FF2B5EF4-FFF2-40B4-BE49-F238E27FC236}">
                  <a16:creationId xmlns:a16="http://schemas.microsoft.com/office/drawing/2014/main" id="{A5D1E15A-36FD-486F-94ED-F056CCA9FB71}"/>
                </a:ext>
              </a:extLst>
            </p:cNvPr>
            <p:cNvGrpSpPr>
              <a:grpSpLocks/>
            </p:cNvGrpSpPr>
            <p:nvPr/>
          </p:nvGrpSpPr>
          <p:grpSpPr bwMode="auto">
            <a:xfrm rot="-181731">
              <a:off x="2292655" y="3769702"/>
              <a:ext cx="703169" cy="2077450"/>
              <a:chOff x="1911350" y="3236030"/>
              <a:chExt cx="838201" cy="2946654"/>
            </a:xfrm>
          </p:grpSpPr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C9711FB6-BFED-43F7-9E6E-B46B06D6AEB2}"/>
                  </a:ext>
                </a:extLst>
              </p:cNvPr>
              <p:cNvSpPr/>
              <p:nvPr/>
            </p:nvSpPr>
            <p:spPr>
              <a:xfrm>
                <a:off x="1910527" y="3235748"/>
                <a:ext cx="839859" cy="2946936"/>
              </a:xfrm>
              <a:custGeom>
                <a:avLst/>
                <a:gdLst>
                  <a:gd name="connsiteX0" fmla="*/ 480517 w 838201"/>
                  <a:gd name="connsiteY0" fmla="*/ 5 h 2946654"/>
                  <a:gd name="connsiteX1" fmla="*/ 557393 w 838201"/>
                  <a:gd name="connsiteY1" fmla="*/ 406142 h 2946654"/>
                  <a:gd name="connsiteX2" fmla="*/ 836071 w 838201"/>
                  <a:gd name="connsiteY2" fmla="*/ 354295 h 2946654"/>
                  <a:gd name="connsiteX3" fmla="*/ 682318 w 838201"/>
                  <a:gd name="connsiteY3" fmla="*/ 475270 h 2946654"/>
                  <a:gd name="connsiteX4" fmla="*/ 639236 w 838201"/>
                  <a:gd name="connsiteY4" fmla="*/ 525498 h 2946654"/>
                  <a:gd name="connsiteX5" fmla="*/ 618570 w 838201"/>
                  <a:gd name="connsiteY5" fmla="*/ 556418 h 2946654"/>
                  <a:gd name="connsiteX6" fmla="*/ 618570 w 838201"/>
                  <a:gd name="connsiteY6" fmla="*/ 2874093 h 2946654"/>
                  <a:gd name="connsiteX7" fmla="*/ 636710 w 838201"/>
                  <a:gd name="connsiteY7" fmla="*/ 2946654 h 2946654"/>
                  <a:gd name="connsiteX8" fmla="*/ 368884 w 838201"/>
                  <a:gd name="connsiteY8" fmla="*/ 2946654 h 2946654"/>
                  <a:gd name="connsiteX9" fmla="*/ 387942 w 838201"/>
                  <a:gd name="connsiteY9" fmla="*/ 2870425 h 2946654"/>
                  <a:gd name="connsiteX10" fmla="*/ 387942 w 838201"/>
                  <a:gd name="connsiteY10" fmla="*/ 546706 h 2946654"/>
                  <a:gd name="connsiteX11" fmla="*/ 245535 w 838201"/>
                  <a:gd name="connsiteY11" fmla="*/ 398547 h 2946654"/>
                  <a:gd name="connsiteX12" fmla="*/ 40 w 838201"/>
                  <a:gd name="connsiteY12" fmla="*/ 120982 h 2946654"/>
                  <a:gd name="connsiteX13" fmla="*/ 413251 w 838201"/>
                  <a:gd name="connsiteY13" fmla="*/ 414783 h 2946654"/>
                  <a:gd name="connsiteX14" fmla="*/ 480517 w 838201"/>
                  <a:gd name="connsiteY14" fmla="*/ 5 h 294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38201" h="2946654">
                    <a:moveTo>
                      <a:pt x="480517" y="5"/>
                    </a:moveTo>
                    <a:cubicBezTo>
                      <a:pt x="504540" y="-1435"/>
                      <a:pt x="498135" y="347094"/>
                      <a:pt x="557393" y="406142"/>
                    </a:cubicBezTo>
                    <a:cubicBezTo>
                      <a:pt x="616652" y="465191"/>
                      <a:pt x="815250" y="342774"/>
                      <a:pt x="836071" y="354295"/>
                    </a:cubicBezTo>
                    <a:cubicBezTo>
                      <a:pt x="856891" y="365816"/>
                      <a:pt x="719155" y="440705"/>
                      <a:pt x="682318" y="475270"/>
                    </a:cubicBezTo>
                    <a:cubicBezTo>
                      <a:pt x="663899" y="492552"/>
                      <a:pt x="649993" y="510195"/>
                      <a:pt x="639236" y="525498"/>
                    </a:cubicBezTo>
                    <a:lnTo>
                      <a:pt x="618570" y="556418"/>
                    </a:lnTo>
                    <a:lnTo>
                      <a:pt x="618570" y="2874093"/>
                    </a:lnTo>
                    <a:lnTo>
                      <a:pt x="636710" y="2946654"/>
                    </a:lnTo>
                    <a:lnTo>
                      <a:pt x="368884" y="2946654"/>
                    </a:lnTo>
                    <a:lnTo>
                      <a:pt x="387942" y="2870425"/>
                    </a:lnTo>
                    <a:lnTo>
                      <a:pt x="387942" y="546706"/>
                    </a:lnTo>
                    <a:lnTo>
                      <a:pt x="245535" y="398547"/>
                    </a:lnTo>
                    <a:cubicBezTo>
                      <a:pt x="105145" y="252356"/>
                      <a:pt x="-2362" y="138265"/>
                      <a:pt x="40" y="120982"/>
                    </a:cubicBezTo>
                    <a:cubicBezTo>
                      <a:pt x="3243" y="97940"/>
                      <a:pt x="333172" y="434946"/>
                      <a:pt x="413251" y="414783"/>
                    </a:cubicBezTo>
                    <a:cubicBezTo>
                      <a:pt x="493331" y="394621"/>
                      <a:pt x="456494" y="1445"/>
                      <a:pt x="480517" y="5"/>
                    </a:cubicBezTo>
                    <a:close/>
                  </a:path>
                </a:pathLst>
              </a:custGeom>
              <a:solidFill>
                <a:srgbClr val="9C7A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D0C860D5-0E95-47E7-8B8D-15B2839D7FFC}"/>
                  </a:ext>
                </a:extLst>
              </p:cNvPr>
              <p:cNvSpPr/>
              <p:nvPr/>
            </p:nvSpPr>
            <p:spPr>
              <a:xfrm>
                <a:off x="2376267" y="3227898"/>
                <a:ext cx="373082" cy="2946936"/>
              </a:xfrm>
              <a:custGeom>
                <a:avLst/>
                <a:gdLst>
                  <a:gd name="connsiteX0" fmla="*/ 10074 w 367758"/>
                  <a:gd name="connsiteY0" fmla="*/ 4 h 2946653"/>
                  <a:gd name="connsiteX1" fmla="*/ 86950 w 367758"/>
                  <a:gd name="connsiteY1" fmla="*/ 406141 h 2946653"/>
                  <a:gd name="connsiteX2" fmla="*/ 365628 w 367758"/>
                  <a:gd name="connsiteY2" fmla="*/ 354294 h 2946653"/>
                  <a:gd name="connsiteX3" fmla="*/ 211875 w 367758"/>
                  <a:gd name="connsiteY3" fmla="*/ 475269 h 2946653"/>
                  <a:gd name="connsiteX4" fmla="*/ 168793 w 367758"/>
                  <a:gd name="connsiteY4" fmla="*/ 525497 h 2946653"/>
                  <a:gd name="connsiteX5" fmla="*/ 148127 w 367758"/>
                  <a:gd name="connsiteY5" fmla="*/ 556417 h 2946653"/>
                  <a:gd name="connsiteX6" fmla="*/ 148127 w 367758"/>
                  <a:gd name="connsiteY6" fmla="*/ 2874092 h 2946653"/>
                  <a:gd name="connsiteX7" fmla="*/ 166267 w 367758"/>
                  <a:gd name="connsiteY7" fmla="*/ 2946653 h 2946653"/>
                  <a:gd name="connsiteX8" fmla="*/ 0 w 367758"/>
                  <a:gd name="connsiteY8" fmla="*/ 2946653 h 2946653"/>
                  <a:gd name="connsiteX9" fmla="*/ 0 w 367758"/>
                  <a:gd name="connsiteY9" fmla="*/ 92050 h 2946653"/>
                  <a:gd name="connsiteX10" fmla="*/ 690 w 367758"/>
                  <a:gd name="connsiteY10" fmla="*/ 62585 h 2946653"/>
                  <a:gd name="connsiteX11" fmla="*/ 10074 w 367758"/>
                  <a:gd name="connsiteY11" fmla="*/ 4 h 294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7758" h="2946653">
                    <a:moveTo>
                      <a:pt x="10074" y="4"/>
                    </a:moveTo>
                    <a:cubicBezTo>
                      <a:pt x="34097" y="-1436"/>
                      <a:pt x="27692" y="347093"/>
                      <a:pt x="86950" y="406141"/>
                    </a:cubicBezTo>
                    <a:cubicBezTo>
                      <a:pt x="146209" y="465190"/>
                      <a:pt x="344807" y="342773"/>
                      <a:pt x="365628" y="354294"/>
                    </a:cubicBezTo>
                    <a:cubicBezTo>
                      <a:pt x="386448" y="365815"/>
                      <a:pt x="248712" y="440704"/>
                      <a:pt x="211875" y="475269"/>
                    </a:cubicBezTo>
                    <a:cubicBezTo>
                      <a:pt x="193456" y="492551"/>
                      <a:pt x="179550" y="510194"/>
                      <a:pt x="168793" y="525497"/>
                    </a:cubicBezTo>
                    <a:lnTo>
                      <a:pt x="148127" y="556417"/>
                    </a:lnTo>
                    <a:lnTo>
                      <a:pt x="148127" y="2874092"/>
                    </a:lnTo>
                    <a:lnTo>
                      <a:pt x="166267" y="2946653"/>
                    </a:lnTo>
                    <a:lnTo>
                      <a:pt x="0" y="2946653"/>
                    </a:lnTo>
                    <a:lnTo>
                      <a:pt x="0" y="92050"/>
                    </a:lnTo>
                    <a:lnTo>
                      <a:pt x="690" y="62585"/>
                    </a:lnTo>
                    <a:cubicBezTo>
                      <a:pt x="1866" y="25208"/>
                      <a:pt x="4068" y="364"/>
                      <a:pt x="10074" y="4"/>
                    </a:cubicBezTo>
                    <a:close/>
                  </a:path>
                </a:pathLst>
              </a:custGeom>
              <a:solidFill>
                <a:srgbClr val="8262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736" name="Agrupar 57">
            <a:extLst>
              <a:ext uri="{FF2B5EF4-FFF2-40B4-BE49-F238E27FC236}">
                <a16:creationId xmlns:a16="http://schemas.microsoft.com/office/drawing/2014/main" id="{4A59511F-D0CA-47DB-901B-6893DC09DDC6}"/>
              </a:ext>
            </a:extLst>
          </p:cNvPr>
          <p:cNvGrpSpPr>
            <a:grpSpLocks/>
          </p:cNvGrpSpPr>
          <p:nvPr/>
        </p:nvGrpSpPr>
        <p:grpSpPr bwMode="auto">
          <a:xfrm>
            <a:off x="3573463" y="2111375"/>
            <a:ext cx="1344612" cy="3502025"/>
            <a:chOff x="5017327" y="2194430"/>
            <a:chExt cx="1344172" cy="3502514"/>
          </a:xfrm>
        </p:grpSpPr>
        <p:grpSp>
          <p:nvGrpSpPr>
            <p:cNvPr id="29749" name="Agrupar 50">
              <a:extLst>
                <a:ext uri="{FF2B5EF4-FFF2-40B4-BE49-F238E27FC236}">
                  <a16:creationId xmlns:a16="http://schemas.microsoft.com/office/drawing/2014/main" id="{054EE3BF-528C-4777-9F68-11DDE0D9D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7327" y="2194430"/>
              <a:ext cx="1344172" cy="2305893"/>
              <a:chOff x="4745066" y="1281395"/>
              <a:chExt cx="1602298" cy="3270678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D7AA207-BA6D-47E9-9094-7777B2F05CEC}"/>
                  </a:ext>
                </a:extLst>
              </p:cNvPr>
              <p:cNvSpPr/>
              <p:nvPr/>
            </p:nvSpPr>
            <p:spPr>
              <a:xfrm>
                <a:off x="4745066" y="1281395"/>
                <a:ext cx="1602298" cy="3269939"/>
              </a:xfrm>
              <a:prstGeom prst="ellipse">
                <a:avLst/>
              </a:prstGeom>
              <a:solidFill>
                <a:srgbClr val="B5D7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97909873-9DBA-46E8-A5E2-62D01B57FBE8}"/>
                  </a:ext>
                </a:extLst>
              </p:cNvPr>
              <p:cNvSpPr/>
              <p:nvPr/>
            </p:nvSpPr>
            <p:spPr>
              <a:xfrm>
                <a:off x="5507434" y="1281395"/>
                <a:ext cx="839930" cy="3263184"/>
              </a:xfrm>
              <a:custGeom>
                <a:avLst/>
                <a:gdLst>
                  <a:gd name="connsiteX0" fmla="*/ 31108 w 823868"/>
                  <a:gd name="connsiteY0" fmla="*/ 0 h 3264755"/>
                  <a:gd name="connsiteX1" fmla="*/ 815981 w 823868"/>
                  <a:gd name="connsiteY1" fmla="*/ 1305761 h 3264755"/>
                  <a:gd name="connsiteX2" fmla="*/ 823868 w 823868"/>
                  <a:gd name="connsiteY2" fmla="*/ 1411255 h 3264755"/>
                  <a:gd name="connsiteX3" fmla="*/ 823868 w 823868"/>
                  <a:gd name="connsiteY3" fmla="*/ 1859423 h 3264755"/>
                  <a:gd name="connsiteX4" fmla="*/ 815981 w 823868"/>
                  <a:gd name="connsiteY4" fmla="*/ 1964917 h 3264755"/>
                  <a:gd name="connsiteX5" fmla="*/ 113021 w 823868"/>
                  <a:gd name="connsiteY5" fmla="*/ 3262235 h 3264755"/>
                  <a:gd name="connsiteX6" fmla="*/ 88572 w 823868"/>
                  <a:gd name="connsiteY6" fmla="*/ 3264755 h 3264755"/>
                  <a:gd name="connsiteX7" fmla="*/ 0 w 823868"/>
                  <a:gd name="connsiteY7" fmla="*/ 3264755 h 3264755"/>
                  <a:gd name="connsiteX8" fmla="*/ 0 w 823868"/>
                  <a:gd name="connsiteY8" fmla="*/ 3206 h 326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3868" h="3264755">
                    <a:moveTo>
                      <a:pt x="31108" y="0"/>
                    </a:moveTo>
                    <a:cubicBezTo>
                      <a:pt x="418262" y="0"/>
                      <a:pt x="741277" y="560565"/>
                      <a:pt x="815981" y="1305761"/>
                    </a:cubicBezTo>
                    <a:lnTo>
                      <a:pt x="823868" y="1411255"/>
                    </a:lnTo>
                    <a:lnTo>
                      <a:pt x="823868" y="1859423"/>
                    </a:lnTo>
                    <a:lnTo>
                      <a:pt x="815981" y="1964917"/>
                    </a:lnTo>
                    <a:cubicBezTo>
                      <a:pt x="746613" y="2656885"/>
                      <a:pt x="463140" y="3189655"/>
                      <a:pt x="113021" y="3262235"/>
                    </a:cubicBezTo>
                    <a:lnTo>
                      <a:pt x="88572" y="3264755"/>
                    </a:lnTo>
                    <a:lnTo>
                      <a:pt x="0" y="3264755"/>
                    </a:lnTo>
                    <a:lnTo>
                      <a:pt x="0" y="3206"/>
                    </a:lnTo>
                    <a:close/>
                  </a:path>
                </a:pathLst>
              </a:custGeom>
              <a:solidFill>
                <a:srgbClr val="79AC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50" name="Agrupar 30">
              <a:extLst>
                <a:ext uri="{FF2B5EF4-FFF2-40B4-BE49-F238E27FC236}">
                  <a16:creationId xmlns:a16="http://schemas.microsoft.com/office/drawing/2014/main" id="{3D50DD8F-C5FD-44A1-A4E0-1FCAA6634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2795" y="3619494"/>
              <a:ext cx="703169" cy="2077450"/>
              <a:chOff x="1911350" y="3236030"/>
              <a:chExt cx="838201" cy="2946654"/>
            </a:xfrm>
          </p:grpSpPr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id="{1ED2A399-F4AB-4BF5-A13D-7FBCAB012EEC}"/>
                  </a:ext>
                </a:extLst>
              </p:cNvPr>
              <p:cNvSpPr/>
              <p:nvPr/>
            </p:nvSpPr>
            <p:spPr>
              <a:xfrm>
                <a:off x="1911963" y="3237037"/>
                <a:ext cx="838039" cy="2945647"/>
              </a:xfrm>
              <a:custGeom>
                <a:avLst/>
                <a:gdLst>
                  <a:gd name="connsiteX0" fmla="*/ 480517 w 838201"/>
                  <a:gd name="connsiteY0" fmla="*/ 5 h 2946654"/>
                  <a:gd name="connsiteX1" fmla="*/ 557393 w 838201"/>
                  <a:gd name="connsiteY1" fmla="*/ 406142 h 2946654"/>
                  <a:gd name="connsiteX2" fmla="*/ 836071 w 838201"/>
                  <a:gd name="connsiteY2" fmla="*/ 354295 h 2946654"/>
                  <a:gd name="connsiteX3" fmla="*/ 682318 w 838201"/>
                  <a:gd name="connsiteY3" fmla="*/ 475270 h 2946654"/>
                  <a:gd name="connsiteX4" fmla="*/ 639236 w 838201"/>
                  <a:gd name="connsiteY4" fmla="*/ 525498 h 2946654"/>
                  <a:gd name="connsiteX5" fmla="*/ 618570 w 838201"/>
                  <a:gd name="connsiteY5" fmla="*/ 556418 h 2946654"/>
                  <a:gd name="connsiteX6" fmla="*/ 618570 w 838201"/>
                  <a:gd name="connsiteY6" fmla="*/ 2874093 h 2946654"/>
                  <a:gd name="connsiteX7" fmla="*/ 636710 w 838201"/>
                  <a:gd name="connsiteY7" fmla="*/ 2946654 h 2946654"/>
                  <a:gd name="connsiteX8" fmla="*/ 368884 w 838201"/>
                  <a:gd name="connsiteY8" fmla="*/ 2946654 h 2946654"/>
                  <a:gd name="connsiteX9" fmla="*/ 387942 w 838201"/>
                  <a:gd name="connsiteY9" fmla="*/ 2870425 h 2946654"/>
                  <a:gd name="connsiteX10" fmla="*/ 387942 w 838201"/>
                  <a:gd name="connsiteY10" fmla="*/ 546706 h 2946654"/>
                  <a:gd name="connsiteX11" fmla="*/ 245535 w 838201"/>
                  <a:gd name="connsiteY11" fmla="*/ 398547 h 2946654"/>
                  <a:gd name="connsiteX12" fmla="*/ 40 w 838201"/>
                  <a:gd name="connsiteY12" fmla="*/ 120982 h 2946654"/>
                  <a:gd name="connsiteX13" fmla="*/ 413251 w 838201"/>
                  <a:gd name="connsiteY13" fmla="*/ 414783 h 2946654"/>
                  <a:gd name="connsiteX14" fmla="*/ 480517 w 838201"/>
                  <a:gd name="connsiteY14" fmla="*/ 5 h 294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38201" h="2946654">
                    <a:moveTo>
                      <a:pt x="480517" y="5"/>
                    </a:moveTo>
                    <a:cubicBezTo>
                      <a:pt x="504540" y="-1435"/>
                      <a:pt x="498135" y="347094"/>
                      <a:pt x="557393" y="406142"/>
                    </a:cubicBezTo>
                    <a:cubicBezTo>
                      <a:pt x="616652" y="465191"/>
                      <a:pt x="815250" y="342774"/>
                      <a:pt x="836071" y="354295"/>
                    </a:cubicBezTo>
                    <a:cubicBezTo>
                      <a:pt x="856891" y="365816"/>
                      <a:pt x="719155" y="440705"/>
                      <a:pt x="682318" y="475270"/>
                    </a:cubicBezTo>
                    <a:cubicBezTo>
                      <a:pt x="663899" y="492552"/>
                      <a:pt x="649993" y="510195"/>
                      <a:pt x="639236" y="525498"/>
                    </a:cubicBezTo>
                    <a:lnTo>
                      <a:pt x="618570" y="556418"/>
                    </a:lnTo>
                    <a:lnTo>
                      <a:pt x="618570" y="2874093"/>
                    </a:lnTo>
                    <a:lnTo>
                      <a:pt x="636710" y="2946654"/>
                    </a:lnTo>
                    <a:lnTo>
                      <a:pt x="368884" y="2946654"/>
                    </a:lnTo>
                    <a:lnTo>
                      <a:pt x="387942" y="2870425"/>
                    </a:lnTo>
                    <a:lnTo>
                      <a:pt x="387942" y="546706"/>
                    </a:lnTo>
                    <a:lnTo>
                      <a:pt x="245535" y="398547"/>
                    </a:lnTo>
                    <a:cubicBezTo>
                      <a:pt x="105145" y="252356"/>
                      <a:pt x="-2362" y="138265"/>
                      <a:pt x="40" y="120982"/>
                    </a:cubicBezTo>
                    <a:cubicBezTo>
                      <a:pt x="3243" y="97940"/>
                      <a:pt x="333172" y="434946"/>
                      <a:pt x="413251" y="414783"/>
                    </a:cubicBezTo>
                    <a:cubicBezTo>
                      <a:pt x="493331" y="394621"/>
                      <a:pt x="456494" y="1445"/>
                      <a:pt x="480517" y="5"/>
                    </a:cubicBezTo>
                    <a:close/>
                  </a:path>
                </a:pathLst>
              </a:custGeom>
              <a:solidFill>
                <a:srgbClr val="9C7A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orma livre: Forma 32">
                <a:extLst>
                  <a:ext uri="{FF2B5EF4-FFF2-40B4-BE49-F238E27FC236}">
                    <a16:creationId xmlns:a16="http://schemas.microsoft.com/office/drawing/2014/main" id="{8BADB130-D619-46D9-9854-B47F42F0F7FE}"/>
                  </a:ext>
                </a:extLst>
              </p:cNvPr>
              <p:cNvSpPr/>
              <p:nvPr/>
            </p:nvSpPr>
            <p:spPr>
              <a:xfrm>
                <a:off x="2383005" y="3237037"/>
                <a:ext cx="366996" cy="2945647"/>
              </a:xfrm>
              <a:custGeom>
                <a:avLst/>
                <a:gdLst>
                  <a:gd name="connsiteX0" fmla="*/ 10074 w 367758"/>
                  <a:gd name="connsiteY0" fmla="*/ 4 h 2946653"/>
                  <a:gd name="connsiteX1" fmla="*/ 86950 w 367758"/>
                  <a:gd name="connsiteY1" fmla="*/ 406141 h 2946653"/>
                  <a:gd name="connsiteX2" fmla="*/ 365628 w 367758"/>
                  <a:gd name="connsiteY2" fmla="*/ 354294 h 2946653"/>
                  <a:gd name="connsiteX3" fmla="*/ 211875 w 367758"/>
                  <a:gd name="connsiteY3" fmla="*/ 475269 h 2946653"/>
                  <a:gd name="connsiteX4" fmla="*/ 168793 w 367758"/>
                  <a:gd name="connsiteY4" fmla="*/ 525497 h 2946653"/>
                  <a:gd name="connsiteX5" fmla="*/ 148127 w 367758"/>
                  <a:gd name="connsiteY5" fmla="*/ 556417 h 2946653"/>
                  <a:gd name="connsiteX6" fmla="*/ 148127 w 367758"/>
                  <a:gd name="connsiteY6" fmla="*/ 2874092 h 2946653"/>
                  <a:gd name="connsiteX7" fmla="*/ 166267 w 367758"/>
                  <a:gd name="connsiteY7" fmla="*/ 2946653 h 2946653"/>
                  <a:gd name="connsiteX8" fmla="*/ 0 w 367758"/>
                  <a:gd name="connsiteY8" fmla="*/ 2946653 h 2946653"/>
                  <a:gd name="connsiteX9" fmla="*/ 0 w 367758"/>
                  <a:gd name="connsiteY9" fmla="*/ 92050 h 2946653"/>
                  <a:gd name="connsiteX10" fmla="*/ 690 w 367758"/>
                  <a:gd name="connsiteY10" fmla="*/ 62585 h 2946653"/>
                  <a:gd name="connsiteX11" fmla="*/ 10074 w 367758"/>
                  <a:gd name="connsiteY11" fmla="*/ 4 h 294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7758" h="2946653">
                    <a:moveTo>
                      <a:pt x="10074" y="4"/>
                    </a:moveTo>
                    <a:cubicBezTo>
                      <a:pt x="34097" y="-1436"/>
                      <a:pt x="27692" y="347093"/>
                      <a:pt x="86950" y="406141"/>
                    </a:cubicBezTo>
                    <a:cubicBezTo>
                      <a:pt x="146209" y="465190"/>
                      <a:pt x="344807" y="342773"/>
                      <a:pt x="365628" y="354294"/>
                    </a:cubicBezTo>
                    <a:cubicBezTo>
                      <a:pt x="386448" y="365815"/>
                      <a:pt x="248712" y="440704"/>
                      <a:pt x="211875" y="475269"/>
                    </a:cubicBezTo>
                    <a:cubicBezTo>
                      <a:pt x="193456" y="492551"/>
                      <a:pt x="179550" y="510194"/>
                      <a:pt x="168793" y="525497"/>
                    </a:cubicBezTo>
                    <a:lnTo>
                      <a:pt x="148127" y="556417"/>
                    </a:lnTo>
                    <a:lnTo>
                      <a:pt x="148127" y="2874092"/>
                    </a:lnTo>
                    <a:lnTo>
                      <a:pt x="166267" y="2946653"/>
                    </a:lnTo>
                    <a:lnTo>
                      <a:pt x="0" y="2946653"/>
                    </a:lnTo>
                    <a:lnTo>
                      <a:pt x="0" y="92050"/>
                    </a:lnTo>
                    <a:lnTo>
                      <a:pt x="690" y="62585"/>
                    </a:lnTo>
                    <a:cubicBezTo>
                      <a:pt x="1866" y="25208"/>
                      <a:pt x="4068" y="364"/>
                      <a:pt x="10074" y="4"/>
                    </a:cubicBezTo>
                    <a:close/>
                  </a:path>
                </a:pathLst>
              </a:custGeom>
              <a:solidFill>
                <a:srgbClr val="8262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AE70FE5E-1CEF-449B-8344-A0FA81177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5780088"/>
            <a:ext cx="920432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Algumas reações de defesa exacerbam-se, dando origem a doenças. É o caso das alergias.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primavera é frequente o seu aparecimento devido à elevada quantidade de pólen que circula no ar. Mas, afinal, o que é uma alergia?</a:t>
            </a:r>
          </a:p>
        </p:txBody>
      </p:sp>
      <p:sp>
        <p:nvSpPr>
          <p:cNvPr id="158" name="Rounded Rectangle 11">
            <a:extLst>
              <a:ext uri="{FF2B5EF4-FFF2-40B4-BE49-F238E27FC236}">
                <a16:creationId xmlns:a16="http://schemas.microsoft.com/office/drawing/2014/main" id="{EF971A99-9426-45EC-A217-0FA4A6759A33}"/>
              </a:ext>
            </a:extLst>
          </p:cNvPr>
          <p:cNvSpPr/>
          <p:nvPr/>
        </p:nvSpPr>
        <p:spPr>
          <a:xfrm>
            <a:off x="1371600" y="0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5791200"/>
                </a:lnTo>
                <a:lnTo>
                  <a:pt x="1363919" y="5791200"/>
                </a:lnTo>
                <a:cubicBezTo>
                  <a:pt x="1370166" y="5815959"/>
                  <a:pt x="1371600" y="5841512"/>
                  <a:pt x="1371600" y="5867400"/>
                </a:cubicBez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5867400"/>
                </a:lnTo>
                <a:lnTo>
                  <a:pt x="7682" y="5791200"/>
                </a:lnTo>
                <a:lnTo>
                  <a:pt x="0" y="57912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Rounded Rectangle 12">
            <a:extLst>
              <a:ext uri="{FF2B5EF4-FFF2-40B4-BE49-F238E27FC236}">
                <a16:creationId xmlns:a16="http://schemas.microsoft.com/office/drawing/2014/main" id="{C3FB1CD9-865D-4313-9B45-26F8F9C8D6D5}"/>
              </a:ext>
            </a:extLst>
          </p:cNvPr>
          <p:cNvSpPr/>
          <p:nvPr/>
        </p:nvSpPr>
        <p:spPr>
          <a:xfrm>
            <a:off x="0" y="-685800"/>
            <a:ext cx="1371600" cy="116586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Rounded Rectangle 13">
            <a:extLst>
              <a:ext uri="{FF2B5EF4-FFF2-40B4-BE49-F238E27FC236}">
                <a16:creationId xmlns:a16="http://schemas.microsoft.com/office/drawing/2014/main" id="{C6BD850D-EFF6-4201-A852-422EC1A0DC8A}"/>
              </a:ext>
            </a:extLst>
          </p:cNvPr>
          <p:cNvSpPr/>
          <p:nvPr/>
        </p:nvSpPr>
        <p:spPr>
          <a:xfrm>
            <a:off x="2743200" y="-685800"/>
            <a:ext cx="1371600" cy="10972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Rounded Rectangle 14">
            <a:extLst>
              <a:ext uri="{FF2B5EF4-FFF2-40B4-BE49-F238E27FC236}">
                <a16:creationId xmlns:a16="http://schemas.microsoft.com/office/drawing/2014/main" id="{1C34177B-95EF-4977-86A5-36368D185271}"/>
              </a:ext>
            </a:extLst>
          </p:cNvPr>
          <p:cNvSpPr/>
          <p:nvPr/>
        </p:nvSpPr>
        <p:spPr>
          <a:xfrm>
            <a:off x="4114800" y="0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6324600"/>
                </a:lnTo>
                <a:lnTo>
                  <a:pt x="1371600" y="6400800"/>
                </a:ln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6400800"/>
                </a:lnTo>
                <a:lnTo>
                  <a:pt x="0" y="63246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Rounded Rectangle 15">
            <a:extLst>
              <a:ext uri="{FF2B5EF4-FFF2-40B4-BE49-F238E27FC236}">
                <a16:creationId xmlns:a16="http://schemas.microsoft.com/office/drawing/2014/main" id="{6D255306-E55C-4C84-8380-579DDFAC3BB3}"/>
              </a:ext>
            </a:extLst>
          </p:cNvPr>
          <p:cNvSpPr/>
          <p:nvPr/>
        </p:nvSpPr>
        <p:spPr>
          <a:xfrm>
            <a:off x="5486400" y="-1066800"/>
            <a:ext cx="1371600" cy="11353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Rounded Rectangle 14">
            <a:extLst>
              <a:ext uri="{FF2B5EF4-FFF2-40B4-BE49-F238E27FC236}">
                <a16:creationId xmlns:a16="http://schemas.microsoft.com/office/drawing/2014/main" id="{058CF20E-7F3F-41C2-9F7C-82BBA3E123B1}"/>
              </a:ext>
            </a:extLst>
          </p:cNvPr>
          <p:cNvSpPr/>
          <p:nvPr/>
        </p:nvSpPr>
        <p:spPr>
          <a:xfrm>
            <a:off x="6858000" y="0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6324600"/>
                </a:lnTo>
                <a:lnTo>
                  <a:pt x="1371600" y="6400800"/>
                </a:ln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6400800"/>
                </a:lnTo>
                <a:lnTo>
                  <a:pt x="0" y="63246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Rounded Rectangle 19">
            <a:extLst>
              <a:ext uri="{FF2B5EF4-FFF2-40B4-BE49-F238E27FC236}">
                <a16:creationId xmlns:a16="http://schemas.microsoft.com/office/drawing/2014/main" id="{67F04085-DCC8-43D0-9F93-AAF7DC9864B0}"/>
              </a:ext>
            </a:extLst>
          </p:cNvPr>
          <p:cNvSpPr/>
          <p:nvPr/>
        </p:nvSpPr>
        <p:spPr>
          <a:xfrm>
            <a:off x="8229600" y="-1066800"/>
            <a:ext cx="1371600" cy="11353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Rounded Rectangle 11">
            <a:extLst>
              <a:ext uri="{FF2B5EF4-FFF2-40B4-BE49-F238E27FC236}">
                <a16:creationId xmlns:a16="http://schemas.microsoft.com/office/drawing/2014/main" id="{E3CA6C0C-7573-4494-9E60-F2FAF29C30C0}"/>
              </a:ext>
            </a:extLst>
          </p:cNvPr>
          <p:cNvSpPr/>
          <p:nvPr/>
        </p:nvSpPr>
        <p:spPr>
          <a:xfrm>
            <a:off x="9601200" y="0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5791200"/>
                </a:lnTo>
                <a:lnTo>
                  <a:pt x="1363919" y="5791200"/>
                </a:lnTo>
                <a:cubicBezTo>
                  <a:pt x="1370166" y="5815959"/>
                  <a:pt x="1371600" y="5841512"/>
                  <a:pt x="1371600" y="5867400"/>
                </a:cubicBez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5867400"/>
                </a:lnTo>
                <a:lnTo>
                  <a:pt x="7682" y="5791200"/>
                </a:lnTo>
                <a:lnTo>
                  <a:pt x="0" y="57912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Rounded Rectangle 23">
            <a:extLst>
              <a:ext uri="{FF2B5EF4-FFF2-40B4-BE49-F238E27FC236}">
                <a16:creationId xmlns:a16="http://schemas.microsoft.com/office/drawing/2014/main" id="{9E3538C6-28DE-48CA-956D-56882DCF7EE2}"/>
              </a:ext>
            </a:extLst>
          </p:cNvPr>
          <p:cNvSpPr/>
          <p:nvPr/>
        </p:nvSpPr>
        <p:spPr>
          <a:xfrm>
            <a:off x="10972800" y="-685800"/>
            <a:ext cx="1371600" cy="10972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Rounded Rectangle 14">
            <a:extLst>
              <a:ext uri="{FF2B5EF4-FFF2-40B4-BE49-F238E27FC236}">
                <a16:creationId xmlns:a16="http://schemas.microsoft.com/office/drawing/2014/main" id="{6ECFC06C-C844-4335-ADB3-A52AAABEB46C}"/>
              </a:ext>
            </a:extLst>
          </p:cNvPr>
          <p:cNvSpPr/>
          <p:nvPr/>
        </p:nvSpPr>
        <p:spPr>
          <a:xfrm>
            <a:off x="12344400" y="0"/>
            <a:ext cx="1371600" cy="89916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6324600"/>
                </a:lnTo>
                <a:lnTo>
                  <a:pt x="1371600" y="6400800"/>
                </a:ln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6400800"/>
                </a:lnTo>
                <a:lnTo>
                  <a:pt x="0" y="63246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Rounded Rectangle 25">
            <a:extLst>
              <a:ext uri="{FF2B5EF4-FFF2-40B4-BE49-F238E27FC236}">
                <a16:creationId xmlns:a16="http://schemas.microsoft.com/office/drawing/2014/main" id="{C480CDA1-BC05-4A08-839B-9E1D10B492E1}"/>
              </a:ext>
            </a:extLst>
          </p:cNvPr>
          <p:cNvSpPr/>
          <p:nvPr/>
        </p:nvSpPr>
        <p:spPr>
          <a:xfrm>
            <a:off x="13716000" y="-685800"/>
            <a:ext cx="1371600" cy="10972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3712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6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6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6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6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6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6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-1.78555 -0.00371 " pathEditMode="fixed" rAng="0" ptsTypes="AA">
                                      <p:cBhvr>
                                        <p:cTn id="66" dur="4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28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6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6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3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3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8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8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3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3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6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6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3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3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7" grpId="0" animBg="1"/>
      <p:bldP spid="55" grpId="0" animBg="1"/>
      <p:bldP spid="57" grpId="0" animBg="1"/>
      <p:bldP spid="61" grpId="0" animBg="1"/>
      <p:bldP spid="63" grpId="0" animBg="1"/>
      <p:bldP spid="65" grpId="0" animBg="1"/>
      <p:bldP spid="69" grpId="0" animBg="1"/>
      <p:bldP spid="12" grpId="0"/>
      <p:bldP spid="159" grpId="0" animBg="1"/>
      <p:bldP spid="160" grpId="0" animBg="1"/>
      <p:bldP spid="162" grpId="0" animBg="1"/>
      <p:bldP spid="164" grpId="0" animBg="1"/>
      <p:bldP spid="166" grpId="0" animBg="1"/>
      <p:bldP spid="1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Anticorpo 4">
            <a:extLst>
              <a:ext uri="{FF2B5EF4-FFF2-40B4-BE49-F238E27FC236}">
                <a16:creationId xmlns:a16="http://schemas.microsoft.com/office/drawing/2014/main" id="{4B5DBE16-2CFE-4ADA-BF2C-11F76A7DEEA4}"/>
              </a:ext>
            </a:extLst>
          </p:cNvPr>
          <p:cNvSpPr/>
          <p:nvPr/>
        </p:nvSpPr>
        <p:spPr>
          <a:xfrm rot="18392980" flipV="1">
            <a:off x="4637436" y="-847510"/>
            <a:ext cx="922916" cy="747090"/>
          </a:xfrm>
          <a:custGeom>
            <a:avLst/>
            <a:gdLst>
              <a:gd name="connsiteX0" fmla="*/ 2087080 w 2109401"/>
              <a:gd name="connsiteY0" fmla="*/ 1654919 h 1707537"/>
              <a:gd name="connsiteX1" fmla="*/ 2087080 w 2109401"/>
              <a:gd name="connsiteY1" fmla="*/ 1654919 h 1707537"/>
              <a:gd name="connsiteX2" fmla="*/ 2087081 w 2109401"/>
              <a:gd name="connsiteY2" fmla="*/ 1654918 h 1707537"/>
              <a:gd name="connsiteX3" fmla="*/ 0 w 2109401"/>
              <a:gd name="connsiteY3" fmla="*/ 774751 h 1707537"/>
              <a:gd name="connsiteX4" fmla="*/ 0 w 2109401"/>
              <a:gd name="connsiteY4" fmla="*/ 774752 h 1707537"/>
              <a:gd name="connsiteX5" fmla="*/ 0 w 2109401"/>
              <a:gd name="connsiteY5" fmla="*/ 774752 h 1707537"/>
              <a:gd name="connsiteX6" fmla="*/ 36135 w 2109401"/>
              <a:gd name="connsiteY6" fmla="*/ 687515 h 1707537"/>
              <a:gd name="connsiteX7" fmla="*/ 9695 w 2109401"/>
              <a:gd name="connsiteY7" fmla="*/ 726730 h 1707537"/>
              <a:gd name="connsiteX8" fmla="*/ 0 w 2109401"/>
              <a:gd name="connsiteY8" fmla="*/ 774752 h 1707537"/>
              <a:gd name="connsiteX9" fmla="*/ 9695 w 2109401"/>
              <a:gd name="connsiteY9" fmla="*/ 822773 h 1707537"/>
              <a:gd name="connsiteX10" fmla="*/ 123372 w 2109401"/>
              <a:gd name="connsiteY10" fmla="*/ 898123 h 1707537"/>
              <a:gd name="connsiteX11" fmla="*/ 791172 w 2109401"/>
              <a:gd name="connsiteY11" fmla="*/ 898124 h 1707537"/>
              <a:gd name="connsiteX12" fmla="*/ 1915257 w 2109401"/>
              <a:gd name="connsiteY12" fmla="*/ 1685215 h 1707537"/>
              <a:gd name="connsiteX13" fmla="*/ 2051594 w 2109401"/>
              <a:gd name="connsiteY13" fmla="*/ 1688694 h 1707537"/>
              <a:gd name="connsiteX14" fmla="*/ 2087080 w 2109401"/>
              <a:gd name="connsiteY14" fmla="*/ 1654919 h 1707537"/>
              <a:gd name="connsiteX15" fmla="*/ 2106682 w 2109401"/>
              <a:gd name="connsiteY15" fmla="*/ 1610021 h 1707537"/>
              <a:gd name="connsiteX16" fmla="*/ 2056783 w 2109401"/>
              <a:gd name="connsiteY16" fmla="*/ 1483095 h 1707537"/>
              <a:gd name="connsiteX17" fmla="*/ 950885 w 2109401"/>
              <a:gd name="connsiteY17" fmla="*/ 708737 h 1707537"/>
              <a:gd name="connsiteX18" fmla="*/ 722483 w 2109401"/>
              <a:gd name="connsiteY18" fmla="*/ 81208 h 1707537"/>
              <a:gd name="connsiteX19" fmla="*/ 564355 w 2109401"/>
              <a:gd name="connsiteY19" fmla="*/ 7473 h 1707537"/>
              <a:gd name="connsiteX20" fmla="*/ 564356 w 2109401"/>
              <a:gd name="connsiteY20" fmla="*/ 7474 h 1707537"/>
              <a:gd name="connsiteX21" fmla="*/ 490620 w 2109401"/>
              <a:gd name="connsiteY21" fmla="*/ 165601 h 1707537"/>
              <a:gd name="connsiteX22" fmla="*/ 667430 w 2109401"/>
              <a:gd name="connsiteY22" fmla="*/ 651380 h 1707537"/>
              <a:gd name="connsiteX23" fmla="*/ 123372 w 2109401"/>
              <a:gd name="connsiteY23" fmla="*/ 651380 h 1707537"/>
              <a:gd name="connsiteX24" fmla="*/ 36135 w 2109401"/>
              <a:gd name="connsiteY24" fmla="*/ 687515 h 170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9401" h="1707537">
                <a:moveTo>
                  <a:pt x="2087080" y="1654919"/>
                </a:moveTo>
                <a:lnTo>
                  <a:pt x="2087080" y="1654919"/>
                </a:lnTo>
                <a:lnTo>
                  <a:pt x="2087081" y="1654918"/>
                </a:lnTo>
                <a:close/>
                <a:moveTo>
                  <a:pt x="0" y="774751"/>
                </a:moveTo>
                <a:lnTo>
                  <a:pt x="0" y="774752"/>
                </a:lnTo>
                <a:lnTo>
                  <a:pt x="0" y="774752"/>
                </a:lnTo>
                <a:close/>
                <a:moveTo>
                  <a:pt x="36135" y="687515"/>
                </a:moveTo>
                <a:cubicBezTo>
                  <a:pt x="24972" y="698678"/>
                  <a:pt x="15938" y="711970"/>
                  <a:pt x="9695" y="726730"/>
                </a:cubicBezTo>
                <a:lnTo>
                  <a:pt x="0" y="774752"/>
                </a:lnTo>
                <a:lnTo>
                  <a:pt x="9695" y="822773"/>
                </a:lnTo>
                <a:cubicBezTo>
                  <a:pt x="28424" y="867053"/>
                  <a:pt x="72270" y="898123"/>
                  <a:pt x="123372" y="898123"/>
                </a:cubicBezTo>
                <a:lnTo>
                  <a:pt x="791172" y="898124"/>
                </a:lnTo>
                <a:lnTo>
                  <a:pt x="1915257" y="1685215"/>
                </a:lnTo>
                <a:cubicBezTo>
                  <a:pt x="1957117" y="1714526"/>
                  <a:pt x="2010855" y="1714224"/>
                  <a:pt x="2051594" y="1688694"/>
                </a:cubicBezTo>
                <a:lnTo>
                  <a:pt x="2087080" y="1654919"/>
                </a:lnTo>
                <a:lnTo>
                  <a:pt x="2106682" y="1610021"/>
                </a:lnTo>
                <a:cubicBezTo>
                  <a:pt x="2116738" y="1563007"/>
                  <a:pt x="2098643" y="1512406"/>
                  <a:pt x="2056783" y="1483095"/>
                </a:cubicBezTo>
                <a:lnTo>
                  <a:pt x="950885" y="708737"/>
                </a:lnTo>
                <a:lnTo>
                  <a:pt x="722483" y="81208"/>
                </a:lnTo>
                <a:cubicBezTo>
                  <a:pt x="699179" y="17182"/>
                  <a:pt x="628382" y="-15831"/>
                  <a:pt x="564355" y="7473"/>
                </a:cubicBezTo>
                <a:lnTo>
                  <a:pt x="564356" y="7474"/>
                </a:lnTo>
                <a:cubicBezTo>
                  <a:pt x="500329" y="30777"/>
                  <a:pt x="467316" y="101574"/>
                  <a:pt x="490620" y="165601"/>
                </a:cubicBezTo>
                <a:lnTo>
                  <a:pt x="667430" y="651380"/>
                </a:lnTo>
                <a:lnTo>
                  <a:pt x="123372" y="651380"/>
                </a:lnTo>
                <a:cubicBezTo>
                  <a:pt x="89304" y="651380"/>
                  <a:pt x="58461" y="665189"/>
                  <a:pt x="36135" y="6875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Anticorpo 9">
            <a:extLst>
              <a:ext uri="{FF2B5EF4-FFF2-40B4-BE49-F238E27FC236}">
                <a16:creationId xmlns:a16="http://schemas.microsoft.com/office/drawing/2014/main" id="{D8FD8AC4-BA8B-4F01-B266-53EC71ACEAD9}"/>
              </a:ext>
            </a:extLst>
          </p:cNvPr>
          <p:cNvSpPr/>
          <p:nvPr/>
        </p:nvSpPr>
        <p:spPr>
          <a:xfrm rot="7500000" flipV="1">
            <a:off x="10722200" y="8511158"/>
            <a:ext cx="922916" cy="747090"/>
          </a:xfrm>
          <a:custGeom>
            <a:avLst/>
            <a:gdLst>
              <a:gd name="connsiteX0" fmla="*/ 2087080 w 2109401"/>
              <a:gd name="connsiteY0" fmla="*/ 1654919 h 1707537"/>
              <a:gd name="connsiteX1" fmla="*/ 2087080 w 2109401"/>
              <a:gd name="connsiteY1" fmla="*/ 1654919 h 1707537"/>
              <a:gd name="connsiteX2" fmla="*/ 2087081 w 2109401"/>
              <a:gd name="connsiteY2" fmla="*/ 1654918 h 1707537"/>
              <a:gd name="connsiteX3" fmla="*/ 0 w 2109401"/>
              <a:gd name="connsiteY3" fmla="*/ 774751 h 1707537"/>
              <a:gd name="connsiteX4" fmla="*/ 0 w 2109401"/>
              <a:gd name="connsiteY4" fmla="*/ 774752 h 1707537"/>
              <a:gd name="connsiteX5" fmla="*/ 0 w 2109401"/>
              <a:gd name="connsiteY5" fmla="*/ 774752 h 1707537"/>
              <a:gd name="connsiteX6" fmla="*/ 36135 w 2109401"/>
              <a:gd name="connsiteY6" fmla="*/ 687515 h 1707537"/>
              <a:gd name="connsiteX7" fmla="*/ 9695 w 2109401"/>
              <a:gd name="connsiteY7" fmla="*/ 726730 h 1707537"/>
              <a:gd name="connsiteX8" fmla="*/ 0 w 2109401"/>
              <a:gd name="connsiteY8" fmla="*/ 774752 h 1707537"/>
              <a:gd name="connsiteX9" fmla="*/ 9695 w 2109401"/>
              <a:gd name="connsiteY9" fmla="*/ 822773 h 1707537"/>
              <a:gd name="connsiteX10" fmla="*/ 123372 w 2109401"/>
              <a:gd name="connsiteY10" fmla="*/ 898123 h 1707537"/>
              <a:gd name="connsiteX11" fmla="*/ 791172 w 2109401"/>
              <a:gd name="connsiteY11" fmla="*/ 898124 h 1707537"/>
              <a:gd name="connsiteX12" fmla="*/ 1915257 w 2109401"/>
              <a:gd name="connsiteY12" fmla="*/ 1685215 h 1707537"/>
              <a:gd name="connsiteX13" fmla="*/ 2051594 w 2109401"/>
              <a:gd name="connsiteY13" fmla="*/ 1688694 h 1707537"/>
              <a:gd name="connsiteX14" fmla="*/ 2087080 w 2109401"/>
              <a:gd name="connsiteY14" fmla="*/ 1654919 h 1707537"/>
              <a:gd name="connsiteX15" fmla="*/ 2106682 w 2109401"/>
              <a:gd name="connsiteY15" fmla="*/ 1610021 h 1707537"/>
              <a:gd name="connsiteX16" fmla="*/ 2056783 w 2109401"/>
              <a:gd name="connsiteY16" fmla="*/ 1483095 h 1707537"/>
              <a:gd name="connsiteX17" fmla="*/ 950885 w 2109401"/>
              <a:gd name="connsiteY17" fmla="*/ 708737 h 1707537"/>
              <a:gd name="connsiteX18" fmla="*/ 722483 w 2109401"/>
              <a:gd name="connsiteY18" fmla="*/ 81208 h 1707537"/>
              <a:gd name="connsiteX19" fmla="*/ 564355 w 2109401"/>
              <a:gd name="connsiteY19" fmla="*/ 7473 h 1707537"/>
              <a:gd name="connsiteX20" fmla="*/ 564356 w 2109401"/>
              <a:gd name="connsiteY20" fmla="*/ 7474 h 1707537"/>
              <a:gd name="connsiteX21" fmla="*/ 490620 w 2109401"/>
              <a:gd name="connsiteY21" fmla="*/ 165601 h 1707537"/>
              <a:gd name="connsiteX22" fmla="*/ 667430 w 2109401"/>
              <a:gd name="connsiteY22" fmla="*/ 651380 h 1707537"/>
              <a:gd name="connsiteX23" fmla="*/ 123372 w 2109401"/>
              <a:gd name="connsiteY23" fmla="*/ 651380 h 1707537"/>
              <a:gd name="connsiteX24" fmla="*/ 36135 w 2109401"/>
              <a:gd name="connsiteY24" fmla="*/ 687515 h 170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9401" h="1707537">
                <a:moveTo>
                  <a:pt x="2087080" y="1654919"/>
                </a:moveTo>
                <a:lnTo>
                  <a:pt x="2087080" y="1654919"/>
                </a:lnTo>
                <a:lnTo>
                  <a:pt x="2087081" y="1654918"/>
                </a:lnTo>
                <a:close/>
                <a:moveTo>
                  <a:pt x="0" y="774751"/>
                </a:moveTo>
                <a:lnTo>
                  <a:pt x="0" y="774752"/>
                </a:lnTo>
                <a:lnTo>
                  <a:pt x="0" y="774752"/>
                </a:lnTo>
                <a:close/>
                <a:moveTo>
                  <a:pt x="36135" y="687515"/>
                </a:moveTo>
                <a:cubicBezTo>
                  <a:pt x="24972" y="698678"/>
                  <a:pt x="15938" y="711970"/>
                  <a:pt x="9695" y="726730"/>
                </a:cubicBezTo>
                <a:lnTo>
                  <a:pt x="0" y="774752"/>
                </a:lnTo>
                <a:lnTo>
                  <a:pt x="9695" y="822773"/>
                </a:lnTo>
                <a:cubicBezTo>
                  <a:pt x="28424" y="867053"/>
                  <a:pt x="72270" y="898123"/>
                  <a:pt x="123372" y="898123"/>
                </a:cubicBezTo>
                <a:lnTo>
                  <a:pt x="791172" y="898124"/>
                </a:lnTo>
                <a:lnTo>
                  <a:pt x="1915257" y="1685215"/>
                </a:lnTo>
                <a:cubicBezTo>
                  <a:pt x="1957117" y="1714526"/>
                  <a:pt x="2010855" y="1714224"/>
                  <a:pt x="2051594" y="1688694"/>
                </a:cubicBezTo>
                <a:lnTo>
                  <a:pt x="2087080" y="1654919"/>
                </a:lnTo>
                <a:lnTo>
                  <a:pt x="2106682" y="1610021"/>
                </a:lnTo>
                <a:cubicBezTo>
                  <a:pt x="2116738" y="1563007"/>
                  <a:pt x="2098643" y="1512406"/>
                  <a:pt x="2056783" y="1483095"/>
                </a:cubicBezTo>
                <a:lnTo>
                  <a:pt x="950885" y="708737"/>
                </a:lnTo>
                <a:lnTo>
                  <a:pt x="722483" y="81208"/>
                </a:lnTo>
                <a:cubicBezTo>
                  <a:pt x="699179" y="17182"/>
                  <a:pt x="628382" y="-15831"/>
                  <a:pt x="564355" y="7473"/>
                </a:cubicBezTo>
                <a:lnTo>
                  <a:pt x="564356" y="7474"/>
                </a:lnTo>
                <a:cubicBezTo>
                  <a:pt x="500329" y="30777"/>
                  <a:pt x="467316" y="101574"/>
                  <a:pt x="490620" y="165601"/>
                </a:cubicBezTo>
                <a:lnTo>
                  <a:pt x="667430" y="651380"/>
                </a:lnTo>
                <a:lnTo>
                  <a:pt x="123372" y="651380"/>
                </a:lnTo>
                <a:cubicBezTo>
                  <a:pt x="89304" y="651380"/>
                  <a:pt x="58461" y="665189"/>
                  <a:pt x="36135" y="6875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Anticorpo 1">
            <a:extLst>
              <a:ext uri="{FF2B5EF4-FFF2-40B4-BE49-F238E27FC236}">
                <a16:creationId xmlns:a16="http://schemas.microsoft.com/office/drawing/2014/main" id="{9B0A96C2-2F89-44EC-8970-7BCAF23A1277}"/>
              </a:ext>
            </a:extLst>
          </p:cNvPr>
          <p:cNvSpPr/>
          <p:nvPr/>
        </p:nvSpPr>
        <p:spPr>
          <a:xfrm rot="18319711" flipV="1">
            <a:off x="538617" y="-860798"/>
            <a:ext cx="922916" cy="747090"/>
          </a:xfrm>
          <a:custGeom>
            <a:avLst/>
            <a:gdLst>
              <a:gd name="connsiteX0" fmla="*/ 2087080 w 2109401"/>
              <a:gd name="connsiteY0" fmla="*/ 1654919 h 1707537"/>
              <a:gd name="connsiteX1" fmla="*/ 2087080 w 2109401"/>
              <a:gd name="connsiteY1" fmla="*/ 1654919 h 1707537"/>
              <a:gd name="connsiteX2" fmla="*/ 2087081 w 2109401"/>
              <a:gd name="connsiteY2" fmla="*/ 1654918 h 1707537"/>
              <a:gd name="connsiteX3" fmla="*/ 0 w 2109401"/>
              <a:gd name="connsiteY3" fmla="*/ 774751 h 1707537"/>
              <a:gd name="connsiteX4" fmla="*/ 0 w 2109401"/>
              <a:gd name="connsiteY4" fmla="*/ 774752 h 1707537"/>
              <a:gd name="connsiteX5" fmla="*/ 0 w 2109401"/>
              <a:gd name="connsiteY5" fmla="*/ 774752 h 1707537"/>
              <a:gd name="connsiteX6" fmla="*/ 36135 w 2109401"/>
              <a:gd name="connsiteY6" fmla="*/ 687515 h 1707537"/>
              <a:gd name="connsiteX7" fmla="*/ 9695 w 2109401"/>
              <a:gd name="connsiteY7" fmla="*/ 726730 h 1707537"/>
              <a:gd name="connsiteX8" fmla="*/ 0 w 2109401"/>
              <a:gd name="connsiteY8" fmla="*/ 774752 h 1707537"/>
              <a:gd name="connsiteX9" fmla="*/ 9695 w 2109401"/>
              <a:gd name="connsiteY9" fmla="*/ 822773 h 1707537"/>
              <a:gd name="connsiteX10" fmla="*/ 123372 w 2109401"/>
              <a:gd name="connsiteY10" fmla="*/ 898123 h 1707537"/>
              <a:gd name="connsiteX11" fmla="*/ 791172 w 2109401"/>
              <a:gd name="connsiteY11" fmla="*/ 898124 h 1707537"/>
              <a:gd name="connsiteX12" fmla="*/ 1915257 w 2109401"/>
              <a:gd name="connsiteY12" fmla="*/ 1685215 h 1707537"/>
              <a:gd name="connsiteX13" fmla="*/ 2051594 w 2109401"/>
              <a:gd name="connsiteY13" fmla="*/ 1688694 h 1707537"/>
              <a:gd name="connsiteX14" fmla="*/ 2087080 w 2109401"/>
              <a:gd name="connsiteY14" fmla="*/ 1654919 h 1707537"/>
              <a:gd name="connsiteX15" fmla="*/ 2106682 w 2109401"/>
              <a:gd name="connsiteY15" fmla="*/ 1610021 h 1707537"/>
              <a:gd name="connsiteX16" fmla="*/ 2056783 w 2109401"/>
              <a:gd name="connsiteY16" fmla="*/ 1483095 h 1707537"/>
              <a:gd name="connsiteX17" fmla="*/ 950885 w 2109401"/>
              <a:gd name="connsiteY17" fmla="*/ 708737 h 1707537"/>
              <a:gd name="connsiteX18" fmla="*/ 722483 w 2109401"/>
              <a:gd name="connsiteY18" fmla="*/ 81208 h 1707537"/>
              <a:gd name="connsiteX19" fmla="*/ 564355 w 2109401"/>
              <a:gd name="connsiteY19" fmla="*/ 7473 h 1707537"/>
              <a:gd name="connsiteX20" fmla="*/ 564356 w 2109401"/>
              <a:gd name="connsiteY20" fmla="*/ 7474 h 1707537"/>
              <a:gd name="connsiteX21" fmla="*/ 490620 w 2109401"/>
              <a:gd name="connsiteY21" fmla="*/ 165601 h 1707537"/>
              <a:gd name="connsiteX22" fmla="*/ 667430 w 2109401"/>
              <a:gd name="connsiteY22" fmla="*/ 651380 h 1707537"/>
              <a:gd name="connsiteX23" fmla="*/ 123372 w 2109401"/>
              <a:gd name="connsiteY23" fmla="*/ 651380 h 1707537"/>
              <a:gd name="connsiteX24" fmla="*/ 36135 w 2109401"/>
              <a:gd name="connsiteY24" fmla="*/ 687515 h 170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9401" h="1707537">
                <a:moveTo>
                  <a:pt x="2087080" y="1654919"/>
                </a:moveTo>
                <a:lnTo>
                  <a:pt x="2087080" y="1654919"/>
                </a:lnTo>
                <a:lnTo>
                  <a:pt x="2087081" y="1654918"/>
                </a:lnTo>
                <a:close/>
                <a:moveTo>
                  <a:pt x="0" y="774751"/>
                </a:moveTo>
                <a:lnTo>
                  <a:pt x="0" y="774752"/>
                </a:lnTo>
                <a:lnTo>
                  <a:pt x="0" y="774752"/>
                </a:lnTo>
                <a:close/>
                <a:moveTo>
                  <a:pt x="36135" y="687515"/>
                </a:moveTo>
                <a:cubicBezTo>
                  <a:pt x="24972" y="698678"/>
                  <a:pt x="15938" y="711970"/>
                  <a:pt x="9695" y="726730"/>
                </a:cubicBezTo>
                <a:lnTo>
                  <a:pt x="0" y="774752"/>
                </a:lnTo>
                <a:lnTo>
                  <a:pt x="9695" y="822773"/>
                </a:lnTo>
                <a:cubicBezTo>
                  <a:pt x="28424" y="867053"/>
                  <a:pt x="72270" y="898123"/>
                  <a:pt x="123372" y="898123"/>
                </a:cubicBezTo>
                <a:lnTo>
                  <a:pt x="791172" y="898124"/>
                </a:lnTo>
                <a:lnTo>
                  <a:pt x="1915257" y="1685215"/>
                </a:lnTo>
                <a:cubicBezTo>
                  <a:pt x="1957117" y="1714526"/>
                  <a:pt x="2010855" y="1714224"/>
                  <a:pt x="2051594" y="1688694"/>
                </a:cubicBezTo>
                <a:lnTo>
                  <a:pt x="2087080" y="1654919"/>
                </a:lnTo>
                <a:lnTo>
                  <a:pt x="2106682" y="1610021"/>
                </a:lnTo>
                <a:cubicBezTo>
                  <a:pt x="2116738" y="1563007"/>
                  <a:pt x="2098643" y="1512406"/>
                  <a:pt x="2056783" y="1483095"/>
                </a:cubicBezTo>
                <a:lnTo>
                  <a:pt x="950885" y="708737"/>
                </a:lnTo>
                <a:lnTo>
                  <a:pt x="722483" y="81208"/>
                </a:lnTo>
                <a:cubicBezTo>
                  <a:pt x="699179" y="17182"/>
                  <a:pt x="628382" y="-15831"/>
                  <a:pt x="564355" y="7473"/>
                </a:cubicBezTo>
                <a:lnTo>
                  <a:pt x="564356" y="7474"/>
                </a:lnTo>
                <a:cubicBezTo>
                  <a:pt x="500329" y="30777"/>
                  <a:pt x="467316" y="101574"/>
                  <a:pt x="490620" y="165601"/>
                </a:cubicBezTo>
                <a:lnTo>
                  <a:pt x="667430" y="651380"/>
                </a:lnTo>
                <a:lnTo>
                  <a:pt x="123372" y="651380"/>
                </a:lnTo>
                <a:cubicBezTo>
                  <a:pt x="89304" y="651380"/>
                  <a:pt x="58461" y="665189"/>
                  <a:pt x="36135" y="6875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Anticorpo 8">
            <a:extLst>
              <a:ext uri="{FF2B5EF4-FFF2-40B4-BE49-F238E27FC236}">
                <a16:creationId xmlns:a16="http://schemas.microsoft.com/office/drawing/2014/main" id="{19FF0179-437E-4A53-9D7B-2FCE38C84FED}"/>
              </a:ext>
            </a:extLst>
          </p:cNvPr>
          <p:cNvSpPr/>
          <p:nvPr/>
        </p:nvSpPr>
        <p:spPr>
          <a:xfrm rot="18207907" flipV="1">
            <a:off x="10764166" y="-835749"/>
            <a:ext cx="922916" cy="747090"/>
          </a:xfrm>
          <a:custGeom>
            <a:avLst/>
            <a:gdLst>
              <a:gd name="connsiteX0" fmla="*/ 2087080 w 2109401"/>
              <a:gd name="connsiteY0" fmla="*/ 1654919 h 1707537"/>
              <a:gd name="connsiteX1" fmla="*/ 2087080 w 2109401"/>
              <a:gd name="connsiteY1" fmla="*/ 1654919 h 1707537"/>
              <a:gd name="connsiteX2" fmla="*/ 2087081 w 2109401"/>
              <a:gd name="connsiteY2" fmla="*/ 1654918 h 1707537"/>
              <a:gd name="connsiteX3" fmla="*/ 0 w 2109401"/>
              <a:gd name="connsiteY3" fmla="*/ 774751 h 1707537"/>
              <a:gd name="connsiteX4" fmla="*/ 0 w 2109401"/>
              <a:gd name="connsiteY4" fmla="*/ 774752 h 1707537"/>
              <a:gd name="connsiteX5" fmla="*/ 0 w 2109401"/>
              <a:gd name="connsiteY5" fmla="*/ 774752 h 1707537"/>
              <a:gd name="connsiteX6" fmla="*/ 36135 w 2109401"/>
              <a:gd name="connsiteY6" fmla="*/ 687515 h 1707537"/>
              <a:gd name="connsiteX7" fmla="*/ 9695 w 2109401"/>
              <a:gd name="connsiteY7" fmla="*/ 726730 h 1707537"/>
              <a:gd name="connsiteX8" fmla="*/ 0 w 2109401"/>
              <a:gd name="connsiteY8" fmla="*/ 774752 h 1707537"/>
              <a:gd name="connsiteX9" fmla="*/ 9695 w 2109401"/>
              <a:gd name="connsiteY9" fmla="*/ 822773 h 1707537"/>
              <a:gd name="connsiteX10" fmla="*/ 123372 w 2109401"/>
              <a:gd name="connsiteY10" fmla="*/ 898123 h 1707537"/>
              <a:gd name="connsiteX11" fmla="*/ 791172 w 2109401"/>
              <a:gd name="connsiteY11" fmla="*/ 898124 h 1707537"/>
              <a:gd name="connsiteX12" fmla="*/ 1915257 w 2109401"/>
              <a:gd name="connsiteY12" fmla="*/ 1685215 h 1707537"/>
              <a:gd name="connsiteX13" fmla="*/ 2051594 w 2109401"/>
              <a:gd name="connsiteY13" fmla="*/ 1688694 h 1707537"/>
              <a:gd name="connsiteX14" fmla="*/ 2087080 w 2109401"/>
              <a:gd name="connsiteY14" fmla="*/ 1654919 h 1707537"/>
              <a:gd name="connsiteX15" fmla="*/ 2106682 w 2109401"/>
              <a:gd name="connsiteY15" fmla="*/ 1610021 h 1707537"/>
              <a:gd name="connsiteX16" fmla="*/ 2056783 w 2109401"/>
              <a:gd name="connsiteY16" fmla="*/ 1483095 h 1707537"/>
              <a:gd name="connsiteX17" fmla="*/ 950885 w 2109401"/>
              <a:gd name="connsiteY17" fmla="*/ 708737 h 1707537"/>
              <a:gd name="connsiteX18" fmla="*/ 722483 w 2109401"/>
              <a:gd name="connsiteY18" fmla="*/ 81208 h 1707537"/>
              <a:gd name="connsiteX19" fmla="*/ 564355 w 2109401"/>
              <a:gd name="connsiteY19" fmla="*/ 7473 h 1707537"/>
              <a:gd name="connsiteX20" fmla="*/ 564356 w 2109401"/>
              <a:gd name="connsiteY20" fmla="*/ 7474 h 1707537"/>
              <a:gd name="connsiteX21" fmla="*/ 490620 w 2109401"/>
              <a:gd name="connsiteY21" fmla="*/ 165601 h 1707537"/>
              <a:gd name="connsiteX22" fmla="*/ 667430 w 2109401"/>
              <a:gd name="connsiteY22" fmla="*/ 651380 h 1707537"/>
              <a:gd name="connsiteX23" fmla="*/ 123372 w 2109401"/>
              <a:gd name="connsiteY23" fmla="*/ 651380 h 1707537"/>
              <a:gd name="connsiteX24" fmla="*/ 36135 w 2109401"/>
              <a:gd name="connsiteY24" fmla="*/ 687515 h 170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9401" h="1707537">
                <a:moveTo>
                  <a:pt x="2087080" y="1654919"/>
                </a:moveTo>
                <a:lnTo>
                  <a:pt x="2087080" y="1654919"/>
                </a:lnTo>
                <a:lnTo>
                  <a:pt x="2087081" y="1654918"/>
                </a:lnTo>
                <a:close/>
                <a:moveTo>
                  <a:pt x="0" y="774751"/>
                </a:moveTo>
                <a:lnTo>
                  <a:pt x="0" y="774752"/>
                </a:lnTo>
                <a:lnTo>
                  <a:pt x="0" y="774752"/>
                </a:lnTo>
                <a:close/>
                <a:moveTo>
                  <a:pt x="36135" y="687515"/>
                </a:moveTo>
                <a:cubicBezTo>
                  <a:pt x="24972" y="698678"/>
                  <a:pt x="15938" y="711970"/>
                  <a:pt x="9695" y="726730"/>
                </a:cubicBezTo>
                <a:lnTo>
                  <a:pt x="0" y="774752"/>
                </a:lnTo>
                <a:lnTo>
                  <a:pt x="9695" y="822773"/>
                </a:lnTo>
                <a:cubicBezTo>
                  <a:pt x="28424" y="867053"/>
                  <a:pt x="72270" y="898123"/>
                  <a:pt x="123372" y="898123"/>
                </a:cubicBezTo>
                <a:lnTo>
                  <a:pt x="791172" y="898124"/>
                </a:lnTo>
                <a:lnTo>
                  <a:pt x="1915257" y="1685215"/>
                </a:lnTo>
                <a:cubicBezTo>
                  <a:pt x="1957117" y="1714526"/>
                  <a:pt x="2010855" y="1714224"/>
                  <a:pt x="2051594" y="1688694"/>
                </a:cubicBezTo>
                <a:lnTo>
                  <a:pt x="2087080" y="1654919"/>
                </a:lnTo>
                <a:lnTo>
                  <a:pt x="2106682" y="1610021"/>
                </a:lnTo>
                <a:cubicBezTo>
                  <a:pt x="2116738" y="1563007"/>
                  <a:pt x="2098643" y="1512406"/>
                  <a:pt x="2056783" y="1483095"/>
                </a:cubicBezTo>
                <a:lnTo>
                  <a:pt x="950885" y="708737"/>
                </a:lnTo>
                <a:lnTo>
                  <a:pt x="722483" y="81208"/>
                </a:lnTo>
                <a:cubicBezTo>
                  <a:pt x="699179" y="17182"/>
                  <a:pt x="628382" y="-15831"/>
                  <a:pt x="564355" y="7473"/>
                </a:cubicBezTo>
                <a:lnTo>
                  <a:pt x="564356" y="7474"/>
                </a:lnTo>
                <a:cubicBezTo>
                  <a:pt x="500329" y="30777"/>
                  <a:pt x="467316" y="101574"/>
                  <a:pt x="490620" y="165601"/>
                </a:cubicBezTo>
                <a:lnTo>
                  <a:pt x="667430" y="651380"/>
                </a:lnTo>
                <a:lnTo>
                  <a:pt x="123372" y="651380"/>
                </a:lnTo>
                <a:cubicBezTo>
                  <a:pt x="89304" y="651380"/>
                  <a:pt x="58461" y="665189"/>
                  <a:pt x="36135" y="6875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Anticorpo 7">
            <a:extLst>
              <a:ext uri="{FF2B5EF4-FFF2-40B4-BE49-F238E27FC236}">
                <a16:creationId xmlns:a16="http://schemas.microsoft.com/office/drawing/2014/main" id="{3F672638-EC46-46AA-82CD-F60F2B7FFC8A}"/>
              </a:ext>
            </a:extLst>
          </p:cNvPr>
          <p:cNvSpPr/>
          <p:nvPr/>
        </p:nvSpPr>
        <p:spPr>
          <a:xfrm rot="6719467" flipV="1">
            <a:off x="9490813" y="8585570"/>
            <a:ext cx="922916" cy="747090"/>
          </a:xfrm>
          <a:custGeom>
            <a:avLst/>
            <a:gdLst>
              <a:gd name="connsiteX0" fmla="*/ 2087080 w 2109401"/>
              <a:gd name="connsiteY0" fmla="*/ 1654919 h 1707537"/>
              <a:gd name="connsiteX1" fmla="*/ 2087080 w 2109401"/>
              <a:gd name="connsiteY1" fmla="*/ 1654919 h 1707537"/>
              <a:gd name="connsiteX2" fmla="*/ 2087081 w 2109401"/>
              <a:gd name="connsiteY2" fmla="*/ 1654918 h 1707537"/>
              <a:gd name="connsiteX3" fmla="*/ 0 w 2109401"/>
              <a:gd name="connsiteY3" fmla="*/ 774751 h 1707537"/>
              <a:gd name="connsiteX4" fmla="*/ 0 w 2109401"/>
              <a:gd name="connsiteY4" fmla="*/ 774752 h 1707537"/>
              <a:gd name="connsiteX5" fmla="*/ 0 w 2109401"/>
              <a:gd name="connsiteY5" fmla="*/ 774752 h 1707537"/>
              <a:gd name="connsiteX6" fmla="*/ 36135 w 2109401"/>
              <a:gd name="connsiteY6" fmla="*/ 687515 h 1707537"/>
              <a:gd name="connsiteX7" fmla="*/ 9695 w 2109401"/>
              <a:gd name="connsiteY7" fmla="*/ 726730 h 1707537"/>
              <a:gd name="connsiteX8" fmla="*/ 0 w 2109401"/>
              <a:gd name="connsiteY8" fmla="*/ 774752 h 1707537"/>
              <a:gd name="connsiteX9" fmla="*/ 9695 w 2109401"/>
              <a:gd name="connsiteY9" fmla="*/ 822773 h 1707537"/>
              <a:gd name="connsiteX10" fmla="*/ 123372 w 2109401"/>
              <a:gd name="connsiteY10" fmla="*/ 898123 h 1707537"/>
              <a:gd name="connsiteX11" fmla="*/ 791172 w 2109401"/>
              <a:gd name="connsiteY11" fmla="*/ 898124 h 1707537"/>
              <a:gd name="connsiteX12" fmla="*/ 1915257 w 2109401"/>
              <a:gd name="connsiteY12" fmla="*/ 1685215 h 1707537"/>
              <a:gd name="connsiteX13" fmla="*/ 2051594 w 2109401"/>
              <a:gd name="connsiteY13" fmla="*/ 1688694 h 1707537"/>
              <a:gd name="connsiteX14" fmla="*/ 2087080 w 2109401"/>
              <a:gd name="connsiteY14" fmla="*/ 1654919 h 1707537"/>
              <a:gd name="connsiteX15" fmla="*/ 2106682 w 2109401"/>
              <a:gd name="connsiteY15" fmla="*/ 1610021 h 1707537"/>
              <a:gd name="connsiteX16" fmla="*/ 2056783 w 2109401"/>
              <a:gd name="connsiteY16" fmla="*/ 1483095 h 1707537"/>
              <a:gd name="connsiteX17" fmla="*/ 950885 w 2109401"/>
              <a:gd name="connsiteY17" fmla="*/ 708737 h 1707537"/>
              <a:gd name="connsiteX18" fmla="*/ 722483 w 2109401"/>
              <a:gd name="connsiteY18" fmla="*/ 81208 h 1707537"/>
              <a:gd name="connsiteX19" fmla="*/ 564355 w 2109401"/>
              <a:gd name="connsiteY19" fmla="*/ 7473 h 1707537"/>
              <a:gd name="connsiteX20" fmla="*/ 564356 w 2109401"/>
              <a:gd name="connsiteY20" fmla="*/ 7474 h 1707537"/>
              <a:gd name="connsiteX21" fmla="*/ 490620 w 2109401"/>
              <a:gd name="connsiteY21" fmla="*/ 165601 h 1707537"/>
              <a:gd name="connsiteX22" fmla="*/ 667430 w 2109401"/>
              <a:gd name="connsiteY22" fmla="*/ 651380 h 1707537"/>
              <a:gd name="connsiteX23" fmla="*/ 123372 w 2109401"/>
              <a:gd name="connsiteY23" fmla="*/ 651380 h 1707537"/>
              <a:gd name="connsiteX24" fmla="*/ 36135 w 2109401"/>
              <a:gd name="connsiteY24" fmla="*/ 687515 h 170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9401" h="1707537">
                <a:moveTo>
                  <a:pt x="2087080" y="1654919"/>
                </a:moveTo>
                <a:lnTo>
                  <a:pt x="2087080" y="1654919"/>
                </a:lnTo>
                <a:lnTo>
                  <a:pt x="2087081" y="1654918"/>
                </a:lnTo>
                <a:close/>
                <a:moveTo>
                  <a:pt x="0" y="774751"/>
                </a:moveTo>
                <a:lnTo>
                  <a:pt x="0" y="774752"/>
                </a:lnTo>
                <a:lnTo>
                  <a:pt x="0" y="774752"/>
                </a:lnTo>
                <a:close/>
                <a:moveTo>
                  <a:pt x="36135" y="687515"/>
                </a:moveTo>
                <a:cubicBezTo>
                  <a:pt x="24972" y="698678"/>
                  <a:pt x="15938" y="711970"/>
                  <a:pt x="9695" y="726730"/>
                </a:cubicBezTo>
                <a:lnTo>
                  <a:pt x="0" y="774752"/>
                </a:lnTo>
                <a:lnTo>
                  <a:pt x="9695" y="822773"/>
                </a:lnTo>
                <a:cubicBezTo>
                  <a:pt x="28424" y="867053"/>
                  <a:pt x="72270" y="898123"/>
                  <a:pt x="123372" y="898123"/>
                </a:cubicBezTo>
                <a:lnTo>
                  <a:pt x="791172" y="898124"/>
                </a:lnTo>
                <a:lnTo>
                  <a:pt x="1915257" y="1685215"/>
                </a:lnTo>
                <a:cubicBezTo>
                  <a:pt x="1957117" y="1714526"/>
                  <a:pt x="2010855" y="1714224"/>
                  <a:pt x="2051594" y="1688694"/>
                </a:cubicBezTo>
                <a:lnTo>
                  <a:pt x="2087080" y="1654919"/>
                </a:lnTo>
                <a:lnTo>
                  <a:pt x="2106682" y="1610021"/>
                </a:lnTo>
                <a:cubicBezTo>
                  <a:pt x="2116738" y="1563007"/>
                  <a:pt x="2098643" y="1512406"/>
                  <a:pt x="2056783" y="1483095"/>
                </a:cubicBezTo>
                <a:lnTo>
                  <a:pt x="950885" y="708737"/>
                </a:lnTo>
                <a:lnTo>
                  <a:pt x="722483" y="81208"/>
                </a:lnTo>
                <a:cubicBezTo>
                  <a:pt x="699179" y="17182"/>
                  <a:pt x="628382" y="-15831"/>
                  <a:pt x="564355" y="7473"/>
                </a:cubicBezTo>
                <a:lnTo>
                  <a:pt x="564356" y="7474"/>
                </a:lnTo>
                <a:cubicBezTo>
                  <a:pt x="500329" y="30777"/>
                  <a:pt x="467316" y="101574"/>
                  <a:pt x="490620" y="165601"/>
                </a:cubicBezTo>
                <a:lnTo>
                  <a:pt x="667430" y="651380"/>
                </a:lnTo>
                <a:lnTo>
                  <a:pt x="123372" y="651380"/>
                </a:lnTo>
                <a:cubicBezTo>
                  <a:pt x="89304" y="651380"/>
                  <a:pt x="58461" y="665189"/>
                  <a:pt x="36135" y="6875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Anticorpo 5">
            <a:extLst>
              <a:ext uri="{FF2B5EF4-FFF2-40B4-BE49-F238E27FC236}">
                <a16:creationId xmlns:a16="http://schemas.microsoft.com/office/drawing/2014/main" id="{2DDAC2A2-F551-45E3-93AD-313C2534658A}"/>
              </a:ext>
            </a:extLst>
          </p:cNvPr>
          <p:cNvSpPr/>
          <p:nvPr/>
        </p:nvSpPr>
        <p:spPr>
          <a:xfrm rot="9396240" flipV="1">
            <a:off x="4022209" y="8511158"/>
            <a:ext cx="922916" cy="747090"/>
          </a:xfrm>
          <a:custGeom>
            <a:avLst/>
            <a:gdLst>
              <a:gd name="connsiteX0" fmla="*/ 2087080 w 2109401"/>
              <a:gd name="connsiteY0" fmla="*/ 1654919 h 1707537"/>
              <a:gd name="connsiteX1" fmla="*/ 2087080 w 2109401"/>
              <a:gd name="connsiteY1" fmla="*/ 1654919 h 1707537"/>
              <a:gd name="connsiteX2" fmla="*/ 2087081 w 2109401"/>
              <a:gd name="connsiteY2" fmla="*/ 1654918 h 1707537"/>
              <a:gd name="connsiteX3" fmla="*/ 0 w 2109401"/>
              <a:gd name="connsiteY3" fmla="*/ 774751 h 1707537"/>
              <a:gd name="connsiteX4" fmla="*/ 0 w 2109401"/>
              <a:gd name="connsiteY4" fmla="*/ 774752 h 1707537"/>
              <a:gd name="connsiteX5" fmla="*/ 0 w 2109401"/>
              <a:gd name="connsiteY5" fmla="*/ 774752 h 1707537"/>
              <a:gd name="connsiteX6" fmla="*/ 36135 w 2109401"/>
              <a:gd name="connsiteY6" fmla="*/ 687515 h 1707537"/>
              <a:gd name="connsiteX7" fmla="*/ 9695 w 2109401"/>
              <a:gd name="connsiteY7" fmla="*/ 726730 h 1707537"/>
              <a:gd name="connsiteX8" fmla="*/ 0 w 2109401"/>
              <a:gd name="connsiteY8" fmla="*/ 774752 h 1707537"/>
              <a:gd name="connsiteX9" fmla="*/ 9695 w 2109401"/>
              <a:gd name="connsiteY9" fmla="*/ 822773 h 1707537"/>
              <a:gd name="connsiteX10" fmla="*/ 123372 w 2109401"/>
              <a:gd name="connsiteY10" fmla="*/ 898123 h 1707537"/>
              <a:gd name="connsiteX11" fmla="*/ 791172 w 2109401"/>
              <a:gd name="connsiteY11" fmla="*/ 898124 h 1707537"/>
              <a:gd name="connsiteX12" fmla="*/ 1915257 w 2109401"/>
              <a:gd name="connsiteY12" fmla="*/ 1685215 h 1707537"/>
              <a:gd name="connsiteX13" fmla="*/ 2051594 w 2109401"/>
              <a:gd name="connsiteY13" fmla="*/ 1688694 h 1707537"/>
              <a:gd name="connsiteX14" fmla="*/ 2087080 w 2109401"/>
              <a:gd name="connsiteY14" fmla="*/ 1654919 h 1707537"/>
              <a:gd name="connsiteX15" fmla="*/ 2106682 w 2109401"/>
              <a:gd name="connsiteY15" fmla="*/ 1610021 h 1707537"/>
              <a:gd name="connsiteX16" fmla="*/ 2056783 w 2109401"/>
              <a:gd name="connsiteY16" fmla="*/ 1483095 h 1707537"/>
              <a:gd name="connsiteX17" fmla="*/ 950885 w 2109401"/>
              <a:gd name="connsiteY17" fmla="*/ 708737 h 1707537"/>
              <a:gd name="connsiteX18" fmla="*/ 722483 w 2109401"/>
              <a:gd name="connsiteY18" fmla="*/ 81208 h 1707537"/>
              <a:gd name="connsiteX19" fmla="*/ 564355 w 2109401"/>
              <a:gd name="connsiteY19" fmla="*/ 7473 h 1707537"/>
              <a:gd name="connsiteX20" fmla="*/ 564356 w 2109401"/>
              <a:gd name="connsiteY20" fmla="*/ 7474 h 1707537"/>
              <a:gd name="connsiteX21" fmla="*/ 490620 w 2109401"/>
              <a:gd name="connsiteY21" fmla="*/ 165601 h 1707537"/>
              <a:gd name="connsiteX22" fmla="*/ 667430 w 2109401"/>
              <a:gd name="connsiteY22" fmla="*/ 651380 h 1707537"/>
              <a:gd name="connsiteX23" fmla="*/ 123372 w 2109401"/>
              <a:gd name="connsiteY23" fmla="*/ 651380 h 1707537"/>
              <a:gd name="connsiteX24" fmla="*/ 36135 w 2109401"/>
              <a:gd name="connsiteY24" fmla="*/ 687515 h 170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9401" h="1707537">
                <a:moveTo>
                  <a:pt x="2087080" y="1654919"/>
                </a:moveTo>
                <a:lnTo>
                  <a:pt x="2087080" y="1654919"/>
                </a:lnTo>
                <a:lnTo>
                  <a:pt x="2087081" y="1654918"/>
                </a:lnTo>
                <a:close/>
                <a:moveTo>
                  <a:pt x="0" y="774751"/>
                </a:moveTo>
                <a:lnTo>
                  <a:pt x="0" y="774752"/>
                </a:lnTo>
                <a:lnTo>
                  <a:pt x="0" y="774752"/>
                </a:lnTo>
                <a:close/>
                <a:moveTo>
                  <a:pt x="36135" y="687515"/>
                </a:moveTo>
                <a:cubicBezTo>
                  <a:pt x="24972" y="698678"/>
                  <a:pt x="15938" y="711970"/>
                  <a:pt x="9695" y="726730"/>
                </a:cubicBezTo>
                <a:lnTo>
                  <a:pt x="0" y="774752"/>
                </a:lnTo>
                <a:lnTo>
                  <a:pt x="9695" y="822773"/>
                </a:lnTo>
                <a:cubicBezTo>
                  <a:pt x="28424" y="867053"/>
                  <a:pt x="72270" y="898123"/>
                  <a:pt x="123372" y="898123"/>
                </a:cubicBezTo>
                <a:lnTo>
                  <a:pt x="791172" y="898124"/>
                </a:lnTo>
                <a:lnTo>
                  <a:pt x="1915257" y="1685215"/>
                </a:lnTo>
                <a:cubicBezTo>
                  <a:pt x="1957117" y="1714526"/>
                  <a:pt x="2010855" y="1714224"/>
                  <a:pt x="2051594" y="1688694"/>
                </a:cubicBezTo>
                <a:lnTo>
                  <a:pt x="2087080" y="1654919"/>
                </a:lnTo>
                <a:lnTo>
                  <a:pt x="2106682" y="1610021"/>
                </a:lnTo>
                <a:cubicBezTo>
                  <a:pt x="2116738" y="1563007"/>
                  <a:pt x="2098643" y="1512406"/>
                  <a:pt x="2056783" y="1483095"/>
                </a:cubicBezTo>
                <a:lnTo>
                  <a:pt x="950885" y="708737"/>
                </a:lnTo>
                <a:lnTo>
                  <a:pt x="722483" y="81208"/>
                </a:lnTo>
                <a:cubicBezTo>
                  <a:pt x="699179" y="17182"/>
                  <a:pt x="628382" y="-15831"/>
                  <a:pt x="564355" y="7473"/>
                </a:cubicBezTo>
                <a:lnTo>
                  <a:pt x="564356" y="7474"/>
                </a:lnTo>
                <a:cubicBezTo>
                  <a:pt x="500329" y="30777"/>
                  <a:pt x="467316" y="101574"/>
                  <a:pt x="490620" y="165601"/>
                </a:cubicBezTo>
                <a:lnTo>
                  <a:pt x="667430" y="651380"/>
                </a:lnTo>
                <a:lnTo>
                  <a:pt x="123372" y="651380"/>
                </a:lnTo>
                <a:cubicBezTo>
                  <a:pt x="89304" y="651380"/>
                  <a:pt x="58461" y="665189"/>
                  <a:pt x="36135" y="6875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Anticorpo 6">
            <a:extLst>
              <a:ext uri="{FF2B5EF4-FFF2-40B4-BE49-F238E27FC236}">
                <a16:creationId xmlns:a16="http://schemas.microsoft.com/office/drawing/2014/main" id="{97981EE5-B0F1-4B7C-9452-A0E8CC0B9524}"/>
              </a:ext>
            </a:extLst>
          </p:cNvPr>
          <p:cNvSpPr/>
          <p:nvPr/>
        </p:nvSpPr>
        <p:spPr>
          <a:xfrm rot="20114728" flipV="1">
            <a:off x="9861881" y="-946201"/>
            <a:ext cx="922916" cy="747090"/>
          </a:xfrm>
          <a:custGeom>
            <a:avLst/>
            <a:gdLst>
              <a:gd name="connsiteX0" fmla="*/ 2087080 w 2109401"/>
              <a:gd name="connsiteY0" fmla="*/ 1654919 h 1707537"/>
              <a:gd name="connsiteX1" fmla="*/ 2087080 w 2109401"/>
              <a:gd name="connsiteY1" fmla="*/ 1654919 h 1707537"/>
              <a:gd name="connsiteX2" fmla="*/ 2087081 w 2109401"/>
              <a:gd name="connsiteY2" fmla="*/ 1654918 h 1707537"/>
              <a:gd name="connsiteX3" fmla="*/ 0 w 2109401"/>
              <a:gd name="connsiteY3" fmla="*/ 774751 h 1707537"/>
              <a:gd name="connsiteX4" fmla="*/ 0 w 2109401"/>
              <a:gd name="connsiteY4" fmla="*/ 774752 h 1707537"/>
              <a:gd name="connsiteX5" fmla="*/ 0 w 2109401"/>
              <a:gd name="connsiteY5" fmla="*/ 774752 h 1707537"/>
              <a:gd name="connsiteX6" fmla="*/ 36135 w 2109401"/>
              <a:gd name="connsiteY6" fmla="*/ 687515 h 1707537"/>
              <a:gd name="connsiteX7" fmla="*/ 9695 w 2109401"/>
              <a:gd name="connsiteY7" fmla="*/ 726730 h 1707537"/>
              <a:gd name="connsiteX8" fmla="*/ 0 w 2109401"/>
              <a:gd name="connsiteY8" fmla="*/ 774752 h 1707537"/>
              <a:gd name="connsiteX9" fmla="*/ 9695 w 2109401"/>
              <a:gd name="connsiteY9" fmla="*/ 822773 h 1707537"/>
              <a:gd name="connsiteX10" fmla="*/ 123372 w 2109401"/>
              <a:gd name="connsiteY10" fmla="*/ 898123 h 1707537"/>
              <a:gd name="connsiteX11" fmla="*/ 791172 w 2109401"/>
              <a:gd name="connsiteY11" fmla="*/ 898124 h 1707537"/>
              <a:gd name="connsiteX12" fmla="*/ 1915257 w 2109401"/>
              <a:gd name="connsiteY12" fmla="*/ 1685215 h 1707537"/>
              <a:gd name="connsiteX13" fmla="*/ 2051594 w 2109401"/>
              <a:gd name="connsiteY13" fmla="*/ 1688694 h 1707537"/>
              <a:gd name="connsiteX14" fmla="*/ 2087080 w 2109401"/>
              <a:gd name="connsiteY14" fmla="*/ 1654919 h 1707537"/>
              <a:gd name="connsiteX15" fmla="*/ 2106682 w 2109401"/>
              <a:gd name="connsiteY15" fmla="*/ 1610021 h 1707537"/>
              <a:gd name="connsiteX16" fmla="*/ 2056783 w 2109401"/>
              <a:gd name="connsiteY16" fmla="*/ 1483095 h 1707537"/>
              <a:gd name="connsiteX17" fmla="*/ 950885 w 2109401"/>
              <a:gd name="connsiteY17" fmla="*/ 708737 h 1707537"/>
              <a:gd name="connsiteX18" fmla="*/ 722483 w 2109401"/>
              <a:gd name="connsiteY18" fmla="*/ 81208 h 1707537"/>
              <a:gd name="connsiteX19" fmla="*/ 564355 w 2109401"/>
              <a:gd name="connsiteY19" fmla="*/ 7473 h 1707537"/>
              <a:gd name="connsiteX20" fmla="*/ 564356 w 2109401"/>
              <a:gd name="connsiteY20" fmla="*/ 7474 h 1707537"/>
              <a:gd name="connsiteX21" fmla="*/ 490620 w 2109401"/>
              <a:gd name="connsiteY21" fmla="*/ 165601 h 1707537"/>
              <a:gd name="connsiteX22" fmla="*/ 667430 w 2109401"/>
              <a:gd name="connsiteY22" fmla="*/ 651380 h 1707537"/>
              <a:gd name="connsiteX23" fmla="*/ 123372 w 2109401"/>
              <a:gd name="connsiteY23" fmla="*/ 651380 h 1707537"/>
              <a:gd name="connsiteX24" fmla="*/ 36135 w 2109401"/>
              <a:gd name="connsiteY24" fmla="*/ 687515 h 170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9401" h="1707537">
                <a:moveTo>
                  <a:pt x="2087080" y="1654919"/>
                </a:moveTo>
                <a:lnTo>
                  <a:pt x="2087080" y="1654919"/>
                </a:lnTo>
                <a:lnTo>
                  <a:pt x="2087081" y="1654918"/>
                </a:lnTo>
                <a:close/>
                <a:moveTo>
                  <a:pt x="0" y="774751"/>
                </a:moveTo>
                <a:lnTo>
                  <a:pt x="0" y="774752"/>
                </a:lnTo>
                <a:lnTo>
                  <a:pt x="0" y="774752"/>
                </a:lnTo>
                <a:close/>
                <a:moveTo>
                  <a:pt x="36135" y="687515"/>
                </a:moveTo>
                <a:cubicBezTo>
                  <a:pt x="24972" y="698678"/>
                  <a:pt x="15938" y="711970"/>
                  <a:pt x="9695" y="726730"/>
                </a:cubicBezTo>
                <a:lnTo>
                  <a:pt x="0" y="774752"/>
                </a:lnTo>
                <a:lnTo>
                  <a:pt x="9695" y="822773"/>
                </a:lnTo>
                <a:cubicBezTo>
                  <a:pt x="28424" y="867053"/>
                  <a:pt x="72270" y="898123"/>
                  <a:pt x="123372" y="898123"/>
                </a:cubicBezTo>
                <a:lnTo>
                  <a:pt x="791172" y="898124"/>
                </a:lnTo>
                <a:lnTo>
                  <a:pt x="1915257" y="1685215"/>
                </a:lnTo>
                <a:cubicBezTo>
                  <a:pt x="1957117" y="1714526"/>
                  <a:pt x="2010855" y="1714224"/>
                  <a:pt x="2051594" y="1688694"/>
                </a:cubicBezTo>
                <a:lnTo>
                  <a:pt x="2087080" y="1654919"/>
                </a:lnTo>
                <a:lnTo>
                  <a:pt x="2106682" y="1610021"/>
                </a:lnTo>
                <a:cubicBezTo>
                  <a:pt x="2116738" y="1563007"/>
                  <a:pt x="2098643" y="1512406"/>
                  <a:pt x="2056783" y="1483095"/>
                </a:cubicBezTo>
                <a:lnTo>
                  <a:pt x="950885" y="708737"/>
                </a:lnTo>
                <a:lnTo>
                  <a:pt x="722483" y="81208"/>
                </a:lnTo>
                <a:cubicBezTo>
                  <a:pt x="699179" y="17182"/>
                  <a:pt x="628382" y="-15831"/>
                  <a:pt x="564355" y="7473"/>
                </a:cubicBezTo>
                <a:lnTo>
                  <a:pt x="564356" y="7474"/>
                </a:lnTo>
                <a:cubicBezTo>
                  <a:pt x="500329" y="30777"/>
                  <a:pt x="467316" y="101574"/>
                  <a:pt x="490620" y="165601"/>
                </a:cubicBezTo>
                <a:lnTo>
                  <a:pt x="667430" y="651380"/>
                </a:lnTo>
                <a:lnTo>
                  <a:pt x="123372" y="651380"/>
                </a:lnTo>
                <a:cubicBezTo>
                  <a:pt x="89304" y="651380"/>
                  <a:pt x="58461" y="665189"/>
                  <a:pt x="36135" y="6875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ticorpo 2">
            <a:extLst>
              <a:ext uri="{FF2B5EF4-FFF2-40B4-BE49-F238E27FC236}">
                <a16:creationId xmlns:a16="http://schemas.microsoft.com/office/drawing/2014/main" id="{E25332E7-6497-4F0C-B018-2E0E3838A373}"/>
              </a:ext>
            </a:extLst>
          </p:cNvPr>
          <p:cNvSpPr/>
          <p:nvPr/>
        </p:nvSpPr>
        <p:spPr>
          <a:xfrm rot="7500000" flipV="1">
            <a:off x="514626" y="8444969"/>
            <a:ext cx="922916" cy="747090"/>
          </a:xfrm>
          <a:custGeom>
            <a:avLst/>
            <a:gdLst>
              <a:gd name="connsiteX0" fmla="*/ 2087080 w 2109401"/>
              <a:gd name="connsiteY0" fmla="*/ 1654919 h 1707537"/>
              <a:gd name="connsiteX1" fmla="*/ 2087080 w 2109401"/>
              <a:gd name="connsiteY1" fmla="*/ 1654919 h 1707537"/>
              <a:gd name="connsiteX2" fmla="*/ 2087081 w 2109401"/>
              <a:gd name="connsiteY2" fmla="*/ 1654918 h 1707537"/>
              <a:gd name="connsiteX3" fmla="*/ 0 w 2109401"/>
              <a:gd name="connsiteY3" fmla="*/ 774751 h 1707537"/>
              <a:gd name="connsiteX4" fmla="*/ 0 w 2109401"/>
              <a:gd name="connsiteY4" fmla="*/ 774752 h 1707537"/>
              <a:gd name="connsiteX5" fmla="*/ 0 w 2109401"/>
              <a:gd name="connsiteY5" fmla="*/ 774752 h 1707537"/>
              <a:gd name="connsiteX6" fmla="*/ 36135 w 2109401"/>
              <a:gd name="connsiteY6" fmla="*/ 687515 h 1707537"/>
              <a:gd name="connsiteX7" fmla="*/ 9695 w 2109401"/>
              <a:gd name="connsiteY7" fmla="*/ 726730 h 1707537"/>
              <a:gd name="connsiteX8" fmla="*/ 0 w 2109401"/>
              <a:gd name="connsiteY8" fmla="*/ 774752 h 1707537"/>
              <a:gd name="connsiteX9" fmla="*/ 9695 w 2109401"/>
              <a:gd name="connsiteY9" fmla="*/ 822773 h 1707537"/>
              <a:gd name="connsiteX10" fmla="*/ 123372 w 2109401"/>
              <a:gd name="connsiteY10" fmla="*/ 898123 h 1707537"/>
              <a:gd name="connsiteX11" fmla="*/ 791172 w 2109401"/>
              <a:gd name="connsiteY11" fmla="*/ 898124 h 1707537"/>
              <a:gd name="connsiteX12" fmla="*/ 1915257 w 2109401"/>
              <a:gd name="connsiteY12" fmla="*/ 1685215 h 1707537"/>
              <a:gd name="connsiteX13" fmla="*/ 2051594 w 2109401"/>
              <a:gd name="connsiteY13" fmla="*/ 1688694 h 1707537"/>
              <a:gd name="connsiteX14" fmla="*/ 2087080 w 2109401"/>
              <a:gd name="connsiteY14" fmla="*/ 1654919 h 1707537"/>
              <a:gd name="connsiteX15" fmla="*/ 2106682 w 2109401"/>
              <a:gd name="connsiteY15" fmla="*/ 1610021 h 1707537"/>
              <a:gd name="connsiteX16" fmla="*/ 2056783 w 2109401"/>
              <a:gd name="connsiteY16" fmla="*/ 1483095 h 1707537"/>
              <a:gd name="connsiteX17" fmla="*/ 950885 w 2109401"/>
              <a:gd name="connsiteY17" fmla="*/ 708737 h 1707537"/>
              <a:gd name="connsiteX18" fmla="*/ 722483 w 2109401"/>
              <a:gd name="connsiteY18" fmla="*/ 81208 h 1707537"/>
              <a:gd name="connsiteX19" fmla="*/ 564355 w 2109401"/>
              <a:gd name="connsiteY19" fmla="*/ 7473 h 1707537"/>
              <a:gd name="connsiteX20" fmla="*/ 564356 w 2109401"/>
              <a:gd name="connsiteY20" fmla="*/ 7474 h 1707537"/>
              <a:gd name="connsiteX21" fmla="*/ 490620 w 2109401"/>
              <a:gd name="connsiteY21" fmla="*/ 165601 h 1707537"/>
              <a:gd name="connsiteX22" fmla="*/ 667430 w 2109401"/>
              <a:gd name="connsiteY22" fmla="*/ 651380 h 1707537"/>
              <a:gd name="connsiteX23" fmla="*/ 123372 w 2109401"/>
              <a:gd name="connsiteY23" fmla="*/ 651380 h 1707537"/>
              <a:gd name="connsiteX24" fmla="*/ 36135 w 2109401"/>
              <a:gd name="connsiteY24" fmla="*/ 687515 h 170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9401" h="1707537">
                <a:moveTo>
                  <a:pt x="2087080" y="1654919"/>
                </a:moveTo>
                <a:lnTo>
                  <a:pt x="2087080" y="1654919"/>
                </a:lnTo>
                <a:lnTo>
                  <a:pt x="2087081" y="1654918"/>
                </a:lnTo>
                <a:close/>
                <a:moveTo>
                  <a:pt x="0" y="774751"/>
                </a:moveTo>
                <a:lnTo>
                  <a:pt x="0" y="774752"/>
                </a:lnTo>
                <a:lnTo>
                  <a:pt x="0" y="774752"/>
                </a:lnTo>
                <a:close/>
                <a:moveTo>
                  <a:pt x="36135" y="687515"/>
                </a:moveTo>
                <a:cubicBezTo>
                  <a:pt x="24972" y="698678"/>
                  <a:pt x="15938" y="711970"/>
                  <a:pt x="9695" y="726730"/>
                </a:cubicBezTo>
                <a:lnTo>
                  <a:pt x="0" y="774752"/>
                </a:lnTo>
                <a:lnTo>
                  <a:pt x="9695" y="822773"/>
                </a:lnTo>
                <a:cubicBezTo>
                  <a:pt x="28424" y="867053"/>
                  <a:pt x="72270" y="898123"/>
                  <a:pt x="123372" y="898123"/>
                </a:cubicBezTo>
                <a:lnTo>
                  <a:pt x="791172" y="898124"/>
                </a:lnTo>
                <a:lnTo>
                  <a:pt x="1915257" y="1685215"/>
                </a:lnTo>
                <a:cubicBezTo>
                  <a:pt x="1957117" y="1714526"/>
                  <a:pt x="2010855" y="1714224"/>
                  <a:pt x="2051594" y="1688694"/>
                </a:cubicBezTo>
                <a:lnTo>
                  <a:pt x="2087080" y="1654919"/>
                </a:lnTo>
                <a:lnTo>
                  <a:pt x="2106682" y="1610021"/>
                </a:lnTo>
                <a:cubicBezTo>
                  <a:pt x="2116738" y="1563007"/>
                  <a:pt x="2098643" y="1512406"/>
                  <a:pt x="2056783" y="1483095"/>
                </a:cubicBezTo>
                <a:lnTo>
                  <a:pt x="950885" y="708737"/>
                </a:lnTo>
                <a:lnTo>
                  <a:pt x="722483" y="81208"/>
                </a:lnTo>
                <a:cubicBezTo>
                  <a:pt x="699179" y="17182"/>
                  <a:pt x="628382" y="-15831"/>
                  <a:pt x="564355" y="7473"/>
                </a:cubicBezTo>
                <a:lnTo>
                  <a:pt x="564356" y="7474"/>
                </a:lnTo>
                <a:cubicBezTo>
                  <a:pt x="500329" y="30777"/>
                  <a:pt x="467316" y="101574"/>
                  <a:pt x="490620" y="165601"/>
                </a:cubicBezTo>
                <a:lnTo>
                  <a:pt x="667430" y="651380"/>
                </a:lnTo>
                <a:lnTo>
                  <a:pt x="123372" y="651380"/>
                </a:lnTo>
                <a:cubicBezTo>
                  <a:pt x="89304" y="651380"/>
                  <a:pt x="58461" y="665189"/>
                  <a:pt x="36135" y="6875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Anticorpo 3">
            <a:extLst>
              <a:ext uri="{FF2B5EF4-FFF2-40B4-BE49-F238E27FC236}">
                <a16:creationId xmlns:a16="http://schemas.microsoft.com/office/drawing/2014/main" id="{918B372C-D792-499E-A50B-6A7CBA970F98}"/>
              </a:ext>
            </a:extLst>
          </p:cNvPr>
          <p:cNvSpPr/>
          <p:nvPr/>
        </p:nvSpPr>
        <p:spPr>
          <a:xfrm rot="9427686" flipV="1">
            <a:off x="-88050" y="8444969"/>
            <a:ext cx="922916" cy="747090"/>
          </a:xfrm>
          <a:custGeom>
            <a:avLst/>
            <a:gdLst>
              <a:gd name="connsiteX0" fmla="*/ 2087080 w 2109401"/>
              <a:gd name="connsiteY0" fmla="*/ 1654919 h 1707537"/>
              <a:gd name="connsiteX1" fmla="*/ 2087080 w 2109401"/>
              <a:gd name="connsiteY1" fmla="*/ 1654919 h 1707537"/>
              <a:gd name="connsiteX2" fmla="*/ 2087081 w 2109401"/>
              <a:gd name="connsiteY2" fmla="*/ 1654918 h 1707537"/>
              <a:gd name="connsiteX3" fmla="*/ 0 w 2109401"/>
              <a:gd name="connsiteY3" fmla="*/ 774751 h 1707537"/>
              <a:gd name="connsiteX4" fmla="*/ 0 w 2109401"/>
              <a:gd name="connsiteY4" fmla="*/ 774752 h 1707537"/>
              <a:gd name="connsiteX5" fmla="*/ 0 w 2109401"/>
              <a:gd name="connsiteY5" fmla="*/ 774752 h 1707537"/>
              <a:gd name="connsiteX6" fmla="*/ 36135 w 2109401"/>
              <a:gd name="connsiteY6" fmla="*/ 687515 h 1707537"/>
              <a:gd name="connsiteX7" fmla="*/ 9695 w 2109401"/>
              <a:gd name="connsiteY7" fmla="*/ 726730 h 1707537"/>
              <a:gd name="connsiteX8" fmla="*/ 0 w 2109401"/>
              <a:gd name="connsiteY8" fmla="*/ 774752 h 1707537"/>
              <a:gd name="connsiteX9" fmla="*/ 9695 w 2109401"/>
              <a:gd name="connsiteY9" fmla="*/ 822773 h 1707537"/>
              <a:gd name="connsiteX10" fmla="*/ 123372 w 2109401"/>
              <a:gd name="connsiteY10" fmla="*/ 898123 h 1707537"/>
              <a:gd name="connsiteX11" fmla="*/ 791172 w 2109401"/>
              <a:gd name="connsiteY11" fmla="*/ 898124 h 1707537"/>
              <a:gd name="connsiteX12" fmla="*/ 1915257 w 2109401"/>
              <a:gd name="connsiteY12" fmla="*/ 1685215 h 1707537"/>
              <a:gd name="connsiteX13" fmla="*/ 2051594 w 2109401"/>
              <a:gd name="connsiteY13" fmla="*/ 1688694 h 1707537"/>
              <a:gd name="connsiteX14" fmla="*/ 2087080 w 2109401"/>
              <a:gd name="connsiteY14" fmla="*/ 1654919 h 1707537"/>
              <a:gd name="connsiteX15" fmla="*/ 2106682 w 2109401"/>
              <a:gd name="connsiteY15" fmla="*/ 1610021 h 1707537"/>
              <a:gd name="connsiteX16" fmla="*/ 2056783 w 2109401"/>
              <a:gd name="connsiteY16" fmla="*/ 1483095 h 1707537"/>
              <a:gd name="connsiteX17" fmla="*/ 950885 w 2109401"/>
              <a:gd name="connsiteY17" fmla="*/ 708737 h 1707537"/>
              <a:gd name="connsiteX18" fmla="*/ 722483 w 2109401"/>
              <a:gd name="connsiteY18" fmla="*/ 81208 h 1707537"/>
              <a:gd name="connsiteX19" fmla="*/ 564355 w 2109401"/>
              <a:gd name="connsiteY19" fmla="*/ 7473 h 1707537"/>
              <a:gd name="connsiteX20" fmla="*/ 564356 w 2109401"/>
              <a:gd name="connsiteY20" fmla="*/ 7474 h 1707537"/>
              <a:gd name="connsiteX21" fmla="*/ 490620 w 2109401"/>
              <a:gd name="connsiteY21" fmla="*/ 165601 h 1707537"/>
              <a:gd name="connsiteX22" fmla="*/ 667430 w 2109401"/>
              <a:gd name="connsiteY22" fmla="*/ 651380 h 1707537"/>
              <a:gd name="connsiteX23" fmla="*/ 123372 w 2109401"/>
              <a:gd name="connsiteY23" fmla="*/ 651380 h 1707537"/>
              <a:gd name="connsiteX24" fmla="*/ 36135 w 2109401"/>
              <a:gd name="connsiteY24" fmla="*/ 687515 h 170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9401" h="1707537">
                <a:moveTo>
                  <a:pt x="2087080" y="1654919"/>
                </a:moveTo>
                <a:lnTo>
                  <a:pt x="2087080" y="1654919"/>
                </a:lnTo>
                <a:lnTo>
                  <a:pt x="2087081" y="1654918"/>
                </a:lnTo>
                <a:close/>
                <a:moveTo>
                  <a:pt x="0" y="774751"/>
                </a:moveTo>
                <a:lnTo>
                  <a:pt x="0" y="774752"/>
                </a:lnTo>
                <a:lnTo>
                  <a:pt x="0" y="774752"/>
                </a:lnTo>
                <a:close/>
                <a:moveTo>
                  <a:pt x="36135" y="687515"/>
                </a:moveTo>
                <a:cubicBezTo>
                  <a:pt x="24972" y="698678"/>
                  <a:pt x="15938" y="711970"/>
                  <a:pt x="9695" y="726730"/>
                </a:cubicBezTo>
                <a:lnTo>
                  <a:pt x="0" y="774752"/>
                </a:lnTo>
                <a:lnTo>
                  <a:pt x="9695" y="822773"/>
                </a:lnTo>
                <a:cubicBezTo>
                  <a:pt x="28424" y="867053"/>
                  <a:pt x="72270" y="898123"/>
                  <a:pt x="123372" y="898123"/>
                </a:cubicBezTo>
                <a:lnTo>
                  <a:pt x="791172" y="898124"/>
                </a:lnTo>
                <a:lnTo>
                  <a:pt x="1915257" y="1685215"/>
                </a:lnTo>
                <a:cubicBezTo>
                  <a:pt x="1957117" y="1714526"/>
                  <a:pt x="2010855" y="1714224"/>
                  <a:pt x="2051594" y="1688694"/>
                </a:cubicBezTo>
                <a:lnTo>
                  <a:pt x="2087080" y="1654919"/>
                </a:lnTo>
                <a:lnTo>
                  <a:pt x="2106682" y="1610021"/>
                </a:lnTo>
                <a:cubicBezTo>
                  <a:pt x="2116738" y="1563007"/>
                  <a:pt x="2098643" y="1512406"/>
                  <a:pt x="2056783" y="1483095"/>
                </a:cubicBezTo>
                <a:lnTo>
                  <a:pt x="950885" y="708737"/>
                </a:lnTo>
                <a:lnTo>
                  <a:pt x="722483" y="81208"/>
                </a:lnTo>
                <a:cubicBezTo>
                  <a:pt x="699179" y="17182"/>
                  <a:pt x="628382" y="-15831"/>
                  <a:pt x="564355" y="7473"/>
                </a:cubicBezTo>
                <a:lnTo>
                  <a:pt x="564356" y="7474"/>
                </a:lnTo>
                <a:cubicBezTo>
                  <a:pt x="500329" y="30777"/>
                  <a:pt x="467316" y="101574"/>
                  <a:pt x="490620" y="165601"/>
                </a:cubicBezTo>
                <a:lnTo>
                  <a:pt x="667430" y="651380"/>
                </a:lnTo>
                <a:lnTo>
                  <a:pt x="123372" y="651380"/>
                </a:lnTo>
                <a:cubicBezTo>
                  <a:pt x="89304" y="651380"/>
                  <a:pt x="58461" y="665189"/>
                  <a:pt x="36135" y="6875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D39242A-E654-4F36-8189-AA3EA4C44D9D}"/>
              </a:ext>
            </a:extLst>
          </p:cNvPr>
          <p:cNvSpPr txBox="1"/>
          <p:nvPr/>
        </p:nvSpPr>
        <p:spPr>
          <a:xfrm>
            <a:off x="72386" y="1253811"/>
            <a:ext cx="80793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AUTOIMUN</a:t>
            </a:r>
          </a:p>
        </p:txBody>
      </p:sp>
      <p:grpSp>
        <p:nvGrpSpPr>
          <p:cNvPr id="49" name="Hemácia 4">
            <a:extLst>
              <a:ext uri="{FF2B5EF4-FFF2-40B4-BE49-F238E27FC236}">
                <a16:creationId xmlns:a16="http://schemas.microsoft.com/office/drawing/2014/main" id="{73113C0A-5CD4-4926-B479-77872BF97B7B}"/>
              </a:ext>
            </a:extLst>
          </p:cNvPr>
          <p:cNvGrpSpPr/>
          <p:nvPr/>
        </p:nvGrpSpPr>
        <p:grpSpPr>
          <a:xfrm rot="1765518">
            <a:off x="5878478" y="3817498"/>
            <a:ext cx="2398910" cy="2289714"/>
            <a:chOff x="5958838" y="2129952"/>
            <a:chExt cx="2398910" cy="2289714"/>
          </a:xfrm>
        </p:grpSpPr>
        <p:sp>
          <p:nvSpPr>
            <p:cNvPr id="48" name="Antigénio 6">
              <a:extLst>
                <a:ext uri="{FF2B5EF4-FFF2-40B4-BE49-F238E27FC236}">
                  <a16:creationId xmlns:a16="http://schemas.microsoft.com/office/drawing/2014/main" id="{E49C1632-702D-45FB-822E-2A5A0DAED9C8}"/>
                </a:ext>
              </a:extLst>
            </p:cNvPr>
            <p:cNvSpPr/>
            <p:nvPr/>
          </p:nvSpPr>
          <p:spPr>
            <a:xfrm>
              <a:off x="6997955" y="2129952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iângulo isósceles 46">
              <a:extLst>
                <a:ext uri="{FF2B5EF4-FFF2-40B4-BE49-F238E27FC236}">
                  <a16:creationId xmlns:a16="http://schemas.microsoft.com/office/drawing/2014/main" id="{6E6FEBA4-78D1-4FBB-B7DE-597720104E82}"/>
                </a:ext>
              </a:extLst>
            </p:cNvPr>
            <p:cNvSpPr/>
            <p:nvPr/>
          </p:nvSpPr>
          <p:spPr>
            <a:xfrm rot="16200000">
              <a:off x="5912574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riângulo isósceles 45">
              <a:extLst>
                <a:ext uri="{FF2B5EF4-FFF2-40B4-BE49-F238E27FC236}">
                  <a16:creationId xmlns:a16="http://schemas.microsoft.com/office/drawing/2014/main" id="{3E450F02-2D50-4A37-BDD1-65E7C5D67C1F}"/>
                </a:ext>
              </a:extLst>
            </p:cNvPr>
            <p:cNvSpPr/>
            <p:nvPr/>
          </p:nvSpPr>
          <p:spPr>
            <a:xfrm rot="5400000">
              <a:off x="8083337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Antigénio 5">
              <a:extLst>
                <a:ext uri="{FF2B5EF4-FFF2-40B4-BE49-F238E27FC236}">
                  <a16:creationId xmlns:a16="http://schemas.microsoft.com/office/drawing/2014/main" id="{CDF6B0F4-75AA-4FFF-B29F-83A5E2B52B47}"/>
                </a:ext>
              </a:extLst>
            </p:cNvPr>
            <p:cNvSpPr/>
            <p:nvPr/>
          </p:nvSpPr>
          <p:spPr>
            <a:xfrm rot="10800000">
              <a:off x="6997955" y="4191519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27566CB-43D5-45D1-8FEF-F6F0ACB6D923}"/>
                </a:ext>
              </a:extLst>
            </p:cNvPr>
            <p:cNvSpPr/>
            <p:nvPr/>
          </p:nvSpPr>
          <p:spPr>
            <a:xfrm rot="16200000">
              <a:off x="6168912" y="2249030"/>
              <a:ext cx="1978762" cy="20515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7000">
                  <a:srgbClr val="FF2121"/>
                </a:gs>
                <a:gs pos="40000">
                  <a:srgbClr val="FF212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9BF0B4F-2FFE-4DBF-AF92-CA07E3CE23CC}"/>
                </a:ext>
              </a:extLst>
            </p:cNvPr>
            <p:cNvSpPr/>
            <p:nvPr/>
          </p:nvSpPr>
          <p:spPr>
            <a:xfrm>
              <a:off x="6479864" y="2596381"/>
              <a:ext cx="1356858" cy="1356858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86000">
                  <a:srgbClr val="FF2121"/>
                </a:gs>
              </a:gsLst>
              <a:path path="circle">
                <a:fillToRect t="100000" r="100000"/>
              </a:path>
              <a:tileRect l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Hemácia 1">
            <a:extLst>
              <a:ext uri="{FF2B5EF4-FFF2-40B4-BE49-F238E27FC236}">
                <a16:creationId xmlns:a16="http://schemas.microsoft.com/office/drawing/2014/main" id="{78D96B12-E54A-44D9-98DE-759A717FA5F7}"/>
              </a:ext>
            </a:extLst>
          </p:cNvPr>
          <p:cNvGrpSpPr/>
          <p:nvPr/>
        </p:nvGrpSpPr>
        <p:grpSpPr>
          <a:xfrm>
            <a:off x="-199380" y="3817496"/>
            <a:ext cx="2398910" cy="2289714"/>
            <a:chOff x="5958838" y="2129952"/>
            <a:chExt cx="2398910" cy="2289714"/>
          </a:xfrm>
        </p:grpSpPr>
        <p:sp>
          <p:nvSpPr>
            <p:cNvPr id="51" name="Antigénio 1">
              <a:extLst>
                <a:ext uri="{FF2B5EF4-FFF2-40B4-BE49-F238E27FC236}">
                  <a16:creationId xmlns:a16="http://schemas.microsoft.com/office/drawing/2014/main" id="{3BF00C84-12AE-4688-9F47-0B05D79C0211}"/>
                </a:ext>
              </a:extLst>
            </p:cNvPr>
            <p:cNvSpPr/>
            <p:nvPr/>
          </p:nvSpPr>
          <p:spPr>
            <a:xfrm>
              <a:off x="6997955" y="2129952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riângulo isósceles 51">
              <a:extLst>
                <a:ext uri="{FF2B5EF4-FFF2-40B4-BE49-F238E27FC236}">
                  <a16:creationId xmlns:a16="http://schemas.microsoft.com/office/drawing/2014/main" id="{0EAC7978-2BBA-4F68-A17B-637757650CCE}"/>
                </a:ext>
              </a:extLst>
            </p:cNvPr>
            <p:cNvSpPr/>
            <p:nvPr/>
          </p:nvSpPr>
          <p:spPr>
            <a:xfrm rot="16200000">
              <a:off x="5912574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riângulo isósceles 52">
              <a:extLst>
                <a:ext uri="{FF2B5EF4-FFF2-40B4-BE49-F238E27FC236}">
                  <a16:creationId xmlns:a16="http://schemas.microsoft.com/office/drawing/2014/main" id="{1C01C672-50D3-4E58-A27D-C8546E83D42B}"/>
                </a:ext>
              </a:extLst>
            </p:cNvPr>
            <p:cNvSpPr/>
            <p:nvPr/>
          </p:nvSpPr>
          <p:spPr>
            <a:xfrm rot="5400000">
              <a:off x="8083337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Antigénio 2">
              <a:extLst>
                <a:ext uri="{FF2B5EF4-FFF2-40B4-BE49-F238E27FC236}">
                  <a16:creationId xmlns:a16="http://schemas.microsoft.com/office/drawing/2014/main" id="{BE8E4666-A828-4774-B4BD-526C02D66BFC}"/>
                </a:ext>
              </a:extLst>
            </p:cNvPr>
            <p:cNvSpPr/>
            <p:nvPr/>
          </p:nvSpPr>
          <p:spPr>
            <a:xfrm rot="10800000">
              <a:off x="6997955" y="4191519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BA592BF-7CD0-4ECE-AAB0-FBBE2D4A4E0C}"/>
                </a:ext>
              </a:extLst>
            </p:cNvPr>
            <p:cNvSpPr/>
            <p:nvPr/>
          </p:nvSpPr>
          <p:spPr>
            <a:xfrm rot="16200000">
              <a:off x="6168912" y="2249030"/>
              <a:ext cx="1978762" cy="20515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7000">
                  <a:srgbClr val="FF2121"/>
                </a:gs>
                <a:gs pos="40000">
                  <a:srgbClr val="FF212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9C47244-5023-4991-86AF-4B5D9420E54A}"/>
                </a:ext>
              </a:extLst>
            </p:cNvPr>
            <p:cNvSpPr/>
            <p:nvPr/>
          </p:nvSpPr>
          <p:spPr>
            <a:xfrm>
              <a:off x="6479864" y="2596381"/>
              <a:ext cx="1356858" cy="1356858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86000">
                  <a:srgbClr val="FF2121"/>
                </a:gs>
              </a:gsLst>
              <a:path path="circle">
                <a:fillToRect t="100000" r="100000"/>
              </a:path>
              <a:tileRect l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Hemácia 3">
            <a:extLst>
              <a:ext uri="{FF2B5EF4-FFF2-40B4-BE49-F238E27FC236}">
                <a16:creationId xmlns:a16="http://schemas.microsoft.com/office/drawing/2014/main" id="{053234E8-48D6-43DF-B186-9F16F147E030}"/>
              </a:ext>
            </a:extLst>
          </p:cNvPr>
          <p:cNvGrpSpPr/>
          <p:nvPr/>
        </p:nvGrpSpPr>
        <p:grpSpPr>
          <a:xfrm rot="5400000">
            <a:off x="3856059" y="3817497"/>
            <a:ext cx="2398910" cy="2289714"/>
            <a:chOff x="5958838" y="2129952"/>
            <a:chExt cx="2398910" cy="2289714"/>
          </a:xfrm>
        </p:grpSpPr>
        <p:sp>
          <p:nvSpPr>
            <p:cNvPr id="59" name="Antigénio 4">
              <a:extLst>
                <a:ext uri="{FF2B5EF4-FFF2-40B4-BE49-F238E27FC236}">
                  <a16:creationId xmlns:a16="http://schemas.microsoft.com/office/drawing/2014/main" id="{E9B7931C-17CD-434C-8BCF-7A7310CE6D65}"/>
                </a:ext>
              </a:extLst>
            </p:cNvPr>
            <p:cNvSpPr/>
            <p:nvPr/>
          </p:nvSpPr>
          <p:spPr>
            <a:xfrm rot="16200000">
              <a:off x="5912574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riângulo isósceles 57">
              <a:extLst>
                <a:ext uri="{FF2B5EF4-FFF2-40B4-BE49-F238E27FC236}">
                  <a16:creationId xmlns:a16="http://schemas.microsoft.com/office/drawing/2014/main" id="{7AEF971D-A7D8-40CF-AC28-53CFF9F8F7F9}"/>
                </a:ext>
              </a:extLst>
            </p:cNvPr>
            <p:cNvSpPr/>
            <p:nvPr/>
          </p:nvSpPr>
          <p:spPr>
            <a:xfrm>
              <a:off x="6997955" y="2129952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riângulo isósceles 59">
              <a:extLst>
                <a:ext uri="{FF2B5EF4-FFF2-40B4-BE49-F238E27FC236}">
                  <a16:creationId xmlns:a16="http://schemas.microsoft.com/office/drawing/2014/main" id="{439238E4-285A-4C80-A0C2-5A7379596420}"/>
                </a:ext>
              </a:extLst>
            </p:cNvPr>
            <p:cNvSpPr/>
            <p:nvPr/>
          </p:nvSpPr>
          <p:spPr>
            <a:xfrm rot="5400000">
              <a:off x="8083337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riângulo isósceles 60">
              <a:extLst>
                <a:ext uri="{FF2B5EF4-FFF2-40B4-BE49-F238E27FC236}">
                  <a16:creationId xmlns:a16="http://schemas.microsoft.com/office/drawing/2014/main" id="{4E326D4C-1DE9-41BD-9730-C5CBB4F23AF5}"/>
                </a:ext>
              </a:extLst>
            </p:cNvPr>
            <p:cNvSpPr/>
            <p:nvPr/>
          </p:nvSpPr>
          <p:spPr>
            <a:xfrm rot="10800000">
              <a:off x="6997955" y="4191519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28EE123-1886-46D5-A36B-C1130A2BD8FE}"/>
                </a:ext>
              </a:extLst>
            </p:cNvPr>
            <p:cNvSpPr/>
            <p:nvPr/>
          </p:nvSpPr>
          <p:spPr>
            <a:xfrm rot="16200000">
              <a:off x="6168912" y="2249030"/>
              <a:ext cx="1978762" cy="20515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7000">
                  <a:srgbClr val="FF2121"/>
                </a:gs>
                <a:gs pos="40000">
                  <a:srgbClr val="FF212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EB638A2-EABF-4251-B30A-1514A074D1DD}"/>
                </a:ext>
              </a:extLst>
            </p:cNvPr>
            <p:cNvSpPr/>
            <p:nvPr/>
          </p:nvSpPr>
          <p:spPr>
            <a:xfrm>
              <a:off x="6479864" y="2596381"/>
              <a:ext cx="1356858" cy="1356858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86000">
                  <a:srgbClr val="FF2121"/>
                </a:gs>
              </a:gsLst>
              <a:path path="circle">
                <a:fillToRect t="100000" r="100000"/>
              </a:path>
              <a:tileRect l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Hemácia 2">
            <a:extLst>
              <a:ext uri="{FF2B5EF4-FFF2-40B4-BE49-F238E27FC236}">
                <a16:creationId xmlns:a16="http://schemas.microsoft.com/office/drawing/2014/main" id="{6B5F52A0-D71B-4505-9D7A-FC0FCA60427E}"/>
              </a:ext>
            </a:extLst>
          </p:cNvPr>
          <p:cNvGrpSpPr/>
          <p:nvPr/>
        </p:nvGrpSpPr>
        <p:grpSpPr>
          <a:xfrm rot="1765518">
            <a:off x="1831450" y="3817497"/>
            <a:ext cx="2398910" cy="2289714"/>
            <a:chOff x="5958838" y="2129952"/>
            <a:chExt cx="2398910" cy="2289714"/>
          </a:xfrm>
        </p:grpSpPr>
        <p:sp>
          <p:nvSpPr>
            <p:cNvPr id="68" name="Antigénio 3">
              <a:extLst>
                <a:ext uri="{FF2B5EF4-FFF2-40B4-BE49-F238E27FC236}">
                  <a16:creationId xmlns:a16="http://schemas.microsoft.com/office/drawing/2014/main" id="{34C30D7C-2F85-47FE-B8AD-52E1AF4D5E6C}"/>
                </a:ext>
              </a:extLst>
            </p:cNvPr>
            <p:cNvSpPr/>
            <p:nvPr/>
          </p:nvSpPr>
          <p:spPr>
            <a:xfrm rot="10800000">
              <a:off x="6997955" y="4191519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riângulo isósceles 64">
              <a:extLst>
                <a:ext uri="{FF2B5EF4-FFF2-40B4-BE49-F238E27FC236}">
                  <a16:creationId xmlns:a16="http://schemas.microsoft.com/office/drawing/2014/main" id="{6D5C0C47-A182-4157-9E8F-454709C82367}"/>
                </a:ext>
              </a:extLst>
            </p:cNvPr>
            <p:cNvSpPr/>
            <p:nvPr/>
          </p:nvSpPr>
          <p:spPr>
            <a:xfrm>
              <a:off x="6997955" y="2129952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Triângulo isósceles 65">
              <a:extLst>
                <a:ext uri="{FF2B5EF4-FFF2-40B4-BE49-F238E27FC236}">
                  <a16:creationId xmlns:a16="http://schemas.microsoft.com/office/drawing/2014/main" id="{DC192986-F2F2-4105-9F56-2284142FA1EE}"/>
                </a:ext>
              </a:extLst>
            </p:cNvPr>
            <p:cNvSpPr/>
            <p:nvPr/>
          </p:nvSpPr>
          <p:spPr>
            <a:xfrm rot="16200000">
              <a:off x="5912574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riângulo isósceles 66">
              <a:extLst>
                <a:ext uri="{FF2B5EF4-FFF2-40B4-BE49-F238E27FC236}">
                  <a16:creationId xmlns:a16="http://schemas.microsoft.com/office/drawing/2014/main" id="{ED7E6A54-1C5D-4CB6-B70F-320912552EA5}"/>
                </a:ext>
              </a:extLst>
            </p:cNvPr>
            <p:cNvSpPr/>
            <p:nvPr/>
          </p:nvSpPr>
          <p:spPr>
            <a:xfrm rot="5400000">
              <a:off x="8083337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1BD3944-D189-4FC5-9E0D-332AE2486559}"/>
                </a:ext>
              </a:extLst>
            </p:cNvPr>
            <p:cNvSpPr/>
            <p:nvPr/>
          </p:nvSpPr>
          <p:spPr>
            <a:xfrm rot="16200000">
              <a:off x="6168912" y="2249030"/>
              <a:ext cx="1978762" cy="20515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7000">
                  <a:srgbClr val="FF2121"/>
                </a:gs>
                <a:gs pos="40000">
                  <a:srgbClr val="FF212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751B2D3-AB7F-414F-A10F-A8E7CF46DEE2}"/>
                </a:ext>
              </a:extLst>
            </p:cNvPr>
            <p:cNvSpPr/>
            <p:nvPr/>
          </p:nvSpPr>
          <p:spPr>
            <a:xfrm>
              <a:off x="6479864" y="2596381"/>
              <a:ext cx="1356858" cy="1356858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86000">
                  <a:srgbClr val="FF2121"/>
                </a:gs>
              </a:gsLst>
              <a:path path="circle">
                <a:fillToRect t="100000" r="100000"/>
              </a:path>
              <a:tileRect l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Hemácia 6">
            <a:extLst>
              <a:ext uri="{FF2B5EF4-FFF2-40B4-BE49-F238E27FC236}">
                <a16:creationId xmlns:a16="http://schemas.microsoft.com/office/drawing/2014/main" id="{5A826C87-30D7-426A-BDBA-F5F5459573E9}"/>
              </a:ext>
            </a:extLst>
          </p:cNvPr>
          <p:cNvGrpSpPr/>
          <p:nvPr/>
        </p:nvGrpSpPr>
        <p:grpSpPr>
          <a:xfrm rot="5400000">
            <a:off x="10006135" y="3817497"/>
            <a:ext cx="2398910" cy="2289714"/>
            <a:chOff x="5958838" y="2129952"/>
            <a:chExt cx="2398910" cy="2289714"/>
          </a:xfrm>
        </p:grpSpPr>
        <p:sp>
          <p:nvSpPr>
            <p:cNvPr id="72" name="Triângulo isósceles 71">
              <a:extLst>
                <a:ext uri="{FF2B5EF4-FFF2-40B4-BE49-F238E27FC236}">
                  <a16:creationId xmlns:a16="http://schemas.microsoft.com/office/drawing/2014/main" id="{94926571-19D2-4E57-97F8-18B352A34A17}"/>
                </a:ext>
              </a:extLst>
            </p:cNvPr>
            <p:cNvSpPr/>
            <p:nvPr/>
          </p:nvSpPr>
          <p:spPr>
            <a:xfrm>
              <a:off x="6997955" y="2129952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Antigénio 8">
              <a:extLst>
                <a:ext uri="{FF2B5EF4-FFF2-40B4-BE49-F238E27FC236}">
                  <a16:creationId xmlns:a16="http://schemas.microsoft.com/office/drawing/2014/main" id="{4D5914C0-2927-4303-B60A-34038987DE50}"/>
                </a:ext>
              </a:extLst>
            </p:cNvPr>
            <p:cNvSpPr/>
            <p:nvPr/>
          </p:nvSpPr>
          <p:spPr>
            <a:xfrm rot="16200000">
              <a:off x="5912574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Antigénio 9">
              <a:extLst>
                <a:ext uri="{FF2B5EF4-FFF2-40B4-BE49-F238E27FC236}">
                  <a16:creationId xmlns:a16="http://schemas.microsoft.com/office/drawing/2014/main" id="{992E95D3-F038-4CB6-9FA8-B859E37F30CA}"/>
                </a:ext>
              </a:extLst>
            </p:cNvPr>
            <p:cNvSpPr/>
            <p:nvPr/>
          </p:nvSpPr>
          <p:spPr>
            <a:xfrm rot="5400000">
              <a:off x="8083337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riângulo isósceles 74">
              <a:extLst>
                <a:ext uri="{FF2B5EF4-FFF2-40B4-BE49-F238E27FC236}">
                  <a16:creationId xmlns:a16="http://schemas.microsoft.com/office/drawing/2014/main" id="{C858E263-0245-4DE3-AECD-78CC8E5ECBEF}"/>
                </a:ext>
              </a:extLst>
            </p:cNvPr>
            <p:cNvSpPr/>
            <p:nvPr/>
          </p:nvSpPr>
          <p:spPr>
            <a:xfrm rot="10800000">
              <a:off x="6997955" y="4191519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C132729-7670-4526-8E46-FD270E0CC442}"/>
                </a:ext>
              </a:extLst>
            </p:cNvPr>
            <p:cNvSpPr/>
            <p:nvPr/>
          </p:nvSpPr>
          <p:spPr>
            <a:xfrm rot="16200000">
              <a:off x="6168912" y="2249030"/>
              <a:ext cx="1978762" cy="20515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7000">
                  <a:srgbClr val="FF2121"/>
                </a:gs>
                <a:gs pos="40000">
                  <a:srgbClr val="FF212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4D42593-53C9-4894-8CF2-F2E030F7D89E}"/>
                </a:ext>
              </a:extLst>
            </p:cNvPr>
            <p:cNvSpPr/>
            <p:nvPr/>
          </p:nvSpPr>
          <p:spPr>
            <a:xfrm>
              <a:off x="6479864" y="2596381"/>
              <a:ext cx="1356858" cy="1356858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86000">
                  <a:srgbClr val="FF2121"/>
                </a:gs>
              </a:gsLst>
              <a:path path="circle">
                <a:fillToRect t="100000" r="100000"/>
              </a:path>
              <a:tileRect l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Hemácia 5">
            <a:extLst>
              <a:ext uri="{FF2B5EF4-FFF2-40B4-BE49-F238E27FC236}">
                <a16:creationId xmlns:a16="http://schemas.microsoft.com/office/drawing/2014/main" id="{6B3813A4-1FF7-4EA8-816F-A28AA6225005}"/>
              </a:ext>
            </a:extLst>
          </p:cNvPr>
          <p:cNvGrpSpPr/>
          <p:nvPr/>
        </p:nvGrpSpPr>
        <p:grpSpPr>
          <a:xfrm rot="20990051">
            <a:off x="7939584" y="3817497"/>
            <a:ext cx="2398910" cy="2289714"/>
            <a:chOff x="5958838" y="2129952"/>
            <a:chExt cx="2398910" cy="2289714"/>
          </a:xfrm>
        </p:grpSpPr>
        <p:sp>
          <p:nvSpPr>
            <p:cNvPr id="79" name="Triângulo isósceles 78">
              <a:extLst>
                <a:ext uri="{FF2B5EF4-FFF2-40B4-BE49-F238E27FC236}">
                  <a16:creationId xmlns:a16="http://schemas.microsoft.com/office/drawing/2014/main" id="{695DC53B-E7D5-46C5-982F-D395A0110582}"/>
                </a:ext>
              </a:extLst>
            </p:cNvPr>
            <p:cNvSpPr/>
            <p:nvPr/>
          </p:nvSpPr>
          <p:spPr>
            <a:xfrm>
              <a:off x="6997955" y="2129952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Triângulo isósceles 79">
              <a:extLst>
                <a:ext uri="{FF2B5EF4-FFF2-40B4-BE49-F238E27FC236}">
                  <a16:creationId xmlns:a16="http://schemas.microsoft.com/office/drawing/2014/main" id="{B7A68A43-DA83-40CE-9CF6-A65003929922}"/>
                </a:ext>
              </a:extLst>
            </p:cNvPr>
            <p:cNvSpPr/>
            <p:nvPr/>
          </p:nvSpPr>
          <p:spPr>
            <a:xfrm rot="16200000">
              <a:off x="5912574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Triângulo isósceles 80">
              <a:extLst>
                <a:ext uri="{FF2B5EF4-FFF2-40B4-BE49-F238E27FC236}">
                  <a16:creationId xmlns:a16="http://schemas.microsoft.com/office/drawing/2014/main" id="{A9F1409F-C45F-437E-87B0-4DCBD0B448CD}"/>
                </a:ext>
              </a:extLst>
            </p:cNvPr>
            <p:cNvSpPr/>
            <p:nvPr/>
          </p:nvSpPr>
          <p:spPr>
            <a:xfrm rot="5400000">
              <a:off x="8083337" y="3160735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Antigénio 7">
              <a:extLst>
                <a:ext uri="{FF2B5EF4-FFF2-40B4-BE49-F238E27FC236}">
                  <a16:creationId xmlns:a16="http://schemas.microsoft.com/office/drawing/2014/main" id="{0FED7624-C74B-4FA6-B961-C624C860C095}"/>
                </a:ext>
              </a:extLst>
            </p:cNvPr>
            <p:cNvSpPr/>
            <p:nvPr/>
          </p:nvSpPr>
          <p:spPr>
            <a:xfrm rot="10800000">
              <a:off x="6997955" y="4191519"/>
              <a:ext cx="320675" cy="228147"/>
            </a:xfrm>
            <a:prstGeom prst="triangle">
              <a:avLst/>
            </a:prstGeom>
            <a:solidFill>
              <a:srgbClr val="F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DDDF23F-4438-4830-9CA8-28784CFCAA04}"/>
                </a:ext>
              </a:extLst>
            </p:cNvPr>
            <p:cNvSpPr/>
            <p:nvPr/>
          </p:nvSpPr>
          <p:spPr>
            <a:xfrm rot="16200000">
              <a:off x="6168912" y="2249030"/>
              <a:ext cx="1978762" cy="20515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7000">
                  <a:srgbClr val="FF2121"/>
                </a:gs>
                <a:gs pos="40000">
                  <a:srgbClr val="FF212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16FF5B6-365D-473E-8C25-2E2BF256E365}"/>
                </a:ext>
              </a:extLst>
            </p:cNvPr>
            <p:cNvSpPr/>
            <p:nvPr/>
          </p:nvSpPr>
          <p:spPr>
            <a:xfrm>
              <a:off x="6479864" y="2596381"/>
              <a:ext cx="1356858" cy="1356858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86000">
                  <a:srgbClr val="FF2121"/>
                </a:gs>
              </a:gsLst>
              <a:path path="circle">
                <a:fillToRect t="100000" r="100000"/>
              </a:path>
              <a:tileRect l="-100000" b="-10000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F7E65676-B0FB-46FE-84E6-F0A132D44A4C}"/>
              </a:ext>
            </a:extLst>
          </p:cNvPr>
          <p:cNvSpPr txBox="1"/>
          <p:nvPr/>
        </p:nvSpPr>
        <p:spPr>
          <a:xfrm>
            <a:off x="8127334" y="1253811"/>
            <a:ext cx="43417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DADE</a:t>
            </a:r>
          </a:p>
        </p:txBody>
      </p:sp>
      <p:sp>
        <p:nvSpPr>
          <p:cNvPr id="94" name="Anticorpo 10">
            <a:extLst>
              <a:ext uri="{FF2B5EF4-FFF2-40B4-BE49-F238E27FC236}">
                <a16:creationId xmlns:a16="http://schemas.microsoft.com/office/drawing/2014/main" id="{F0952484-350C-44CB-B789-2D2D262FB4DD}"/>
              </a:ext>
            </a:extLst>
          </p:cNvPr>
          <p:cNvSpPr/>
          <p:nvPr/>
        </p:nvSpPr>
        <p:spPr>
          <a:xfrm rot="7504647" flipV="1">
            <a:off x="7043067" y="1050208"/>
            <a:ext cx="1806140" cy="1462050"/>
          </a:xfrm>
          <a:custGeom>
            <a:avLst/>
            <a:gdLst>
              <a:gd name="connsiteX0" fmla="*/ 2087080 w 2109401"/>
              <a:gd name="connsiteY0" fmla="*/ 1654919 h 1707537"/>
              <a:gd name="connsiteX1" fmla="*/ 2087080 w 2109401"/>
              <a:gd name="connsiteY1" fmla="*/ 1654919 h 1707537"/>
              <a:gd name="connsiteX2" fmla="*/ 2087081 w 2109401"/>
              <a:gd name="connsiteY2" fmla="*/ 1654918 h 1707537"/>
              <a:gd name="connsiteX3" fmla="*/ 0 w 2109401"/>
              <a:gd name="connsiteY3" fmla="*/ 774751 h 1707537"/>
              <a:gd name="connsiteX4" fmla="*/ 0 w 2109401"/>
              <a:gd name="connsiteY4" fmla="*/ 774752 h 1707537"/>
              <a:gd name="connsiteX5" fmla="*/ 0 w 2109401"/>
              <a:gd name="connsiteY5" fmla="*/ 774752 h 1707537"/>
              <a:gd name="connsiteX6" fmla="*/ 36135 w 2109401"/>
              <a:gd name="connsiteY6" fmla="*/ 687515 h 1707537"/>
              <a:gd name="connsiteX7" fmla="*/ 9695 w 2109401"/>
              <a:gd name="connsiteY7" fmla="*/ 726730 h 1707537"/>
              <a:gd name="connsiteX8" fmla="*/ 0 w 2109401"/>
              <a:gd name="connsiteY8" fmla="*/ 774752 h 1707537"/>
              <a:gd name="connsiteX9" fmla="*/ 9695 w 2109401"/>
              <a:gd name="connsiteY9" fmla="*/ 822773 h 1707537"/>
              <a:gd name="connsiteX10" fmla="*/ 123372 w 2109401"/>
              <a:gd name="connsiteY10" fmla="*/ 898123 h 1707537"/>
              <a:gd name="connsiteX11" fmla="*/ 791172 w 2109401"/>
              <a:gd name="connsiteY11" fmla="*/ 898124 h 1707537"/>
              <a:gd name="connsiteX12" fmla="*/ 1915257 w 2109401"/>
              <a:gd name="connsiteY12" fmla="*/ 1685215 h 1707537"/>
              <a:gd name="connsiteX13" fmla="*/ 2051594 w 2109401"/>
              <a:gd name="connsiteY13" fmla="*/ 1688694 h 1707537"/>
              <a:gd name="connsiteX14" fmla="*/ 2087080 w 2109401"/>
              <a:gd name="connsiteY14" fmla="*/ 1654919 h 1707537"/>
              <a:gd name="connsiteX15" fmla="*/ 2106682 w 2109401"/>
              <a:gd name="connsiteY15" fmla="*/ 1610021 h 1707537"/>
              <a:gd name="connsiteX16" fmla="*/ 2056783 w 2109401"/>
              <a:gd name="connsiteY16" fmla="*/ 1483095 h 1707537"/>
              <a:gd name="connsiteX17" fmla="*/ 950885 w 2109401"/>
              <a:gd name="connsiteY17" fmla="*/ 708737 h 1707537"/>
              <a:gd name="connsiteX18" fmla="*/ 722483 w 2109401"/>
              <a:gd name="connsiteY18" fmla="*/ 81208 h 1707537"/>
              <a:gd name="connsiteX19" fmla="*/ 564355 w 2109401"/>
              <a:gd name="connsiteY19" fmla="*/ 7473 h 1707537"/>
              <a:gd name="connsiteX20" fmla="*/ 564356 w 2109401"/>
              <a:gd name="connsiteY20" fmla="*/ 7474 h 1707537"/>
              <a:gd name="connsiteX21" fmla="*/ 490620 w 2109401"/>
              <a:gd name="connsiteY21" fmla="*/ 165601 h 1707537"/>
              <a:gd name="connsiteX22" fmla="*/ 667430 w 2109401"/>
              <a:gd name="connsiteY22" fmla="*/ 651380 h 1707537"/>
              <a:gd name="connsiteX23" fmla="*/ 123372 w 2109401"/>
              <a:gd name="connsiteY23" fmla="*/ 651380 h 1707537"/>
              <a:gd name="connsiteX24" fmla="*/ 36135 w 2109401"/>
              <a:gd name="connsiteY24" fmla="*/ 687515 h 170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9401" h="1707537">
                <a:moveTo>
                  <a:pt x="2087080" y="1654919"/>
                </a:moveTo>
                <a:lnTo>
                  <a:pt x="2087080" y="1654919"/>
                </a:lnTo>
                <a:lnTo>
                  <a:pt x="2087081" y="1654918"/>
                </a:lnTo>
                <a:close/>
                <a:moveTo>
                  <a:pt x="0" y="774751"/>
                </a:moveTo>
                <a:lnTo>
                  <a:pt x="0" y="774752"/>
                </a:lnTo>
                <a:lnTo>
                  <a:pt x="0" y="774752"/>
                </a:lnTo>
                <a:close/>
                <a:moveTo>
                  <a:pt x="36135" y="687515"/>
                </a:moveTo>
                <a:cubicBezTo>
                  <a:pt x="24972" y="698678"/>
                  <a:pt x="15938" y="711970"/>
                  <a:pt x="9695" y="726730"/>
                </a:cubicBezTo>
                <a:lnTo>
                  <a:pt x="0" y="774752"/>
                </a:lnTo>
                <a:lnTo>
                  <a:pt x="9695" y="822773"/>
                </a:lnTo>
                <a:cubicBezTo>
                  <a:pt x="28424" y="867053"/>
                  <a:pt x="72270" y="898123"/>
                  <a:pt x="123372" y="898123"/>
                </a:cubicBezTo>
                <a:lnTo>
                  <a:pt x="791172" y="898124"/>
                </a:lnTo>
                <a:lnTo>
                  <a:pt x="1915257" y="1685215"/>
                </a:lnTo>
                <a:cubicBezTo>
                  <a:pt x="1957117" y="1714526"/>
                  <a:pt x="2010855" y="1714224"/>
                  <a:pt x="2051594" y="1688694"/>
                </a:cubicBezTo>
                <a:lnTo>
                  <a:pt x="2087080" y="1654919"/>
                </a:lnTo>
                <a:lnTo>
                  <a:pt x="2106682" y="1610021"/>
                </a:lnTo>
                <a:cubicBezTo>
                  <a:pt x="2116738" y="1563007"/>
                  <a:pt x="2098643" y="1512406"/>
                  <a:pt x="2056783" y="1483095"/>
                </a:cubicBezTo>
                <a:lnTo>
                  <a:pt x="950885" y="708737"/>
                </a:lnTo>
                <a:lnTo>
                  <a:pt x="722483" y="81208"/>
                </a:lnTo>
                <a:cubicBezTo>
                  <a:pt x="699179" y="17182"/>
                  <a:pt x="628382" y="-15831"/>
                  <a:pt x="564355" y="7473"/>
                </a:cubicBezTo>
                <a:lnTo>
                  <a:pt x="564356" y="7474"/>
                </a:lnTo>
                <a:cubicBezTo>
                  <a:pt x="500329" y="30777"/>
                  <a:pt x="467316" y="101574"/>
                  <a:pt x="490620" y="165601"/>
                </a:cubicBezTo>
                <a:lnTo>
                  <a:pt x="667430" y="651380"/>
                </a:lnTo>
                <a:lnTo>
                  <a:pt x="123372" y="651380"/>
                </a:lnTo>
                <a:cubicBezTo>
                  <a:pt x="89304" y="651380"/>
                  <a:pt x="58461" y="665189"/>
                  <a:pt x="36135" y="68751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Shake">
            <a:extLst>
              <a:ext uri="{FF2B5EF4-FFF2-40B4-BE49-F238E27FC236}">
                <a16:creationId xmlns:a16="http://schemas.microsoft.com/office/drawing/2014/main" id="{DA231E27-F96F-49FD-93CB-AE9C16E81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" r="953" b="7647"/>
          <a:stretch/>
        </p:blipFill>
        <p:spPr>
          <a:xfrm>
            <a:off x="0" y="7329948"/>
            <a:ext cx="12192000" cy="9243552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  <a:reflection stA="45000"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87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30000" decel="7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00208 0.60509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302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30000" de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1.875E-6 -0.3745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72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30000" de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6315 -0.40532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-20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30000" de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116 L -0.00091 0.5923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2956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30000" de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4 0.01019 L 0.1582 -0.4085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20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30000" de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0439 L -0.21054 0.6414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3185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532 L -0.0487 -0.3930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993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30000" de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2.29167E-6 -0.37268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6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30000" de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3.125E-6 0.5972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5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16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1.38148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92" grpId="0" animBg="1"/>
      <p:bldP spid="92" grpId="1" animBg="1"/>
      <p:bldP spid="91" grpId="0" animBg="1"/>
      <p:bldP spid="91" grpId="1" animBg="1"/>
      <p:bldP spid="90" grpId="0" animBg="1"/>
      <p:bldP spid="90" grpId="1" animBg="1"/>
      <p:bldP spid="89" grpId="0" animBg="1"/>
      <p:bldP spid="89" grpId="1" animBg="1"/>
      <p:bldP spid="88" grpId="0" animBg="1"/>
      <p:bldP spid="88" grpId="1" animBg="1"/>
      <p:bldP spid="87" grpId="0" animBg="1"/>
      <p:bldP spid="87" grpId="1" animBg="1"/>
      <p:bldP spid="25" grpId="0" animBg="1"/>
      <p:bldP spid="25" grpId="1" animBg="1"/>
      <p:bldP spid="85" grpId="0" animBg="1"/>
      <p:bldP spid="85" grpId="1" animBg="1"/>
      <p:bldP spid="6" grpId="0"/>
      <p:bldP spid="93" grpId="0"/>
      <p:bldP spid="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A7CD732-8604-4E41-95E6-4029F1DFC0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30E3C5-D5CE-49AC-8C47-D2A6F94525E3}"/>
              </a:ext>
            </a:extLst>
          </p:cNvPr>
          <p:cNvSpPr/>
          <p:nvPr/>
        </p:nvSpPr>
        <p:spPr>
          <a:xfrm>
            <a:off x="1160463" y="-1725613"/>
            <a:ext cx="9863137" cy="10309226"/>
          </a:xfrm>
          <a:prstGeom prst="ellipse">
            <a:avLst/>
          </a:prstGeom>
          <a:solidFill>
            <a:srgbClr val="134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F99A070D-BBCE-4654-AF3E-E16044A9BC06}"/>
                  </a:ext>
                </a:extLst>
              </p14:cNvPr>
              <p14:cNvContentPartPr/>
              <p14:nvPr/>
            </p14:nvContentPartPr>
            <p14:xfrm>
              <a:off x="-1398260" y="-1069885"/>
              <a:ext cx="15502320" cy="921420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F99A070D-BBCE-4654-AF3E-E16044A9BC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417340" y="-1108045"/>
                <a:ext cx="15540120" cy="929016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5763DD5F-6271-4FAC-B0DE-F9A411FAA021}"/>
              </a:ext>
            </a:extLst>
          </p:cNvPr>
          <p:cNvSpPr/>
          <p:nvPr/>
        </p:nvSpPr>
        <p:spPr>
          <a:xfrm>
            <a:off x="4560888" y="1874838"/>
            <a:ext cx="3006725" cy="3141662"/>
          </a:xfrm>
          <a:prstGeom prst="ellipse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D034FE1-AE66-4415-A719-3FA3D253DD12}"/>
              </a:ext>
            </a:extLst>
          </p:cNvPr>
          <p:cNvSpPr/>
          <p:nvPr/>
        </p:nvSpPr>
        <p:spPr>
          <a:xfrm>
            <a:off x="4332288" y="1603375"/>
            <a:ext cx="3492500" cy="3651250"/>
          </a:xfrm>
          <a:prstGeom prst="ellipse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lh3.googleusercontent.com/ohrHJyDtNruU0rWLDZuR0TNKxrzVEvlxY59ftYFz-6zuhn1kIBLrACY8w3gsx2DNwJs8vOE7e_EYlsYmcoJI7tyXPCR7h5JJrYcM8WGVOlLafoJIr6X9U76dxdYRbQ6oUebgVh3xbfE28fBWUsFB1QAqFXeJ-RMrgYg583hp4mSgXyas7vS-NkwbVIl0jGAsE_15vXEcL_jBFMK0OUxqLrGcSdKyG2Hs471-tg65SWK37qpoD7E6yHoNLqFz65aW0eAMDufYbebqlTdNiDaxA29difN1NlRof87ZGnSO9-PwddGwe2HK9TqzYrQpsD1fDCA4UtWfoXWK7k7KinWzC5dNJDqCKM2PWvdPJy_zVgz2lg8dCUjfhRDxChl6cUlideoOHcTTyL9yPICdHB1GMETIiL7I9LlR7RKY8W_3AN85hGEyQ3xnWgmuHjPW3C9yljQjnH-zHK9eXLFoDGaS9eB8SHBsl4dbEQ_huJiJe9T38sjDyfdprfNe_JRwlk-nlzWeKI2dIjQSx29VpC9ZNnXjzzgJ0MyvqheOuIvBkdCeZpGU44PFFVrviOOU-47hFD-qQP8nbyPort88dpGHrL9_xaSdh5vINGIvGdx2lfuzixUy5eIt8urPVEz1cv72n8hBluEogFP-Qw9DWsDyJxxRZ8KtqFkKMRNhE9G6_1y5VY5rQsyzyT7g0nqXpc_M5QUjam27Rc_LULi2jaK-djV4=w919-h920-no">
            <a:extLst>
              <a:ext uri="{FF2B5EF4-FFF2-40B4-BE49-F238E27FC236}">
                <a16:creationId xmlns:a16="http://schemas.microsoft.com/office/drawing/2014/main" id="{11367FEE-90EA-46C9-8CA1-6C1175B4E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2014538"/>
            <a:ext cx="28543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Paralelogramo 72">
            <a:extLst>
              <a:ext uri="{FF2B5EF4-FFF2-40B4-BE49-F238E27FC236}">
                <a16:creationId xmlns:a16="http://schemas.microsoft.com/office/drawing/2014/main" id="{0F376382-D379-4C9C-BA4E-C759AD429560}"/>
              </a:ext>
            </a:extLst>
          </p:cNvPr>
          <p:cNvSpPr/>
          <p:nvPr/>
        </p:nvSpPr>
        <p:spPr>
          <a:xfrm>
            <a:off x="5919788" y="479425"/>
            <a:ext cx="5294312" cy="933450"/>
          </a:xfrm>
          <a:prstGeom prst="parallelogram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Mundialmente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9D658E43-FF5A-4223-93DB-3E3DD008F8AB}"/>
              </a:ext>
            </a:extLst>
          </p:cNvPr>
          <p:cNvSpPr txBox="1"/>
          <p:nvPr/>
        </p:nvSpPr>
        <p:spPr>
          <a:xfrm>
            <a:off x="5919788" y="1490663"/>
            <a:ext cx="521652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% da população mundial é afetada por uma doença alérgica</a:t>
            </a:r>
            <a:endParaRPr kumimoji="0" lang="pt-PT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Paralelogramo 76">
            <a:extLst>
              <a:ext uri="{FF2B5EF4-FFF2-40B4-BE49-F238E27FC236}">
                <a16:creationId xmlns:a16="http://schemas.microsoft.com/office/drawing/2014/main" id="{A910BDF0-55E2-45B9-A178-8151752E99D1}"/>
              </a:ext>
            </a:extLst>
          </p:cNvPr>
          <p:cNvSpPr/>
          <p:nvPr/>
        </p:nvSpPr>
        <p:spPr>
          <a:xfrm>
            <a:off x="5927725" y="3740150"/>
            <a:ext cx="5294313" cy="933450"/>
          </a:xfrm>
          <a:prstGeom prst="parallelogram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/>
                <a:ea typeface="+mn-ea"/>
                <a:cs typeface="Estrangelo Edessa" panose="03080600000000000000" pitchFamily="66" charset="0"/>
              </a:rPr>
              <a:t>Em Portugal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850D4FCC-639C-429B-835E-EFBFBB970C88}"/>
              </a:ext>
            </a:extLst>
          </p:cNvPr>
          <p:cNvSpPr txBox="1"/>
          <p:nvPr/>
        </p:nvSpPr>
        <p:spPr>
          <a:xfrm>
            <a:off x="5927725" y="4751388"/>
            <a:ext cx="521652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Um </a:t>
            </a:r>
            <a:r>
              <a:rPr kumimoji="0" lang="pt-PT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terço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 da população é alérgica e 7</a:t>
            </a:r>
            <a:r>
              <a:rPr kumimoji="0" lang="pt-PT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t> sofre de asma</a:t>
            </a:r>
            <a:endParaRPr kumimoji="0" lang="pt-PT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66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28659 -0.00231 " pathEditMode="fixed" rAng="0" ptsTypes="AA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28659 0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28659 -0.00231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28659 0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4" grpId="0" animBg="1"/>
      <p:bldP spid="73" grpId="0" animBg="1"/>
      <p:bldP spid="74" grpId="0"/>
      <p:bldP spid="77" grpId="0" animBg="1"/>
      <p:bldP spid="7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9" descr="Imagem relacionada">
            <a:extLst>
              <a:ext uri="{FF2B5EF4-FFF2-40B4-BE49-F238E27FC236}">
                <a16:creationId xmlns:a16="http://schemas.microsoft.com/office/drawing/2014/main" id="{2AD2FFD3-03A2-45C0-8163-18FD294D8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ângulo 3">
            <a:extLst>
              <a:ext uri="{FF2B5EF4-FFF2-40B4-BE49-F238E27FC236}">
                <a16:creationId xmlns:a16="http://schemas.microsoft.com/office/drawing/2014/main" id="{8EA437AD-C09B-4F88-8C53-EB1E1947D7FC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4939118-CC46-4365-B416-3EAD17DB6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95" y="3542020"/>
            <a:ext cx="2091109" cy="3145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1749" name="CaixaDeTexto 3">
            <a:extLst>
              <a:ext uri="{FF2B5EF4-FFF2-40B4-BE49-F238E27FC236}">
                <a16:creationId xmlns:a16="http://schemas.microsoft.com/office/drawing/2014/main" id="{681F3EFF-8738-45D1-B4CE-D2F933E66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163"/>
            <a:ext cx="47259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A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alergia</a:t>
            </a:r>
            <a:r>
              <a:rPr kumimoji="0" lang="pt-P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é uma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resposta exagerada </a:t>
            </a:r>
            <a:r>
              <a:rPr kumimoji="0" lang="pt-P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do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sistema imunitário</a:t>
            </a:r>
            <a:r>
              <a:rPr kumimoji="0" lang="pt-P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. Normalmente, uma das principais funções deste sistema é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proteger</a:t>
            </a:r>
            <a:r>
              <a:rPr kumimoji="0" lang="pt-P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o ser humano de agentes patogénicos. No entanto, as células de algumas pessoas reagem de forma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excessiva</a:t>
            </a:r>
            <a:r>
              <a:rPr kumimoji="0" lang="pt-P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a corpos estranhos que são, de outra forma, inofensivos. Estas substâncias são designadas de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alergénicos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</a:t>
            </a:r>
            <a:r>
              <a:rPr kumimoji="0" lang="pt-P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e comportam-se como simples antigénios nas pessoas normais.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Tahom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28686" name="CaixaDeTexto 24">
            <a:extLst>
              <a:ext uri="{FF2B5EF4-FFF2-40B4-BE49-F238E27FC236}">
                <a16:creationId xmlns:a16="http://schemas.microsoft.com/office/drawing/2014/main" id="{C606E13B-6CAB-48FB-ABA2-37B368454350}"/>
              </a:ext>
            </a:extLst>
          </p:cNvPr>
          <p:cNvSpPr txBox="1">
            <a:spLocks noChangeArrowheads="1"/>
          </p:cNvSpPr>
          <p:nvPr/>
        </p:nvSpPr>
        <p:spPr bwMode="auto">
          <a:xfrm rot="-396706">
            <a:off x="287338" y="4452938"/>
            <a:ext cx="20335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1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Substâncias que desencadeiam uma resposta do sistema imunitário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85" name="CaixaDeTexto 23">
            <a:extLst>
              <a:ext uri="{FF2B5EF4-FFF2-40B4-BE49-F238E27FC236}">
                <a16:creationId xmlns:a16="http://schemas.microsoft.com/office/drawing/2014/main" id="{778824AB-CD64-4511-9DAD-F5F2BDFDA4DF}"/>
              </a:ext>
            </a:extLst>
          </p:cNvPr>
          <p:cNvSpPr txBox="1">
            <a:spLocks noChangeArrowheads="1"/>
          </p:cNvSpPr>
          <p:nvPr/>
        </p:nvSpPr>
        <p:spPr bwMode="auto">
          <a:xfrm rot="-413270">
            <a:off x="366713" y="3532188"/>
            <a:ext cx="1593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 panose="020B0604020202020204" pitchFamily="34" charset="0"/>
              </a:rPr>
              <a:t>Alergénicos</a:t>
            </a:r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6719493B-7782-4339-BA90-456EA9DD34F7}"/>
              </a:ext>
            </a:extLst>
          </p:cNvPr>
          <p:cNvSpPr/>
          <p:nvPr/>
        </p:nvSpPr>
        <p:spPr>
          <a:xfrm rot="19706578">
            <a:off x="1776413" y="3038475"/>
            <a:ext cx="733425" cy="1277938"/>
          </a:xfrm>
          <a:custGeom>
            <a:avLst/>
            <a:gdLst>
              <a:gd name="connsiteX0" fmla="*/ 387823 w 733323"/>
              <a:gd name="connsiteY0" fmla="*/ 1073225 h 1278686"/>
              <a:gd name="connsiteX1" fmla="*/ 393916 w 733323"/>
              <a:gd name="connsiteY1" fmla="*/ 1081907 h 1278686"/>
              <a:gd name="connsiteX2" fmla="*/ 394032 w 733323"/>
              <a:gd name="connsiteY2" fmla="*/ 1082210 h 1278686"/>
              <a:gd name="connsiteX3" fmla="*/ 393386 w 733323"/>
              <a:gd name="connsiteY3" fmla="*/ 1096832 h 1278686"/>
              <a:gd name="connsiteX4" fmla="*/ 391970 w 733323"/>
              <a:gd name="connsiteY4" fmla="*/ 1159485 h 1278686"/>
              <a:gd name="connsiteX5" fmla="*/ 365954 w 733323"/>
              <a:gd name="connsiteY5" fmla="*/ 1252932 h 1278686"/>
              <a:gd name="connsiteX6" fmla="*/ 364835 w 733323"/>
              <a:gd name="connsiteY6" fmla="*/ 1254344 h 1278686"/>
              <a:gd name="connsiteX7" fmla="*/ 377486 w 733323"/>
              <a:gd name="connsiteY7" fmla="*/ 1200376 h 1278686"/>
              <a:gd name="connsiteX8" fmla="*/ 382992 w 733323"/>
              <a:gd name="connsiteY8" fmla="*/ 1074884 h 1278686"/>
              <a:gd name="connsiteX9" fmla="*/ 387823 w 733323"/>
              <a:gd name="connsiteY9" fmla="*/ 1073225 h 1278686"/>
              <a:gd name="connsiteX10" fmla="*/ 470588 w 733323"/>
              <a:gd name="connsiteY10" fmla="*/ 1054665 h 1278686"/>
              <a:gd name="connsiteX11" fmla="*/ 469666 w 733323"/>
              <a:gd name="connsiteY11" fmla="*/ 1083620 h 1278686"/>
              <a:gd name="connsiteX12" fmla="*/ 467724 w 733323"/>
              <a:gd name="connsiteY12" fmla="*/ 1115512 h 1278686"/>
              <a:gd name="connsiteX13" fmla="*/ 450292 w 733323"/>
              <a:gd name="connsiteY13" fmla="*/ 1144740 h 1278686"/>
              <a:gd name="connsiteX14" fmla="*/ 455929 w 733323"/>
              <a:gd name="connsiteY14" fmla="*/ 1068854 h 1278686"/>
              <a:gd name="connsiteX15" fmla="*/ 649160 w 733323"/>
              <a:gd name="connsiteY15" fmla="*/ 960782 h 1278686"/>
              <a:gd name="connsiteX16" fmla="*/ 650079 w 733323"/>
              <a:gd name="connsiteY16" fmla="*/ 962144 h 1278686"/>
              <a:gd name="connsiteX17" fmla="*/ 639744 w 733323"/>
              <a:gd name="connsiteY17" fmla="*/ 1059615 h 1278686"/>
              <a:gd name="connsiteX18" fmla="*/ 601933 w 733323"/>
              <a:gd name="connsiteY18" fmla="*/ 1106405 h 1278686"/>
              <a:gd name="connsiteX19" fmla="*/ 600214 w 733323"/>
              <a:gd name="connsiteY19" fmla="*/ 1106331 h 1278686"/>
              <a:gd name="connsiteX20" fmla="*/ 619364 w 733323"/>
              <a:gd name="connsiteY20" fmla="*/ 1077177 h 1278686"/>
              <a:gd name="connsiteX21" fmla="*/ 624999 w 733323"/>
              <a:gd name="connsiteY21" fmla="*/ 1001292 h 1278686"/>
              <a:gd name="connsiteX22" fmla="*/ 430916 w 733323"/>
              <a:gd name="connsiteY22" fmla="*/ 34717 h 1278686"/>
              <a:gd name="connsiteX23" fmla="*/ 459518 w 733323"/>
              <a:gd name="connsiteY23" fmla="*/ 133347 h 1278686"/>
              <a:gd name="connsiteX24" fmla="*/ 459307 w 733323"/>
              <a:gd name="connsiteY24" fmla="*/ 133408 h 1278686"/>
              <a:gd name="connsiteX25" fmla="*/ 697190 w 733323"/>
              <a:gd name="connsiteY25" fmla="*/ 928962 h 1278686"/>
              <a:gd name="connsiteX26" fmla="*/ 696333 w 733323"/>
              <a:gd name="connsiteY26" fmla="*/ 929218 h 1278686"/>
              <a:gd name="connsiteX27" fmla="*/ 715324 w 733323"/>
              <a:gd name="connsiteY27" fmla="*/ 990313 h 1278686"/>
              <a:gd name="connsiteX28" fmla="*/ 714611 w 733323"/>
              <a:gd name="connsiteY28" fmla="*/ 996524 h 1278686"/>
              <a:gd name="connsiteX29" fmla="*/ 733323 w 733323"/>
              <a:gd name="connsiteY29" fmla="*/ 1135238 h 1278686"/>
              <a:gd name="connsiteX30" fmla="*/ 651147 w 733323"/>
              <a:gd name="connsiteY30" fmla="*/ 957451 h 1278686"/>
              <a:gd name="connsiteX31" fmla="*/ 649160 w 733323"/>
              <a:gd name="connsiteY31" fmla="*/ 960782 h 1278686"/>
              <a:gd name="connsiteX32" fmla="*/ 646682 w 733323"/>
              <a:gd name="connsiteY32" fmla="*/ 957109 h 1278686"/>
              <a:gd name="connsiteX33" fmla="*/ 639482 w 733323"/>
              <a:gd name="connsiteY33" fmla="*/ 960400 h 1278686"/>
              <a:gd name="connsiteX34" fmla="*/ 596166 w 733323"/>
              <a:gd name="connsiteY34" fmla="*/ 1132683 h 1278686"/>
              <a:gd name="connsiteX35" fmla="*/ 578865 w 733323"/>
              <a:gd name="connsiteY35" fmla="*/ 1211516 h 1278686"/>
              <a:gd name="connsiteX36" fmla="*/ 558616 w 733323"/>
              <a:gd name="connsiteY36" fmla="*/ 1278686 h 1278686"/>
              <a:gd name="connsiteX37" fmla="*/ 487973 w 733323"/>
              <a:gd name="connsiteY37" fmla="*/ 1048344 h 1278686"/>
              <a:gd name="connsiteX38" fmla="*/ 473108 w 733323"/>
              <a:gd name="connsiteY38" fmla="*/ 1052227 h 1278686"/>
              <a:gd name="connsiteX39" fmla="*/ 470588 w 733323"/>
              <a:gd name="connsiteY39" fmla="*/ 1054665 h 1278686"/>
              <a:gd name="connsiteX40" fmla="*/ 470844 w 733323"/>
              <a:gd name="connsiteY40" fmla="*/ 1046670 h 1278686"/>
              <a:gd name="connsiteX41" fmla="*/ 455798 w 733323"/>
              <a:gd name="connsiteY41" fmla="*/ 1019247 h 1278686"/>
              <a:gd name="connsiteX42" fmla="*/ 418248 w 733323"/>
              <a:gd name="connsiteY42" fmla="*/ 1165251 h 1278686"/>
              <a:gd name="connsiteX43" fmla="*/ 415430 w 733323"/>
              <a:gd name="connsiteY43" fmla="*/ 1203194 h 1278686"/>
              <a:gd name="connsiteX44" fmla="*/ 403503 w 733323"/>
              <a:gd name="connsiteY44" fmla="*/ 1106928 h 1278686"/>
              <a:gd name="connsiteX45" fmla="*/ 394032 w 733323"/>
              <a:gd name="connsiteY45" fmla="*/ 1082210 h 1278686"/>
              <a:gd name="connsiteX46" fmla="*/ 394109 w 733323"/>
              <a:gd name="connsiteY46" fmla="*/ 1080456 h 1278686"/>
              <a:gd name="connsiteX47" fmla="*/ 378102 w 733323"/>
              <a:gd name="connsiteY47" fmla="*/ 1031099 h 1278686"/>
              <a:gd name="connsiteX48" fmla="*/ 375235 w 733323"/>
              <a:gd name="connsiteY48" fmla="*/ 1025231 h 1278686"/>
              <a:gd name="connsiteX49" fmla="*/ 347388 w 733323"/>
              <a:gd name="connsiteY49" fmla="*/ 1033558 h 1278686"/>
              <a:gd name="connsiteX50" fmla="*/ 324678 w 733323"/>
              <a:gd name="connsiteY50" fmla="*/ 1069898 h 1278686"/>
              <a:gd name="connsiteX51" fmla="*/ 297147 w 733323"/>
              <a:gd name="connsiteY51" fmla="*/ 1118320 h 1278686"/>
              <a:gd name="connsiteX52" fmla="*/ 276040 w 733323"/>
              <a:gd name="connsiteY52" fmla="*/ 1050418 h 1278686"/>
              <a:gd name="connsiteX53" fmla="*/ 276964 w 733323"/>
              <a:gd name="connsiteY53" fmla="*/ 1050131 h 1278686"/>
              <a:gd name="connsiteX54" fmla="*/ 37177 w 733323"/>
              <a:gd name="connsiteY54" fmla="*/ 248211 h 1278686"/>
              <a:gd name="connsiteX55" fmla="*/ 37460 w 733323"/>
              <a:gd name="connsiteY55" fmla="*/ 248126 h 1278686"/>
              <a:gd name="connsiteX56" fmla="*/ 0 w 733323"/>
              <a:gd name="connsiteY56" fmla="*/ 118950 h 1278686"/>
              <a:gd name="connsiteX57" fmla="*/ 1655 w 733323"/>
              <a:gd name="connsiteY57" fmla="*/ 108284 h 1278686"/>
              <a:gd name="connsiteX58" fmla="*/ 25718 w 733323"/>
              <a:gd name="connsiteY58" fmla="*/ 0 h 1278686"/>
              <a:gd name="connsiteX59" fmla="*/ 37750 w 733323"/>
              <a:gd name="connsiteY59" fmla="*/ 120316 h 1278686"/>
              <a:gd name="connsiteX60" fmla="*/ 49781 w 733323"/>
              <a:gd name="connsiteY60" fmla="*/ 156411 h 1278686"/>
              <a:gd name="connsiteX61" fmla="*/ 85876 w 733323"/>
              <a:gd name="connsiteY61" fmla="*/ 168442 h 1278686"/>
              <a:gd name="connsiteX62" fmla="*/ 97908 w 733323"/>
              <a:gd name="connsiteY62" fmla="*/ 132348 h 1278686"/>
              <a:gd name="connsiteX63" fmla="*/ 121971 w 733323"/>
              <a:gd name="connsiteY63" fmla="*/ 108284 h 1278686"/>
              <a:gd name="connsiteX64" fmla="*/ 146034 w 733323"/>
              <a:gd name="connsiteY64" fmla="*/ 36095 h 1278686"/>
              <a:gd name="connsiteX65" fmla="*/ 158065 w 733323"/>
              <a:gd name="connsiteY65" fmla="*/ 0 h 1278686"/>
              <a:gd name="connsiteX66" fmla="*/ 194160 w 733323"/>
              <a:gd name="connsiteY66" fmla="*/ 84221 h 1278686"/>
              <a:gd name="connsiteX67" fmla="*/ 205027 w 733323"/>
              <a:gd name="connsiteY67" fmla="*/ 118884 h 1278686"/>
              <a:gd name="connsiteX68" fmla="*/ 202852 w 733323"/>
              <a:gd name="connsiteY68" fmla="*/ 115972 h 1278686"/>
              <a:gd name="connsiteX69" fmla="*/ 202526 w 733323"/>
              <a:gd name="connsiteY69" fmla="*/ 115500 h 1278686"/>
              <a:gd name="connsiteX70" fmla="*/ 201663 w 733323"/>
              <a:gd name="connsiteY70" fmla="*/ 114379 h 1278686"/>
              <a:gd name="connsiteX71" fmla="*/ 202852 w 733323"/>
              <a:gd name="connsiteY71" fmla="*/ 115972 h 1278686"/>
              <a:gd name="connsiteX72" fmla="*/ 210947 w 733323"/>
              <a:gd name="connsiteY72" fmla="*/ 127695 h 1278686"/>
              <a:gd name="connsiteX73" fmla="*/ 230255 w 733323"/>
              <a:gd name="connsiteY73" fmla="*/ 156411 h 1278686"/>
              <a:gd name="connsiteX74" fmla="*/ 290413 w 733323"/>
              <a:gd name="connsiteY74" fmla="*/ 72190 h 1278686"/>
              <a:gd name="connsiteX75" fmla="*/ 302444 w 733323"/>
              <a:gd name="connsiteY75" fmla="*/ 36095 h 1278686"/>
              <a:gd name="connsiteX76" fmla="*/ 314476 w 733323"/>
              <a:gd name="connsiteY76" fmla="*/ 0 h 1278686"/>
              <a:gd name="connsiteX77" fmla="*/ 338539 w 733323"/>
              <a:gd name="connsiteY77" fmla="*/ 72190 h 1278686"/>
              <a:gd name="connsiteX78" fmla="*/ 350571 w 733323"/>
              <a:gd name="connsiteY78" fmla="*/ 108284 h 1278686"/>
              <a:gd name="connsiteX79" fmla="*/ 374634 w 733323"/>
              <a:gd name="connsiteY79" fmla="*/ 132348 h 1278686"/>
              <a:gd name="connsiteX80" fmla="*/ 422760 w 733323"/>
              <a:gd name="connsiteY80" fmla="*/ 72190 h 1278686"/>
              <a:gd name="connsiteX81" fmla="*/ 429609 w 733323"/>
              <a:gd name="connsiteY81" fmla="*/ 42370 h 127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33323" h="1278686">
                <a:moveTo>
                  <a:pt x="387823" y="1073225"/>
                </a:moveTo>
                <a:cubicBezTo>
                  <a:pt x="389733" y="1074720"/>
                  <a:pt x="391852" y="1077939"/>
                  <a:pt x="393916" y="1081907"/>
                </a:cubicBezTo>
                <a:lnTo>
                  <a:pt x="394032" y="1082210"/>
                </a:lnTo>
                <a:lnTo>
                  <a:pt x="393386" y="1096832"/>
                </a:lnTo>
                <a:cubicBezTo>
                  <a:pt x="392725" y="1110275"/>
                  <a:pt x="391891" y="1129569"/>
                  <a:pt x="391970" y="1159485"/>
                </a:cubicBezTo>
                <a:cubicBezTo>
                  <a:pt x="383298" y="1190634"/>
                  <a:pt x="376748" y="1222454"/>
                  <a:pt x="365954" y="1252932"/>
                </a:cubicBezTo>
                <a:cubicBezTo>
                  <a:pt x="364457" y="1257159"/>
                  <a:pt x="364254" y="1257094"/>
                  <a:pt x="364835" y="1254344"/>
                </a:cubicBezTo>
                <a:cubicBezTo>
                  <a:pt x="366578" y="1246092"/>
                  <a:pt x="375380" y="1213662"/>
                  <a:pt x="377486" y="1200376"/>
                </a:cubicBezTo>
                <a:cubicBezTo>
                  <a:pt x="381269" y="1176523"/>
                  <a:pt x="382676" y="1075641"/>
                  <a:pt x="382992" y="1074884"/>
                </a:cubicBezTo>
                <a:cubicBezTo>
                  <a:pt x="384215" y="1071958"/>
                  <a:pt x="385914" y="1071730"/>
                  <a:pt x="387823" y="1073225"/>
                </a:cubicBezTo>
                <a:close/>
                <a:moveTo>
                  <a:pt x="470588" y="1054665"/>
                </a:moveTo>
                <a:lnTo>
                  <a:pt x="469666" y="1083620"/>
                </a:lnTo>
                <a:cubicBezTo>
                  <a:pt x="468935" y="1095949"/>
                  <a:pt x="468079" y="1107436"/>
                  <a:pt x="467724" y="1115512"/>
                </a:cubicBezTo>
                <a:cubicBezTo>
                  <a:pt x="467227" y="1126845"/>
                  <a:pt x="453073" y="1155739"/>
                  <a:pt x="450292" y="1144740"/>
                </a:cubicBezTo>
                <a:cubicBezTo>
                  <a:pt x="444076" y="1120149"/>
                  <a:pt x="454050" y="1094150"/>
                  <a:pt x="455929" y="1068854"/>
                </a:cubicBezTo>
                <a:close/>
                <a:moveTo>
                  <a:pt x="649160" y="960782"/>
                </a:moveTo>
                <a:lnTo>
                  <a:pt x="650079" y="962144"/>
                </a:lnTo>
                <a:cubicBezTo>
                  <a:pt x="653656" y="979261"/>
                  <a:pt x="639679" y="1034812"/>
                  <a:pt x="639744" y="1059615"/>
                </a:cubicBezTo>
                <a:cubicBezTo>
                  <a:pt x="627140" y="1075212"/>
                  <a:pt x="617124" y="1093315"/>
                  <a:pt x="601933" y="1106405"/>
                </a:cubicBezTo>
                <a:cubicBezTo>
                  <a:pt x="599784" y="1108256"/>
                  <a:pt x="599437" y="1107964"/>
                  <a:pt x="600214" y="1106331"/>
                </a:cubicBezTo>
                <a:cubicBezTo>
                  <a:pt x="602546" y="1101435"/>
                  <a:pt x="615006" y="1084483"/>
                  <a:pt x="619364" y="1077177"/>
                </a:cubicBezTo>
                <a:cubicBezTo>
                  <a:pt x="632355" y="1055392"/>
                  <a:pt x="623120" y="1026587"/>
                  <a:pt x="624999" y="1001292"/>
                </a:cubicBezTo>
                <a:close/>
                <a:moveTo>
                  <a:pt x="430916" y="34717"/>
                </a:moveTo>
                <a:lnTo>
                  <a:pt x="459518" y="133347"/>
                </a:lnTo>
                <a:lnTo>
                  <a:pt x="459307" y="133408"/>
                </a:lnTo>
                <a:lnTo>
                  <a:pt x="697190" y="928962"/>
                </a:lnTo>
                <a:lnTo>
                  <a:pt x="696333" y="929218"/>
                </a:lnTo>
                <a:lnTo>
                  <a:pt x="715324" y="990313"/>
                </a:lnTo>
                <a:lnTo>
                  <a:pt x="714611" y="996524"/>
                </a:lnTo>
                <a:cubicBezTo>
                  <a:pt x="715229" y="1060243"/>
                  <a:pt x="733323" y="1135238"/>
                  <a:pt x="733323" y="1135238"/>
                </a:cubicBezTo>
                <a:cubicBezTo>
                  <a:pt x="725221" y="1114471"/>
                  <a:pt x="673290" y="970658"/>
                  <a:pt x="651147" y="957451"/>
                </a:cubicBezTo>
                <a:lnTo>
                  <a:pt x="649160" y="960782"/>
                </a:lnTo>
                <a:lnTo>
                  <a:pt x="646682" y="957109"/>
                </a:lnTo>
                <a:cubicBezTo>
                  <a:pt x="644965" y="956711"/>
                  <a:pt x="642613" y="957701"/>
                  <a:pt x="639482" y="960400"/>
                </a:cubicBezTo>
                <a:cubicBezTo>
                  <a:pt x="581361" y="1010485"/>
                  <a:pt x="606234" y="1074237"/>
                  <a:pt x="596166" y="1132683"/>
                </a:cubicBezTo>
                <a:cubicBezTo>
                  <a:pt x="591598" y="1159194"/>
                  <a:pt x="585568" y="1185462"/>
                  <a:pt x="578865" y="1211516"/>
                </a:cubicBezTo>
                <a:cubicBezTo>
                  <a:pt x="573041" y="1234165"/>
                  <a:pt x="565366" y="1256296"/>
                  <a:pt x="558616" y="1278686"/>
                </a:cubicBezTo>
                <a:cubicBezTo>
                  <a:pt x="549036" y="1188416"/>
                  <a:pt x="551453" y="1133177"/>
                  <a:pt x="487973" y="1048344"/>
                </a:cubicBezTo>
                <a:cubicBezTo>
                  <a:pt x="484174" y="1043266"/>
                  <a:pt x="478834" y="1046685"/>
                  <a:pt x="473108" y="1052227"/>
                </a:cubicBezTo>
                <a:lnTo>
                  <a:pt x="470588" y="1054665"/>
                </a:lnTo>
                <a:lnTo>
                  <a:pt x="470844" y="1046670"/>
                </a:lnTo>
                <a:cubicBezTo>
                  <a:pt x="470535" y="1023776"/>
                  <a:pt x="467199" y="1007785"/>
                  <a:pt x="455798" y="1019247"/>
                </a:cubicBezTo>
                <a:cubicBezTo>
                  <a:pt x="420359" y="1054874"/>
                  <a:pt x="429020" y="1116168"/>
                  <a:pt x="418248" y="1165251"/>
                </a:cubicBezTo>
                <a:cubicBezTo>
                  <a:pt x="415530" y="1177639"/>
                  <a:pt x="416370" y="1190546"/>
                  <a:pt x="415430" y="1203194"/>
                </a:cubicBezTo>
                <a:cubicBezTo>
                  <a:pt x="411455" y="1171106"/>
                  <a:pt x="411429" y="1138276"/>
                  <a:pt x="403503" y="1106928"/>
                </a:cubicBezTo>
                <a:lnTo>
                  <a:pt x="394032" y="1082210"/>
                </a:lnTo>
                <a:lnTo>
                  <a:pt x="394109" y="1080456"/>
                </a:lnTo>
                <a:cubicBezTo>
                  <a:pt x="394539" y="1062881"/>
                  <a:pt x="392101" y="1059157"/>
                  <a:pt x="378102" y="1031099"/>
                </a:cubicBezTo>
                <a:lnTo>
                  <a:pt x="375235" y="1025231"/>
                </a:lnTo>
                <a:lnTo>
                  <a:pt x="347388" y="1033558"/>
                </a:lnTo>
                <a:lnTo>
                  <a:pt x="324678" y="1069898"/>
                </a:lnTo>
                <a:lnTo>
                  <a:pt x="297147" y="1118320"/>
                </a:lnTo>
                <a:lnTo>
                  <a:pt x="276040" y="1050418"/>
                </a:lnTo>
                <a:lnTo>
                  <a:pt x="276964" y="1050131"/>
                </a:lnTo>
                <a:lnTo>
                  <a:pt x="37177" y="248211"/>
                </a:lnTo>
                <a:lnTo>
                  <a:pt x="37460" y="248126"/>
                </a:lnTo>
                <a:lnTo>
                  <a:pt x="0" y="118950"/>
                </a:lnTo>
                <a:lnTo>
                  <a:pt x="1655" y="108284"/>
                </a:lnTo>
                <a:cubicBezTo>
                  <a:pt x="11836" y="52288"/>
                  <a:pt x="12846" y="51489"/>
                  <a:pt x="25718" y="0"/>
                </a:cubicBezTo>
                <a:cubicBezTo>
                  <a:pt x="29729" y="40105"/>
                  <a:pt x="31621" y="80479"/>
                  <a:pt x="37750" y="120316"/>
                </a:cubicBezTo>
                <a:cubicBezTo>
                  <a:pt x="39678" y="132851"/>
                  <a:pt x="40813" y="147443"/>
                  <a:pt x="49781" y="156411"/>
                </a:cubicBezTo>
                <a:cubicBezTo>
                  <a:pt x="58749" y="165379"/>
                  <a:pt x="73844" y="164432"/>
                  <a:pt x="85876" y="168442"/>
                </a:cubicBezTo>
                <a:cubicBezTo>
                  <a:pt x="89887" y="156411"/>
                  <a:pt x="91383" y="143223"/>
                  <a:pt x="97908" y="132348"/>
                </a:cubicBezTo>
                <a:cubicBezTo>
                  <a:pt x="103744" y="122621"/>
                  <a:pt x="116898" y="118430"/>
                  <a:pt x="121971" y="108284"/>
                </a:cubicBezTo>
                <a:cubicBezTo>
                  <a:pt x="133314" y="85597"/>
                  <a:pt x="138013" y="60158"/>
                  <a:pt x="146034" y="36095"/>
                </a:cubicBezTo>
                <a:lnTo>
                  <a:pt x="158065" y="0"/>
                </a:lnTo>
                <a:cubicBezTo>
                  <a:pt x="183106" y="100163"/>
                  <a:pt x="152615" y="1133"/>
                  <a:pt x="194160" y="84221"/>
                </a:cubicBezTo>
                <a:cubicBezTo>
                  <a:pt x="219068" y="134036"/>
                  <a:pt x="210851" y="126221"/>
                  <a:pt x="205027" y="118884"/>
                </a:cubicBezTo>
                <a:lnTo>
                  <a:pt x="202852" y="115972"/>
                </a:lnTo>
                <a:lnTo>
                  <a:pt x="202526" y="115500"/>
                </a:lnTo>
                <a:cubicBezTo>
                  <a:pt x="201164" y="113583"/>
                  <a:pt x="201061" y="113512"/>
                  <a:pt x="201663" y="114379"/>
                </a:cubicBezTo>
                <a:lnTo>
                  <a:pt x="202852" y="115972"/>
                </a:lnTo>
                <a:lnTo>
                  <a:pt x="210947" y="127695"/>
                </a:lnTo>
                <a:cubicBezTo>
                  <a:pt x="215384" y="134211"/>
                  <a:pt x="221635" y="143480"/>
                  <a:pt x="230255" y="156411"/>
                </a:cubicBezTo>
                <a:cubicBezTo>
                  <a:pt x="290413" y="136358"/>
                  <a:pt x="262340" y="156411"/>
                  <a:pt x="290413" y="72190"/>
                </a:cubicBezTo>
                <a:lnTo>
                  <a:pt x="302444" y="36095"/>
                </a:lnTo>
                <a:lnTo>
                  <a:pt x="314476" y="0"/>
                </a:lnTo>
                <a:lnTo>
                  <a:pt x="338539" y="72190"/>
                </a:lnTo>
                <a:cubicBezTo>
                  <a:pt x="342550" y="84221"/>
                  <a:pt x="341604" y="99316"/>
                  <a:pt x="350571" y="108284"/>
                </a:cubicBezTo>
                <a:lnTo>
                  <a:pt x="374634" y="132348"/>
                </a:lnTo>
                <a:cubicBezTo>
                  <a:pt x="392252" y="114730"/>
                  <a:pt x="413654" y="96472"/>
                  <a:pt x="422760" y="72190"/>
                </a:cubicBezTo>
                <a:cubicBezTo>
                  <a:pt x="426350" y="62616"/>
                  <a:pt x="428118" y="52536"/>
                  <a:pt x="429609" y="42370"/>
                </a:cubicBezTo>
                <a:close/>
              </a:path>
            </a:pathLst>
          </a:custGeom>
          <a:solidFill>
            <a:srgbClr val="8C8B8C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9FFDDE21-AD19-4D7C-86EF-046018BA7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928938"/>
            <a:ext cx="26098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2" descr="Resultado de imagem para allergy png">
            <a:extLst>
              <a:ext uri="{FF2B5EF4-FFF2-40B4-BE49-F238E27FC236}">
                <a16:creationId xmlns:a16="http://schemas.microsoft.com/office/drawing/2014/main" id="{35333B17-6AB3-487F-8D8D-C952DB9D6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746250"/>
            <a:ext cx="3363913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DEB5280-5980-43B3-8643-7C970115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739775"/>
            <a:ext cx="9350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13F33B7-D290-40FD-B4DC-078F19AE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539750"/>
            <a:ext cx="115252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0CCEE32-B767-4609-956D-BE86819FD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1525">
            <a:off x="7366000" y="722313"/>
            <a:ext cx="1239838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60CF08C3-ABB0-4B7D-A955-7E58CFC5B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69888"/>
            <a:ext cx="1441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D4ADB3F6-969F-4FDE-AC4E-6D2FC38AC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1525">
            <a:off x="7350125" y="739775"/>
            <a:ext cx="9350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F4861CE2-79FB-4BCF-B08B-B6F33C218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69888"/>
            <a:ext cx="1441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B1707862-8AF5-420B-BCE3-57BD19D6F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595313"/>
            <a:ext cx="9350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D40FB02-7374-4FA7-B8CF-08DBA3FF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650875"/>
            <a:ext cx="9350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7F655B17-19DC-41D5-9328-DE391699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880">
            <a:off x="7221538" y="595313"/>
            <a:ext cx="9350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06726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2 -0.02037 C 0.13065 -0.02037 0.23192 0.13218 0.23192 0.32037 C 0.23192 0.50833 0.13065 0.66134 0.00622 0.66134 C -0.11849 0.66134 -0.21933 0.50833 -0.21933 0.32037 C -0.21933 0.13218 -0.11849 -0.02037 0.00622 -0.02037 Z " pathEditMode="relative" rAng="0" ptsTypes="AAA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0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36111E-6 1.11111E-6 C 0.12442 1.11111E-6 0.22584 0.15255 0.22584 0.34074 C 0.22584 0.5287 0.12442 0.68171 -2.36111E-6 0.68171 C -0.12471 0.68171 -0.22555 0.5287 -0.22555 0.34074 C -0.22555 0.15255 -0.12471 1.11111E-6 -2.36111E-6 1.11111E-6 Z " pathEditMode="relative" rAng="0" ptsTypes="AAAAA">
                                      <p:cBhvr>
                                        <p:cTn id="8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340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625 -0.02037 C 0.1306 -0.02037 0.23203 0.13218 0.23203 0.32037 C 0.23203 0.50834 0.1306 0.66134 0.00625 0.66134 C -0.11849 0.66134 -0.21927 0.50834 -0.21927 0.32037 C -0.21927 0.13218 -0.11849 -0.02037 0.00625 -0.02037 Z " pathEditMode="relative" rAng="0" ptsTypes="AAAAA">
                                      <p:cBhvr>
                                        <p:cTn id="10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07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6.48148E-7 -7.40741E-7 C 0.12442 -7.40741E-7 0.22584 0.15255 0.22584 0.34074 C 0.22584 0.5287 0.12442 0.68171 6.48148E-7 0.68171 C -0.12471 0.68171 -0.22555 0.5287 -0.22555 0.34074 C -0.22555 0.15255 -0.12471 -7.40741E-7 6.48148E-7 -7.40741E-7 Z " pathEditMode="relative" rAng="0" ptsTypes="AAAAA">
                                      <p:cBhvr>
                                        <p:cTn id="12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340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0622 -0.02037 C 0.13065 -0.02037 0.23206 0.13218 0.23206 0.32037 C 0.23206 0.50833 0.13065 0.66134 0.00622 0.66134 C -0.11849 0.66134 -0.21933 0.50833 -0.21933 0.32037 C -0.21933 0.13218 -0.11849 -0.02037 0.00622 -0.02037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340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4.58333E-6 2.22222E-6 C 0.12447 2.22222E-6 0.22578 0.15254 0.22578 0.34074 C 0.22578 0.5287 0.12447 0.68171 4.58333E-6 0.68171 C -0.12474 0.68171 -0.22553 0.5287 -0.22553 0.34074 C -0.22553 0.15254 -0.12474 2.22222E-6 4.58333E-6 2.22222E-6 Z " pathEditMode="relative" rAng="0" ptsTypes="AAAAA">
                                      <p:cBhvr>
                                        <p:cTn id="1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0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0.00625 -0.02037 C 0.13059 -0.02037 0.23203 0.13218 0.23203 0.32037 C 0.23203 0.50833 0.13059 0.66134 0.00625 0.66134 C -0.11849 0.66134 -0.21928 0.50833 -0.21928 0.32037 C -0.21928 0.13218 -0.11849 -0.02037 0.00625 -0.02037 Z " pathEditMode="relative" rAng="0" ptsTypes="AAAAA">
                                      <p:cBhvr>
                                        <p:cTn id="18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07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0.00625 -0.02037 C 0.1306 -0.02037 0.23203 0.13218 0.23203 0.32037 C 0.23203 0.50834 0.1306 0.66135 0.00625 0.66135 C -0.11849 0.66135 -0.21927 0.50834 -0.21927 0.32037 C -0.21927 0.13218 -0.11849 -0.02037 0.00625 -0.02037 Z " pathEditMode="relative" rAng="0" ptsTypes="AAAAA">
                                      <p:cBhvr>
                                        <p:cTn id="20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07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path" presetSubtype="0" repeatCount="indefinite" fill="hold" nodeType="withEffect">
                                  <p:stCondLst>
                                    <p:cond delay="5390"/>
                                  </p:stCondLst>
                                  <p:childTnLst>
                                    <p:animMotion origin="layout" path="M 0.00625 -0.02037 C 0.1306 -0.02037 0.23203 0.13218 0.23203 0.32037 C 0.23203 0.50833 0.1306 0.66134 0.00625 0.66134 C -0.11849 0.66134 -0.21927 0.50833 -0.21927 0.32037 C -0.21927 0.13218 -0.11849 -0.02037 0.00625 -0.02037 Z " pathEditMode="relative" rAng="0" ptsTypes="AAAAA">
                                      <p:cBhvr>
                                        <p:cTn id="22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03437 0.05278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5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6" grpId="0"/>
      <p:bldP spid="286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8B1B93CC-2115-4885-A60C-C1679AA0BB3F}"/>
              </a:ext>
            </a:extLst>
          </p:cNvPr>
          <p:cNvCxnSpPr>
            <a:cxnSpLocks/>
          </p:cNvCxnSpPr>
          <p:nvPr/>
        </p:nvCxnSpPr>
        <p:spPr>
          <a:xfrm>
            <a:off x="1047750" y="2732088"/>
            <a:ext cx="988695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835165"/>
      </p:ext>
    </p:extLst>
  </p:cSld>
  <p:clrMapOvr>
    <a:masterClrMapping/>
  </p:clrMapOvr>
  <p:transition spd="slow" advTm="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 de Texto 2">
            <a:extLst>
              <a:ext uri="{FF2B5EF4-FFF2-40B4-BE49-F238E27FC236}">
                <a16:creationId xmlns:a16="http://schemas.microsoft.com/office/drawing/2014/main" id="{3956D792-6007-48C6-A56E-09D2BBA4A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2873375"/>
            <a:ext cx="11144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Alguns agentes causadores de alergias</a:t>
            </a:r>
            <a:endParaRPr kumimoji="0" lang="pt-PT" altLang="pt-PT" sz="72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86D9F91-421E-435E-8722-8CE10681FBC7}"/>
              </a:ext>
            </a:extLst>
          </p:cNvPr>
          <p:cNvGrpSpPr>
            <a:grpSpLocks/>
          </p:cNvGrpSpPr>
          <p:nvPr/>
        </p:nvGrpSpPr>
        <p:grpSpPr bwMode="auto">
          <a:xfrm>
            <a:off x="523875" y="2732088"/>
            <a:ext cx="10906125" cy="1535112"/>
            <a:chOff x="1047750" y="2732156"/>
            <a:chExt cx="9886950" cy="1535033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D9E1A420-4448-425D-B0DB-319FEC640636}"/>
                </a:ext>
              </a:extLst>
            </p:cNvPr>
            <p:cNvSpPr/>
            <p:nvPr/>
          </p:nvSpPr>
          <p:spPr>
            <a:xfrm>
              <a:off x="1047750" y="2732156"/>
              <a:ext cx="9886950" cy="153503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" name="Conexão reta 4">
              <a:extLst>
                <a:ext uri="{FF2B5EF4-FFF2-40B4-BE49-F238E27FC236}">
                  <a16:creationId xmlns:a16="http://schemas.microsoft.com/office/drawing/2014/main" id="{020DA32F-FA38-447F-94CD-F80F1E53C207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50" y="2732156"/>
              <a:ext cx="988695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aixa de Texto 2">
            <a:extLst>
              <a:ext uri="{FF2B5EF4-FFF2-40B4-BE49-F238E27FC236}">
                <a16:creationId xmlns:a16="http://schemas.microsoft.com/office/drawing/2014/main" id="{49EAB802-6D3D-4399-9953-8DA88E0A2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61913"/>
            <a:ext cx="9474200" cy="8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4800" b="1" i="0" u="sng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Alergénios</a:t>
            </a:r>
            <a:endParaRPr kumimoji="0" lang="pt-PT" altLang="pt-PT" sz="7200" b="1" i="0" u="sng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380F3BC-DF09-4B5F-B0ED-144368DE1B1F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447800"/>
            <a:ext cx="2466975" cy="2168525"/>
            <a:chOff x="990601" y="1447800"/>
            <a:chExt cx="2466976" cy="2168099"/>
          </a:xfrm>
        </p:grpSpPr>
        <p:sp>
          <p:nvSpPr>
            <p:cNvPr id="80" name="Retângulo 79">
              <a:extLst>
                <a:ext uri="{FF2B5EF4-FFF2-40B4-BE49-F238E27FC236}">
                  <a16:creationId xmlns:a16="http://schemas.microsoft.com/office/drawing/2014/main" id="{437114E3-EF7E-4F62-94DD-43A08AF9D9C4}"/>
                </a:ext>
              </a:extLst>
            </p:cNvPr>
            <p:cNvSpPr/>
            <p:nvPr/>
          </p:nvSpPr>
          <p:spPr>
            <a:xfrm>
              <a:off x="990601" y="1447800"/>
              <a:ext cx="2466976" cy="2168099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829" name="Agrupar 80">
              <a:extLst>
                <a:ext uri="{FF2B5EF4-FFF2-40B4-BE49-F238E27FC236}">
                  <a16:creationId xmlns:a16="http://schemas.microsoft.com/office/drawing/2014/main" id="{0BA636E4-9550-4505-956E-A0DA3CBCD4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8701" y="1528674"/>
              <a:ext cx="2428875" cy="434825"/>
              <a:chOff x="-193015" y="475411"/>
              <a:chExt cx="3557167" cy="356400"/>
            </a:xfrm>
          </p:grpSpPr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F3FF2F89-C4D6-43DB-9E9F-76655E9357CE}"/>
                  </a:ext>
                </a:extLst>
              </p:cNvPr>
              <p:cNvSpPr/>
              <p:nvPr/>
            </p:nvSpPr>
            <p:spPr>
              <a:xfrm>
                <a:off x="-44" y="475471"/>
                <a:ext cx="2917807" cy="356453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3" name="CaixaDeTexto 82">
                <a:extLst>
                  <a:ext uri="{FF2B5EF4-FFF2-40B4-BE49-F238E27FC236}">
                    <a16:creationId xmlns:a16="http://schemas.microsoft.com/office/drawing/2014/main" id="{7AF2F1A9-A626-4050-AB3E-D2B2A55D1F3D}"/>
                  </a:ext>
                </a:extLst>
              </p:cNvPr>
              <p:cNvSpPr txBox="1"/>
              <p:nvPr/>
            </p:nvSpPr>
            <p:spPr>
              <a:xfrm>
                <a:off x="-193015" y="475471"/>
                <a:ext cx="3557168" cy="3564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99568" tIns="35560" rIns="99568" bIns="35560" spcCol="1270" anchor="ctr"/>
              <a:lstStyle/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INSETOS</a:t>
                </a:r>
              </a:p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3830" name="Imagem 3">
              <a:extLst>
                <a:ext uri="{FF2B5EF4-FFF2-40B4-BE49-F238E27FC236}">
                  <a16:creationId xmlns:a16="http://schemas.microsoft.com/office/drawing/2014/main" id="{0D03362B-196B-4CA0-B32F-26CD880D8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023" y="1992629"/>
              <a:ext cx="1216129" cy="1216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09F6746-39E2-4A3F-8106-99B3DEA3B2B0}"/>
              </a:ext>
            </a:extLst>
          </p:cNvPr>
          <p:cNvGrpSpPr>
            <a:grpSpLocks/>
          </p:cNvGrpSpPr>
          <p:nvPr/>
        </p:nvGrpSpPr>
        <p:grpSpPr bwMode="auto">
          <a:xfrm>
            <a:off x="4692650" y="1443038"/>
            <a:ext cx="2466975" cy="2173287"/>
            <a:chOff x="4691966" y="1443263"/>
            <a:chExt cx="2466976" cy="2172636"/>
          </a:xfrm>
        </p:grpSpPr>
        <p:sp>
          <p:nvSpPr>
            <p:cNvPr id="132" name="Retângulo 131">
              <a:extLst>
                <a:ext uri="{FF2B5EF4-FFF2-40B4-BE49-F238E27FC236}">
                  <a16:creationId xmlns:a16="http://schemas.microsoft.com/office/drawing/2014/main" id="{12B8F1D9-8B16-4BBD-A9F0-B14A6C055633}"/>
                </a:ext>
              </a:extLst>
            </p:cNvPr>
            <p:cNvSpPr/>
            <p:nvPr/>
          </p:nvSpPr>
          <p:spPr>
            <a:xfrm>
              <a:off x="4691966" y="1448024"/>
              <a:ext cx="2466976" cy="216787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824" name="Agrupar 132">
              <a:extLst>
                <a:ext uri="{FF2B5EF4-FFF2-40B4-BE49-F238E27FC236}">
                  <a16:creationId xmlns:a16="http://schemas.microsoft.com/office/drawing/2014/main" id="{4EA5EE4A-510D-4A86-AC9D-07CF76DE8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0067" y="1443263"/>
              <a:ext cx="2428875" cy="520236"/>
              <a:chOff x="-193014" y="405405"/>
              <a:chExt cx="3557167" cy="426406"/>
            </a:xfrm>
          </p:grpSpPr>
          <p:sp>
            <p:nvSpPr>
              <p:cNvPr id="134" name="Retângulo 133">
                <a:extLst>
                  <a:ext uri="{FF2B5EF4-FFF2-40B4-BE49-F238E27FC236}">
                    <a16:creationId xmlns:a16="http://schemas.microsoft.com/office/drawing/2014/main" id="{6D669256-33AB-48A6-B372-9CA59E29A0F3}"/>
                  </a:ext>
                </a:extLst>
              </p:cNvPr>
              <p:cNvSpPr/>
              <p:nvPr/>
            </p:nvSpPr>
            <p:spPr>
              <a:xfrm>
                <a:off x="-44" y="475648"/>
                <a:ext cx="2917807" cy="35641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5" name="CaixaDeTexto 134">
                <a:extLst>
                  <a:ext uri="{FF2B5EF4-FFF2-40B4-BE49-F238E27FC236}">
                    <a16:creationId xmlns:a16="http://schemas.microsoft.com/office/drawing/2014/main" id="{AC2D5268-BBFB-4120-A945-19E52BEC9C91}"/>
                  </a:ext>
                </a:extLst>
              </p:cNvPr>
              <p:cNvSpPr txBox="1"/>
              <p:nvPr/>
            </p:nvSpPr>
            <p:spPr>
              <a:xfrm>
                <a:off x="-193015" y="405405"/>
                <a:ext cx="3557168" cy="3564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99568" tIns="35560" rIns="99568" bIns="35560" spcCol="1270" anchor="ctr"/>
              <a:lstStyle/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PELO DE ANIMAIS</a:t>
                </a:r>
                <a:endParaRPr kumimoji="0" lang="pt-P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3825" name="Imagem 8">
              <a:extLst>
                <a:ext uri="{FF2B5EF4-FFF2-40B4-BE49-F238E27FC236}">
                  <a16:creationId xmlns:a16="http://schemas.microsoft.com/office/drawing/2014/main" id="{15D5AF19-12E5-4584-9D99-47AFCA5A4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313" y="1737813"/>
              <a:ext cx="1714281" cy="1714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FBDF2C8-7F14-49EB-9369-24D8C301B33B}"/>
              </a:ext>
            </a:extLst>
          </p:cNvPr>
          <p:cNvGrpSpPr>
            <a:grpSpLocks/>
          </p:cNvGrpSpPr>
          <p:nvPr/>
        </p:nvGrpSpPr>
        <p:grpSpPr bwMode="auto">
          <a:xfrm>
            <a:off x="8458200" y="1447800"/>
            <a:ext cx="2466975" cy="2168525"/>
            <a:chOff x="8458201" y="1447800"/>
            <a:chExt cx="2466976" cy="2168099"/>
          </a:xfrm>
        </p:grpSpPr>
        <p:sp>
          <p:nvSpPr>
            <p:cNvPr id="92" name="Retângulo 91">
              <a:extLst>
                <a:ext uri="{FF2B5EF4-FFF2-40B4-BE49-F238E27FC236}">
                  <a16:creationId xmlns:a16="http://schemas.microsoft.com/office/drawing/2014/main" id="{0D7D81D1-82BF-420B-8DCD-176A52305160}"/>
                </a:ext>
              </a:extLst>
            </p:cNvPr>
            <p:cNvSpPr/>
            <p:nvPr/>
          </p:nvSpPr>
          <p:spPr>
            <a:xfrm>
              <a:off x="8458201" y="1447800"/>
              <a:ext cx="2466976" cy="2168099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819" name="Agrupar 95">
              <a:extLst>
                <a:ext uri="{FF2B5EF4-FFF2-40B4-BE49-F238E27FC236}">
                  <a16:creationId xmlns:a16="http://schemas.microsoft.com/office/drawing/2014/main" id="{150CFE87-1F14-41C6-A9CB-05506356F6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6301" y="1528674"/>
              <a:ext cx="2428875" cy="434825"/>
              <a:chOff x="-193015" y="475411"/>
              <a:chExt cx="3557167" cy="356400"/>
            </a:xfrm>
          </p:grpSpPr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D6C19106-9DF2-4531-8DDD-4AD5F3A18ED0}"/>
                  </a:ext>
                </a:extLst>
              </p:cNvPr>
              <p:cNvSpPr/>
              <p:nvPr/>
            </p:nvSpPr>
            <p:spPr>
              <a:xfrm>
                <a:off x="-44" y="475471"/>
                <a:ext cx="2917807" cy="356453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3" name="CaixaDeTexto 102">
                <a:extLst>
                  <a:ext uri="{FF2B5EF4-FFF2-40B4-BE49-F238E27FC236}">
                    <a16:creationId xmlns:a16="http://schemas.microsoft.com/office/drawing/2014/main" id="{F1534EF7-C5D3-4450-8E32-DB2A47F4F133}"/>
                  </a:ext>
                </a:extLst>
              </p:cNvPr>
              <p:cNvSpPr txBox="1"/>
              <p:nvPr/>
            </p:nvSpPr>
            <p:spPr>
              <a:xfrm>
                <a:off x="-193015" y="475471"/>
                <a:ext cx="3557168" cy="3564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99568" tIns="35560" rIns="99568" bIns="35560" spcCol="1270" anchor="ctr"/>
              <a:lstStyle/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ALIMENTOS</a:t>
                </a:r>
              </a:p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3820" name="Imagem 11">
              <a:extLst>
                <a:ext uri="{FF2B5EF4-FFF2-40B4-BE49-F238E27FC236}">
                  <a16:creationId xmlns:a16="http://schemas.microsoft.com/office/drawing/2014/main" id="{D37C47D8-EB47-4D7C-9FB3-4FC356139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6486" y="1737598"/>
              <a:ext cx="1588502" cy="158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7B3F5BB-E127-4C1B-8A51-A50A3964F548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857625"/>
            <a:ext cx="2466975" cy="2168525"/>
            <a:chOff x="990600" y="3857259"/>
            <a:chExt cx="2466976" cy="2168099"/>
          </a:xfrm>
        </p:grpSpPr>
        <p:sp>
          <p:nvSpPr>
            <p:cNvPr id="118" name="Retângulo 117">
              <a:extLst>
                <a:ext uri="{FF2B5EF4-FFF2-40B4-BE49-F238E27FC236}">
                  <a16:creationId xmlns:a16="http://schemas.microsoft.com/office/drawing/2014/main" id="{05FE359F-67DE-4888-BB5C-D497288F77D5}"/>
                </a:ext>
              </a:extLst>
            </p:cNvPr>
            <p:cNvSpPr/>
            <p:nvPr/>
          </p:nvSpPr>
          <p:spPr>
            <a:xfrm>
              <a:off x="990600" y="3857259"/>
              <a:ext cx="2466976" cy="2168099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814" name="Agrupar 118">
              <a:extLst>
                <a:ext uri="{FF2B5EF4-FFF2-40B4-BE49-F238E27FC236}">
                  <a16:creationId xmlns:a16="http://schemas.microsoft.com/office/drawing/2014/main" id="{0204CB7C-3BE6-4FAD-B458-69673AC54E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8700" y="3938133"/>
              <a:ext cx="2428875" cy="434825"/>
              <a:chOff x="-193015" y="475411"/>
              <a:chExt cx="3557167" cy="356400"/>
            </a:xfrm>
          </p:grpSpPr>
          <p:sp>
            <p:nvSpPr>
              <p:cNvPr id="120" name="Retângulo 119">
                <a:extLst>
                  <a:ext uri="{FF2B5EF4-FFF2-40B4-BE49-F238E27FC236}">
                    <a16:creationId xmlns:a16="http://schemas.microsoft.com/office/drawing/2014/main" id="{92543487-3BF1-497E-8DF9-96F62CCC71DA}"/>
                  </a:ext>
                </a:extLst>
              </p:cNvPr>
              <p:cNvSpPr/>
              <p:nvPr/>
            </p:nvSpPr>
            <p:spPr>
              <a:xfrm>
                <a:off x="-44" y="475471"/>
                <a:ext cx="2917807" cy="356453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1" name="CaixaDeTexto 120">
                <a:extLst>
                  <a:ext uri="{FF2B5EF4-FFF2-40B4-BE49-F238E27FC236}">
                    <a16:creationId xmlns:a16="http://schemas.microsoft.com/office/drawing/2014/main" id="{752E53DA-A7B5-43CA-8F8D-695C301F598B}"/>
                  </a:ext>
                </a:extLst>
              </p:cNvPr>
              <p:cNvSpPr txBox="1"/>
              <p:nvPr/>
            </p:nvSpPr>
            <p:spPr>
              <a:xfrm>
                <a:off x="-193015" y="475471"/>
                <a:ext cx="3557168" cy="3564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99568" tIns="35560" rIns="99568" bIns="35560" spcCol="1270" anchor="ctr"/>
              <a:lstStyle/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MEDICAMENTOS</a:t>
                </a:r>
                <a:endParaRPr kumimoji="0" lang="pt-P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3815" name="Imagem 13">
              <a:extLst>
                <a:ext uri="{FF2B5EF4-FFF2-40B4-BE49-F238E27FC236}">
                  <a16:creationId xmlns:a16="http://schemas.microsoft.com/office/drawing/2014/main" id="{873E31BF-7432-4705-BC27-CC9ACC68D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69" y="4100978"/>
              <a:ext cx="1614022" cy="1614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8414BC2-0150-4FD0-9762-5C792897E894}"/>
              </a:ext>
            </a:extLst>
          </p:cNvPr>
          <p:cNvGrpSpPr>
            <a:grpSpLocks/>
          </p:cNvGrpSpPr>
          <p:nvPr/>
        </p:nvGrpSpPr>
        <p:grpSpPr bwMode="auto">
          <a:xfrm>
            <a:off x="4654550" y="3857625"/>
            <a:ext cx="2508250" cy="2193925"/>
            <a:chOff x="4653866" y="3857258"/>
            <a:chExt cx="2508934" cy="2193140"/>
          </a:xfrm>
        </p:grpSpPr>
        <p:sp>
          <p:nvSpPr>
            <p:cNvPr id="139" name="Retângulo 138">
              <a:extLst>
                <a:ext uri="{FF2B5EF4-FFF2-40B4-BE49-F238E27FC236}">
                  <a16:creationId xmlns:a16="http://schemas.microsoft.com/office/drawing/2014/main" id="{46581058-3F11-4C44-86F5-7574692AE431}"/>
                </a:ext>
              </a:extLst>
            </p:cNvPr>
            <p:cNvSpPr/>
            <p:nvPr/>
          </p:nvSpPr>
          <p:spPr>
            <a:xfrm>
              <a:off x="4695152" y="3857258"/>
              <a:ext cx="2467648" cy="2167749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809" name="Agrupar 139">
              <a:extLst>
                <a:ext uri="{FF2B5EF4-FFF2-40B4-BE49-F238E27FC236}">
                  <a16:creationId xmlns:a16="http://schemas.microsoft.com/office/drawing/2014/main" id="{1723A014-2A28-4F69-AAE7-C5B2FF6FE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3866" y="3938132"/>
              <a:ext cx="2508934" cy="434825"/>
              <a:chOff x="-310263" y="475411"/>
              <a:chExt cx="3674416" cy="356400"/>
            </a:xfrm>
          </p:grpSpPr>
          <p:sp>
            <p:nvSpPr>
              <p:cNvPr id="141" name="Retângulo 140">
                <a:extLst>
                  <a:ext uri="{FF2B5EF4-FFF2-40B4-BE49-F238E27FC236}">
                    <a16:creationId xmlns:a16="http://schemas.microsoft.com/office/drawing/2014/main" id="{E052A7BF-CEE2-47FA-B2FF-A0BE74974057}"/>
                  </a:ext>
                </a:extLst>
              </p:cNvPr>
              <p:cNvSpPr/>
              <p:nvPr/>
            </p:nvSpPr>
            <p:spPr>
              <a:xfrm>
                <a:off x="-960" y="475460"/>
                <a:ext cx="2918602" cy="356395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2" name="CaixaDeTexto 141">
                <a:extLst>
                  <a:ext uri="{FF2B5EF4-FFF2-40B4-BE49-F238E27FC236}">
                    <a16:creationId xmlns:a16="http://schemas.microsoft.com/office/drawing/2014/main" id="{A3A3216F-3641-4209-B9D3-34024EF1D345}"/>
                  </a:ext>
                </a:extLst>
              </p:cNvPr>
              <p:cNvSpPr txBox="1"/>
              <p:nvPr/>
            </p:nvSpPr>
            <p:spPr>
              <a:xfrm>
                <a:off x="-310263" y="475460"/>
                <a:ext cx="3674416" cy="35639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99568" tIns="35560" rIns="99568" bIns="35560" spcCol="1270" anchor="ctr"/>
              <a:lstStyle/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PÓLEN</a:t>
                </a:r>
              </a:p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3810" name="Imagem 15">
              <a:extLst>
                <a:ext uri="{FF2B5EF4-FFF2-40B4-BE49-F238E27FC236}">
                  <a16:creationId xmlns:a16="http://schemas.microsoft.com/office/drawing/2014/main" id="{B13CD680-BA84-4CCA-810B-7FD11FD79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67"/>
            <a:stretch>
              <a:fillRect/>
            </a:stretch>
          </p:blipFill>
          <p:spPr bwMode="auto">
            <a:xfrm>
              <a:off x="4730086" y="4068880"/>
              <a:ext cx="2429538" cy="198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63DEFAC-9D45-46F0-807C-662B608B34B4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3562350"/>
            <a:ext cx="2819400" cy="2819400"/>
            <a:chOff x="8305799" y="3562601"/>
            <a:chExt cx="2818841" cy="2818286"/>
          </a:xfrm>
        </p:grpSpPr>
        <p:sp>
          <p:nvSpPr>
            <p:cNvPr id="125" name="Retângulo 124">
              <a:extLst>
                <a:ext uri="{FF2B5EF4-FFF2-40B4-BE49-F238E27FC236}">
                  <a16:creationId xmlns:a16="http://schemas.microsoft.com/office/drawing/2014/main" id="{C4A2BCC9-761A-4E76-9C11-ABDF2942535A}"/>
                </a:ext>
              </a:extLst>
            </p:cNvPr>
            <p:cNvSpPr/>
            <p:nvPr/>
          </p:nvSpPr>
          <p:spPr>
            <a:xfrm>
              <a:off x="8458169" y="3857759"/>
              <a:ext cx="2466486" cy="216766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804" name="Agrupar 125">
              <a:extLst>
                <a:ext uri="{FF2B5EF4-FFF2-40B4-BE49-F238E27FC236}">
                  <a16:creationId xmlns:a16="http://schemas.microsoft.com/office/drawing/2014/main" id="{6FC90C5E-36EF-4248-B75E-59277043B9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6300" y="3938132"/>
              <a:ext cx="2428875" cy="434825"/>
              <a:chOff x="-193015" y="475411"/>
              <a:chExt cx="3557167" cy="356400"/>
            </a:xfrm>
          </p:grpSpPr>
          <p:sp>
            <p:nvSpPr>
              <p:cNvPr id="127" name="Retângulo 126">
                <a:extLst>
                  <a:ext uri="{FF2B5EF4-FFF2-40B4-BE49-F238E27FC236}">
                    <a16:creationId xmlns:a16="http://schemas.microsoft.com/office/drawing/2014/main" id="{DC03FA1F-2E13-41E4-BBB6-0B719F403D3A}"/>
                  </a:ext>
                </a:extLst>
              </p:cNvPr>
              <p:cNvSpPr/>
              <p:nvPr/>
            </p:nvSpPr>
            <p:spPr>
              <a:xfrm>
                <a:off x="-139" y="475869"/>
                <a:ext cx="2917227" cy="356382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8" name="CaixaDeTexto 127">
                <a:extLst>
                  <a:ext uri="{FF2B5EF4-FFF2-40B4-BE49-F238E27FC236}">
                    <a16:creationId xmlns:a16="http://schemas.microsoft.com/office/drawing/2014/main" id="{B8A372C8-A391-457F-9792-6EB136D67522}"/>
                  </a:ext>
                </a:extLst>
              </p:cNvPr>
              <p:cNvSpPr txBox="1"/>
              <p:nvPr/>
            </p:nvSpPr>
            <p:spPr>
              <a:xfrm>
                <a:off x="-193072" y="475869"/>
                <a:ext cx="3556461" cy="3563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99568" tIns="35560" rIns="99568" bIns="35560" spcCol="1270" anchor="ctr"/>
              <a:lstStyle/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ÁCAROS</a:t>
                </a:r>
                <a:endParaRPr kumimoji="0" lang="pt-P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6223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3805" name="Imagem 17">
              <a:extLst>
                <a:ext uri="{FF2B5EF4-FFF2-40B4-BE49-F238E27FC236}">
                  <a16:creationId xmlns:a16="http://schemas.microsoft.com/office/drawing/2014/main" id="{A949E3F3-52C0-49C9-BDEA-05C3E9FA9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799" y="3562601"/>
              <a:ext cx="2818841" cy="2818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852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6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9.62963E-6 L 0.00091 0.19257 " pathEditMode="fixed" rAng="0" ptsTypes="AA">
                                      <p:cBhvr>
                                        <p:cTn id="6" dur="1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23" presetID="16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8"/>
            </p:par>
            <p:par>
              <p:cTn id="59"/>
            </p:par>
            <p:par>
              <p:cTn id="60"/>
            </p:par>
          </p:childTnLst>
        </p:cTn>
      </p:par>
    </p:tnLst>
    <p:bldLst>
      <p:bldP spid="6" grpId="0"/>
      <p:bldP spid="30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2C12042F-05D6-4CE1-BB0B-EA22D5505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575" y="2951163"/>
            <a:ext cx="1014413" cy="6158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B716B-E5E7-4921-8294-482D2EAE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5" y="2951163"/>
            <a:ext cx="1012825" cy="4995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54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A3F28F-26E9-40ED-BF62-80AE3D79B5B7}"/>
              </a:ext>
            </a:extLst>
          </p:cNvPr>
          <p:cNvSpPr/>
          <p:nvPr/>
        </p:nvSpPr>
        <p:spPr>
          <a:xfrm>
            <a:off x="6705600" y="4114800"/>
            <a:ext cx="4819650" cy="2743200"/>
          </a:xfrm>
          <a:prstGeom prst="rect">
            <a:avLst/>
          </a:prstGeom>
          <a:solidFill>
            <a:srgbClr val="EDE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C397B1-FFDD-48B1-B06B-0B62BDD94C72}"/>
              </a:ext>
            </a:extLst>
          </p:cNvPr>
          <p:cNvSpPr/>
          <p:nvPr/>
        </p:nvSpPr>
        <p:spPr>
          <a:xfrm>
            <a:off x="6705600" y="4114800"/>
            <a:ext cx="4819650" cy="2743200"/>
          </a:xfrm>
          <a:prstGeom prst="rect">
            <a:avLst/>
          </a:prstGeom>
          <a:solidFill>
            <a:srgbClr val="EDE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B3BCBB-3A0A-426C-9C11-CFAE510ABACB}"/>
              </a:ext>
            </a:extLst>
          </p:cNvPr>
          <p:cNvSpPr/>
          <p:nvPr/>
        </p:nvSpPr>
        <p:spPr>
          <a:xfrm>
            <a:off x="6705600" y="0"/>
            <a:ext cx="4819650" cy="2743200"/>
          </a:xfrm>
          <a:prstGeom prst="rect">
            <a:avLst/>
          </a:prstGeom>
          <a:solidFill>
            <a:srgbClr val="EDE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52FFC7-DC5C-4D73-BE0B-A5BE2B72EF5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546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88A24-ED50-4BC3-BCF3-B2207A481CC8}"/>
              </a:ext>
            </a:extLst>
          </p:cNvPr>
          <p:cNvGrpSpPr>
            <a:grpSpLocks/>
          </p:cNvGrpSpPr>
          <p:nvPr/>
        </p:nvGrpSpPr>
        <p:grpSpPr bwMode="auto">
          <a:xfrm>
            <a:off x="2192338" y="2573338"/>
            <a:ext cx="1711325" cy="1711325"/>
            <a:chOff x="2192593" y="2573593"/>
            <a:chExt cx="1710814" cy="171081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E03EBE8-C82A-4899-A870-B49D1356DD04}"/>
                </a:ext>
              </a:extLst>
            </p:cNvPr>
            <p:cNvSpPr/>
            <p:nvPr/>
          </p:nvSpPr>
          <p:spPr>
            <a:xfrm>
              <a:off x="2192593" y="2573593"/>
              <a:ext cx="1710814" cy="1710814"/>
            </a:xfrm>
            <a:prstGeom prst="ellipse">
              <a:avLst/>
            </a:prstGeom>
            <a:solidFill>
              <a:srgbClr val="EDE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B2BB28B-99D7-450A-BD27-2307EDDABB59}"/>
                </a:ext>
              </a:extLst>
            </p:cNvPr>
            <p:cNvCxnSpPr/>
            <p:nvPr/>
          </p:nvCxnSpPr>
          <p:spPr>
            <a:xfrm>
              <a:off x="3048000" y="3429000"/>
              <a:ext cx="647507" cy="647507"/>
            </a:xfrm>
            <a:prstGeom prst="line">
              <a:avLst/>
            </a:prstGeom>
            <a:ln w="76200">
              <a:solidFill>
                <a:srgbClr val="5460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72FB67-C067-4E19-BC90-8A770F617412}"/>
              </a:ext>
            </a:extLst>
          </p:cNvPr>
          <p:cNvGrpSpPr>
            <a:grpSpLocks/>
          </p:cNvGrpSpPr>
          <p:nvPr/>
        </p:nvGrpSpPr>
        <p:grpSpPr bwMode="auto">
          <a:xfrm>
            <a:off x="1330325" y="1711325"/>
            <a:ext cx="3435350" cy="3435350"/>
            <a:chOff x="1329813" y="1710813"/>
            <a:chExt cx="3436374" cy="3436374"/>
          </a:xfrm>
        </p:grpSpPr>
        <p:sp>
          <p:nvSpPr>
            <p:cNvPr id="7" name="Circle: Hollow 6">
              <a:extLst>
                <a:ext uri="{FF2B5EF4-FFF2-40B4-BE49-F238E27FC236}">
                  <a16:creationId xmlns:a16="http://schemas.microsoft.com/office/drawing/2014/main" id="{AFC8AF95-397A-4695-9F0B-4596D1602DE1}"/>
                </a:ext>
              </a:extLst>
            </p:cNvPr>
            <p:cNvSpPr/>
            <p:nvPr/>
          </p:nvSpPr>
          <p:spPr>
            <a:xfrm>
              <a:off x="1329813" y="1710813"/>
              <a:ext cx="3436374" cy="3436374"/>
            </a:xfrm>
            <a:prstGeom prst="donut">
              <a:avLst>
                <a:gd name="adj" fmla="val 3409"/>
              </a:avLst>
            </a:prstGeom>
            <a:solidFill>
              <a:srgbClr val="EDE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F35518C-9FBB-47DD-97AA-58765EB35C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5893" y="2271368"/>
              <a:ext cx="458925" cy="471628"/>
            </a:xfrm>
            <a:prstGeom prst="line">
              <a:avLst/>
            </a:prstGeom>
            <a:ln w="76200">
              <a:solidFill>
                <a:srgbClr val="EDEE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5377DC1-261D-47B7-B5A7-2A2E19797C3E}"/>
              </a:ext>
            </a:extLst>
          </p:cNvPr>
          <p:cNvSpPr/>
          <p:nvPr/>
        </p:nvSpPr>
        <p:spPr>
          <a:xfrm>
            <a:off x="7426325" y="1711325"/>
            <a:ext cx="3435350" cy="3435350"/>
          </a:xfrm>
          <a:custGeom>
            <a:avLst/>
            <a:gdLst>
              <a:gd name="connsiteX0" fmla="*/ 2004063 w 3436374"/>
              <a:gd name="connsiteY0" fmla="*/ 1260987 h 3436374"/>
              <a:gd name="connsiteX1" fmla="*/ 1943100 w 3436374"/>
              <a:gd name="connsiteY1" fmla="*/ 1321950 h 3436374"/>
              <a:gd name="connsiteX2" fmla="*/ 1943100 w 3436374"/>
              <a:gd name="connsiteY2" fmla="*/ 2114424 h 3436374"/>
              <a:gd name="connsiteX3" fmla="*/ 2004063 w 3436374"/>
              <a:gd name="connsiteY3" fmla="*/ 2175387 h 3436374"/>
              <a:gd name="connsiteX4" fmla="*/ 2796537 w 3436374"/>
              <a:gd name="connsiteY4" fmla="*/ 2175387 h 3436374"/>
              <a:gd name="connsiteX5" fmla="*/ 2857500 w 3436374"/>
              <a:gd name="connsiteY5" fmla="*/ 2114424 h 3436374"/>
              <a:gd name="connsiteX6" fmla="*/ 2857500 w 3436374"/>
              <a:gd name="connsiteY6" fmla="*/ 1321950 h 3436374"/>
              <a:gd name="connsiteX7" fmla="*/ 2796537 w 3436374"/>
              <a:gd name="connsiteY7" fmla="*/ 1260987 h 3436374"/>
              <a:gd name="connsiteX8" fmla="*/ 674250 w 3436374"/>
              <a:gd name="connsiteY8" fmla="*/ 1260987 h 3436374"/>
              <a:gd name="connsiteX9" fmla="*/ 613287 w 3436374"/>
              <a:gd name="connsiteY9" fmla="*/ 1321950 h 3436374"/>
              <a:gd name="connsiteX10" fmla="*/ 613287 w 3436374"/>
              <a:gd name="connsiteY10" fmla="*/ 2114424 h 3436374"/>
              <a:gd name="connsiteX11" fmla="*/ 674250 w 3436374"/>
              <a:gd name="connsiteY11" fmla="*/ 2175387 h 3436374"/>
              <a:gd name="connsiteX12" fmla="*/ 1466724 w 3436374"/>
              <a:gd name="connsiteY12" fmla="*/ 2175387 h 3436374"/>
              <a:gd name="connsiteX13" fmla="*/ 1527687 w 3436374"/>
              <a:gd name="connsiteY13" fmla="*/ 2114424 h 3436374"/>
              <a:gd name="connsiteX14" fmla="*/ 1527687 w 3436374"/>
              <a:gd name="connsiteY14" fmla="*/ 1321950 h 3436374"/>
              <a:gd name="connsiteX15" fmla="*/ 1466724 w 3436374"/>
              <a:gd name="connsiteY15" fmla="*/ 1260987 h 3436374"/>
              <a:gd name="connsiteX16" fmla="*/ 1718187 w 3436374"/>
              <a:gd name="connsiteY16" fmla="*/ 0 h 3436374"/>
              <a:gd name="connsiteX17" fmla="*/ 3436374 w 3436374"/>
              <a:gd name="connsiteY17" fmla="*/ 1718187 h 3436374"/>
              <a:gd name="connsiteX18" fmla="*/ 1718187 w 3436374"/>
              <a:gd name="connsiteY18" fmla="*/ 3436374 h 3436374"/>
              <a:gd name="connsiteX19" fmla="*/ 0 w 3436374"/>
              <a:gd name="connsiteY19" fmla="*/ 1718187 h 3436374"/>
              <a:gd name="connsiteX20" fmla="*/ 1718187 w 3436374"/>
              <a:gd name="connsiteY20" fmla="*/ 0 h 343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36374" h="3436374">
                <a:moveTo>
                  <a:pt x="2004063" y="1260987"/>
                </a:moveTo>
                <a:cubicBezTo>
                  <a:pt x="1970394" y="1260987"/>
                  <a:pt x="1943100" y="1288281"/>
                  <a:pt x="1943100" y="1321950"/>
                </a:cubicBezTo>
                <a:lnTo>
                  <a:pt x="1943100" y="2114424"/>
                </a:lnTo>
                <a:cubicBezTo>
                  <a:pt x="1943100" y="2148093"/>
                  <a:pt x="1970394" y="2175387"/>
                  <a:pt x="2004063" y="2175387"/>
                </a:cubicBezTo>
                <a:lnTo>
                  <a:pt x="2796537" y="2175387"/>
                </a:lnTo>
                <a:cubicBezTo>
                  <a:pt x="2830206" y="2175387"/>
                  <a:pt x="2857500" y="2148093"/>
                  <a:pt x="2857500" y="2114424"/>
                </a:cubicBezTo>
                <a:lnTo>
                  <a:pt x="2857500" y="1321950"/>
                </a:lnTo>
                <a:cubicBezTo>
                  <a:pt x="2857500" y="1288281"/>
                  <a:pt x="2830206" y="1260987"/>
                  <a:pt x="2796537" y="1260987"/>
                </a:cubicBezTo>
                <a:close/>
                <a:moveTo>
                  <a:pt x="674250" y="1260987"/>
                </a:moveTo>
                <a:cubicBezTo>
                  <a:pt x="640581" y="1260987"/>
                  <a:pt x="613287" y="1288281"/>
                  <a:pt x="613287" y="1321950"/>
                </a:cubicBezTo>
                <a:lnTo>
                  <a:pt x="613287" y="2114424"/>
                </a:lnTo>
                <a:cubicBezTo>
                  <a:pt x="613287" y="2148093"/>
                  <a:pt x="640581" y="2175387"/>
                  <a:pt x="674250" y="2175387"/>
                </a:cubicBezTo>
                <a:lnTo>
                  <a:pt x="1466724" y="2175387"/>
                </a:lnTo>
                <a:cubicBezTo>
                  <a:pt x="1500393" y="2175387"/>
                  <a:pt x="1527687" y="2148093"/>
                  <a:pt x="1527687" y="2114424"/>
                </a:cubicBezTo>
                <a:lnTo>
                  <a:pt x="1527687" y="1321950"/>
                </a:lnTo>
                <a:cubicBezTo>
                  <a:pt x="1527687" y="1288281"/>
                  <a:pt x="1500393" y="1260987"/>
                  <a:pt x="1466724" y="1260987"/>
                </a:cubicBezTo>
                <a:close/>
                <a:moveTo>
                  <a:pt x="1718187" y="0"/>
                </a:moveTo>
                <a:cubicBezTo>
                  <a:pt x="2667115" y="0"/>
                  <a:pt x="3436374" y="769259"/>
                  <a:pt x="3436374" y="1718187"/>
                </a:cubicBezTo>
                <a:cubicBezTo>
                  <a:pt x="3436374" y="2667115"/>
                  <a:pt x="2667115" y="3436374"/>
                  <a:pt x="1718187" y="3436374"/>
                </a:cubicBezTo>
                <a:cubicBezTo>
                  <a:pt x="769259" y="3436374"/>
                  <a:pt x="0" y="2667115"/>
                  <a:pt x="0" y="1718187"/>
                </a:cubicBezTo>
                <a:cubicBezTo>
                  <a:pt x="0" y="769259"/>
                  <a:pt x="769259" y="0"/>
                  <a:pt x="1718187" y="0"/>
                </a:cubicBezTo>
                <a:close/>
              </a:path>
            </a:pathLst>
          </a:custGeom>
          <a:solidFill>
            <a:srgbClr val="546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47E75D-3DBF-4495-A730-38D40E6AA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5662613"/>
            <a:ext cx="48275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4800" b="1" i="0" u="none" strike="noStrike" kern="1200" cap="none" spc="0" normalizeH="0" baseline="0" noProof="0">
                <a:ln>
                  <a:noFill/>
                </a:ln>
                <a:solidFill>
                  <a:srgbClr val="EDEEF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Imediatas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D9A0F9-3B7C-407A-A68C-F061D7807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5662613"/>
            <a:ext cx="4994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4800" b="1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Demoram minutos</a:t>
            </a:r>
          </a:p>
        </p:txBody>
      </p:sp>
      <p:grpSp>
        <p:nvGrpSpPr>
          <p:cNvPr id="34829" name="Group 36">
            <a:extLst>
              <a:ext uri="{FF2B5EF4-FFF2-40B4-BE49-F238E27FC236}">
                <a16:creationId xmlns:a16="http://schemas.microsoft.com/office/drawing/2014/main" id="{2BE6CDC0-BCC5-4E1E-BC29-4227919D2207}"/>
              </a:ext>
            </a:extLst>
          </p:cNvPr>
          <p:cNvGrpSpPr>
            <a:grpSpLocks/>
          </p:cNvGrpSpPr>
          <p:nvPr/>
        </p:nvGrpSpPr>
        <p:grpSpPr bwMode="auto">
          <a:xfrm>
            <a:off x="8739188" y="914400"/>
            <a:ext cx="809625" cy="809625"/>
            <a:chOff x="11138623" y="-1045030"/>
            <a:chExt cx="1596572" cy="159657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57BD1F-0063-4401-8DB6-7A153004AF5B}"/>
                </a:ext>
              </a:extLst>
            </p:cNvPr>
            <p:cNvSpPr/>
            <p:nvPr/>
          </p:nvSpPr>
          <p:spPr>
            <a:xfrm rot="8100000">
              <a:off x="11138623" y="-1045030"/>
              <a:ext cx="1596572" cy="1596572"/>
            </a:xfrm>
            <a:custGeom>
              <a:avLst/>
              <a:gdLst>
                <a:gd name="connsiteX0" fmla="*/ 1082614 w 1596572"/>
                <a:gd name="connsiteY0" fmla="*/ 481628 h 1596572"/>
                <a:gd name="connsiteX1" fmla="*/ 1346595 w 1596572"/>
                <a:gd name="connsiteY1" fmla="*/ 217646 h 1596572"/>
                <a:gd name="connsiteX2" fmla="*/ 1378923 w 1596572"/>
                <a:gd name="connsiteY2" fmla="*/ 249975 h 1596572"/>
                <a:gd name="connsiteX3" fmla="*/ 1114942 w 1596572"/>
                <a:gd name="connsiteY3" fmla="*/ 513955 h 1596572"/>
                <a:gd name="connsiteX4" fmla="*/ 1100409 w 1596572"/>
                <a:gd name="connsiteY4" fmla="*/ 496163 h 1596572"/>
                <a:gd name="connsiteX5" fmla="*/ 775428 w 1596572"/>
                <a:gd name="connsiteY5" fmla="*/ 373211 h 1596572"/>
                <a:gd name="connsiteX6" fmla="*/ 775428 w 1596572"/>
                <a:gd name="connsiteY6" fmla="*/ 0 h 1596572"/>
                <a:gd name="connsiteX7" fmla="*/ 821147 w 1596572"/>
                <a:gd name="connsiteY7" fmla="*/ 0 h 1596572"/>
                <a:gd name="connsiteX8" fmla="*/ 821147 w 1596572"/>
                <a:gd name="connsiteY8" fmla="*/ 373211 h 1596572"/>
                <a:gd name="connsiteX9" fmla="*/ 798286 w 1596572"/>
                <a:gd name="connsiteY9" fmla="*/ 371020 h 1596572"/>
                <a:gd name="connsiteX10" fmla="*/ 1223361 w 1596572"/>
                <a:gd name="connsiteY10" fmla="*/ 821144 h 1596572"/>
                <a:gd name="connsiteX11" fmla="*/ 1225551 w 1596572"/>
                <a:gd name="connsiteY11" fmla="*/ 798286 h 1596572"/>
                <a:gd name="connsiteX12" fmla="*/ 1223361 w 1596572"/>
                <a:gd name="connsiteY12" fmla="*/ 775425 h 1596572"/>
                <a:gd name="connsiteX13" fmla="*/ 1596572 w 1596572"/>
                <a:gd name="connsiteY13" fmla="*/ 775425 h 1596572"/>
                <a:gd name="connsiteX14" fmla="*/ 1596572 w 1596572"/>
                <a:gd name="connsiteY14" fmla="*/ 821144 h 1596572"/>
                <a:gd name="connsiteX15" fmla="*/ 1082616 w 1596572"/>
                <a:gd name="connsiteY15" fmla="*/ 1114943 h 1596572"/>
                <a:gd name="connsiteX16" fmla="*/ 1100409 w 1596572"/>
                <a:gd name="connsiteY16" fmla="*/ 1100409 h 1596572"/>
                <a:gd name="connsiteX17" fmla="*/ 1114944 w 1596572"/>
                <a:gd name="connsiteY17" fmla="*/ 1082614 h 1596572"/>
                <a:gd name="connsiteX18" fmla="*/ 1378924 w 1596572"/>
                <a:gd name="connsiteY18" fmla="*/ 1346594 h 1596572"/>
                <a:gd name="connsiteX19" fmla="*/ 1346596 w 1596572"/>
                <a:gd name="connsiteY19" fmla="*/ 1378922 h 1596572"/>
                <a:gd name="connsiteX20" fmla="*/ 481629 w 1596572"/>
                <a:gd name="connsiteY20" fmla="*/ 513956 h 1596572"/>
                <a:gd name="connsiteX21" fmla="*/ 217649 w 1596572"/>
                <a:gd name="connsiteY21" fmla="*/ 249976 h 1596572"/>
                <a:gd name="connsiteX22" fmla="*/ 249977 w 1596572"/>
                <a:gd name="connsiteY22" fmla="*/ 217647 h 1596572"/>
                <a:gd name="connsiteX23" fmla="*/ 513958 w 1596572"/>
                <a:gd name="connsiteY23" fmla="*/ 481628 h 1596572"/>
                <a:gd name="connsiteX24" fmla="*/ 496163 w 1596572"/>
                <a:gd name="connsiteY24" fmla="*/ 496163 h 1596572"/>
                <a:gd name="connsiteX25" fmla="*/ 0 w 1596572"/>
                <a:gd name="connsiteY25" fmla="*/ 821144 h 1596572"/>
                <a:gd name="connsiteX26" fmla="*/ 0 w 1596572"/>
                <a:gd name="connsiteY26" fmla="*/ 775425 h 1596572"/>
                <a:gd name="connsiteX27" fmla="*/ 373212 w 1596572"/>
                <a:gd name="connsiteY27" fmla="*/ 775425 h 1596572"/>
                <a:gd name="connsiteX28" fmla="*/ 371020 w 1596572"/>
                <a:gd name="connsiteY28" fmla="*/ 798286 h 1596572"/>
                <a:gd name="connsiteX29" fmla="*/ 373211 w 1596572"/>
                <a:gd name="connsiteY29" fmla="*/ 821144 h 1596572"/>
                <a:gd name="connsiteX30" fmla="*/ 775428 w 1596572"/>
                <a:gd name="connsiteY30" fmla="*/ 1596572 h 1596572"/>
                <a:gd name="connsiteX31" fmla="*/ 775428 w 1596572"/>
                <a:gd name="connsiteY31" fmla="*/ 1223361 h 1596572"/>
                <a:gd name="connsiteX32" fmla="*/ 798286 w 1596572"/>
                <a:gd name="connsiteY32" fmla="*/ 1225551 h 1596572"/>
                <a:gd name="connsiteX33" fmla="*/ 821147 w 1596572"/>
                <a:gd name="connsiteY33" fmla="*/ 1223360 h 1596572"/>
                <a:gd name="connsiteX34" fmla="*/ 821147 w 1596572"/>
                <a:gd name="connsiteY34" fmla="*/ 1596572 h 1596572"/>
                <a:gd name="connsiteX35" fmla="*/ 249976 w 1596572"/>
                <a:gd name="connsiteY35" fmla="*/ 1378921 h 1596572"/>
                <a:gd name="connsiteX36" fmla="*/ 217648 w 1596572"/>
                <a:gd name="connsiteY36" fmla="*/ 1346593 h 1596572"/>
                <a:gd name="connsiteX37" fmla="*/ 481628 w 1596572"/>
                <a:gd name="connsiteY37" fmla="*/ 1082614 h 1596572"/>
                <a:gd name="connsiteX38" fmla="*/ 496163 w 1596572"/>
                <a:gd name="connsiteY38" fmla="*/ 1100409 h 1596572"/>
                <a:gd name="connsiteX39" fmla="*/ 513955 w 1596572"/>
                <a:gd name="connsiteY39" fmla="*/ 1114942 h 159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96572" h="1596572">
                  <a:moveTo>
                    <a:pt x="1082614" y="481628"/>
                  </a:moveTo>
                  <a:lnTo>
                    <a:pt x="1346595" y="217646"/>
                  </a:lnTo>
                  <a:lnTo>
                    <a:pt x="1378923" y="249975"/>
                  </a:lnTo>
                  <a:lnTo>
                    <a:pt x="1114942" y="513955"/>
                  </a:lnTo>
                  <a:lnTo>
                    <a:pt x="1100409" y="496163"/>
                  </a:lnTo>
                  <a:close/>
                  <a:moveTo>
                    <a:pt x="775428" y="373211"/>
                  </a:moveTo>
                  <a:lnTo>
                    <a:pt x="775428" y="0"/>
                  </a:lnTo>
                  <a:lnTo>
                    <a:pt x="821147" y="0"/>
                  </a:lnTo>
                  <a:lnTo>
                    <a:pt x="821147" y="373211"/>
                  </a:lnTo>
                  <a:lnTo>
                    <a:pt x="798286" y="371020"/>
                  </a:lnTo>
                  <a:close/>
                  <a:moveTo>
                    <a:pt x="1223361" y="821144"/>
                  </a:moveTo>
                  <a:lnTo>
                    <a:pt x="1225551" y="798286"/>
                  </a:lnTo>
                  <a:lnTo>
                    <a:pt x="1223361" y="775425"/>
                  </a:lnTo>
                  <a:lnTo>
                    <a:pt x="1596572" y="775425"/>
                  </a:lnTo>
                  <a:lnTo>
                    <a:pt x="1596572" y="821144"/>
                  </a:lnTo>
                  <a:close/>
                  <a:moveTo>
                    <a:pt x="1082616" y="1114943"/>
                  </a:moveTo>
                  <a:lnTo>
                    <a:pt x="1100409" y="1100409"/>
                  </a:lnTo>
                  <a:lnTo>
                    <a:pt x="1114944" y="1082614"/>
                  </a:lnTo>
                  <a:lnTo>
                    <a:pt x="1378924" y="1346594"/>
                  </a:lnTo>
                  <a:lnTo>
                    <a:pt x="1346596" y="1378922"/>
                  </a:lnTo>
                  <a:close/>
                  <a:moveTo>
                    <a:pt x="481629" y="513956"/>
                  </a:moveTo>
                  <a:lnTo>
                    <a:pt x="217649" y="249976"/>
                  </a:lnTo>
                  <a:lnTo>
                    <a:pt x="249977" y="217647"/>
                  </a:lnTo>
                  <a:lnTo>
                    <a:pt x="513958" y="481628"/>
                  </a:lnTo>
                  <a:lnTo>
                    <a:pt x="496163" y="496163"/>
                  </a:lnTo>
                  <a:close/>
                  <a:moveTo>
                    <a:pt x="0" y="821144"/>
                  </a:moveTo>
                  <a:lnTo>
                    <a:pt x="0" y="775425"/>
                  </a:lnTo>
                  <a:lnTo>
                    <a:pt x="373212" y="775425"/>
                  </a:lnTo>
                  <a:lnTo>
                    <a:pt x="371020" y="798286"/>
                  </a:lnTo>
                  <a:lnTo>
                    <a:pt x="373211" y="821144"/>
                  </a:lnTo>
                  <a:close/>
                  <a:moveTo>
                    <a:pt x="775428" y="1596572"/>
                  </a:moveTo>
                  <a:lnTo>
                    <a:pt x="775428" y="1223361"/>
                  </a:lnTo>
                  <a:lnTo>
                    <a:pt x="798286" y="1225551"/>
                  </a:lnTo>
                  <a:lnTo>
                    <a:pt x="821147" y="1223360"/>
                  </a:lnTo>
                  <a:lnTo>
                    <a:pt x="821147" y="1596572"/>
                  </a:lnTo>
                  <a:close/>
                  <a:moveTo>
                    <a:pt x="249976" y="1378921"/>
                  </a:moveTo>
                  <a:lnTo>
                    <a:pt x="217648" y="1346593"/>
                  </a:lnTo>
                  <a:lnTo>
                    <a:pt x="481628" y="1082614"/>
                  </a:lnTo>
                  <a:lnTo>
                    <a:pt x="496163" y="1100409"/>
                  </a:lnTo>
                  <a:lnTo>
                    <a:pt x="513955" y="1114942"/>
                  </a:lnTo>
                  <a:close/>
                </a:path>
              </a:pathLst>
            </a:custGeom>
            <a:solidFill>
              <a:srgbClr val="546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8B80BA8-C533-4F30-9F35-ED701730B8E9}"/>
                </a:ext>
              </a:extLst>
            </p:cNvPr>
            <p:cNvSpPr/>
            <p:nvPr/>
          </p:nvSpPr>
          <p:spPr>
            <a:xfrm>
              <a:off x="11586288" y="-597363"/>
              <a:ext cx="701239" cy="701239"/>
            </a:xfrm>
            <a:prstGeom prst="ellipse">
              <a:avLst/>
            </a:prstGeom>
            <a:solidFill>
              <a:srgbClr val="546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662466-B4C4-4695-930B-27FC3BE55CED}"/>
              </a:ext>
            </a:extLst>
          </p:cNvPr>
          <p:cNvGrpSpPr/>
          <p:nvPr/>
        </p:nvGrpSpPr>
        <p:grpSpPr>
          <a:xfrm>
            <a:off x="2642834" y="914400"/>
            <a:ext cx="810332" cy="810332"/>
            <a:chOff x="11138623" y="-1045030"/>
            <a:chExt cx="1596572" cy="1596572"/>
          </a:xfrm>
          <a:solidFill>
            <a:srgbClr val="EDEEF2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3376447-1B2B-44DD-8553-46A8F507299B}"/>
                </a:ext>
              </a:extLst>
            </p:cNvPr>
            <p:cNvSpPr/>
            <p:nvPr/>
          </p:nvSpPr>
          <p:spPr>
            <a:xfrm rot="8100000">
              <a:off x="11138623" y="-1045030"/>
              <a:ext cx="1596572" cy="1596572"/>
            </a:xfrm>
            <a:custGeom>
              <a:avLst/>
              <a:gdLst>
                <a:gd name="connsiteX0" fmla="*/ 1082614 w 1596572"/>
                <a:gd name="connsiteY0" fmla="*/ 481628 h 1596572"/>
                <a:gd name="connsiteX1" fmla="*/ 1346595 w 1596572"/>
                <a:gd name="connsiteY1" fmla="*/ 217646 h 1596572"/>
                <a:gd name="connsiteX2" fmla="*/ 1378923 w 1596572"/>
                <a:gd name="connsiteY2" fmla="*/ 249975 h 1596572"/>
                <a:gd name="connsiteX3" fmla="*/ 1114942 w 1596572"/>
                <a:gd name="connsiteY3" fmla="*/ 513955 h 1596572"/>
                <a:gd name="connsiteX4" fmla="*/ 1100409 w 1596572"/>
                <a:gd name="connsiteY4" fmla="*/ 496163 h 1596572"/>
                <a:gd name="connsiteX5" fmla="*/ 775428 w 1596572"/>
                <a:gd name="connsiteY5" fmla="*/ 373211 h 1596572"/>
                <a:gd name="connsiteX6" fmla="*/ 775428 w 1596572"/>
                <a:gd name="connsiteY6" fmla="*/ 0 h 1596572"/>
                <a:gd name="connsiteX7" fmla="*/ 821147 w 1596572"/>
                <a:gd name="connsiteY7" fmla="*/ 0 h 1596572"/>
                <a:gd name="connsiteX8" fmla="*/ 821147 w 1596572"/>
                <a:gd name="connsiteY8" fmla="*/ 373211 h 1596572"/>
                <a:gd name="connsiteX9" fmla="*/ 798286 w 1596572"/>
                <a:gd name="connsiteY9" fmla="*/ 371020 h 1596572"/>
                <a:gd name="connsiteX10" fmla="*/ 1223361 w 1596572"/>
                <a:gd name="connsiteY10" fmla="*/ 821144 h 1596572"/>
                <a:gd name="connsiteX11" fmla="*/ 1225551 w 1596572"/>
                <a:gd name="connsiteY11" fmla="*/ 798286 h 1596572"/>
                <a:gd name="connsiteX12" fmla="*/ 1223361 w 1596572"/>
                <a:gd name="connsiteY12" fmla="*/ 775425 h 1596572"/>
                <a:gd name="connsiteX13" fmla="*/ 1596572 w 1596572"/>
                <a:gd name="connsiteY13" fmla="*/ 775425 h 1596572"/>
                <a:gd name="connsiteX14" fmla="*/ 1596572 w 1596572"/>
                <a:gd name="connsiteY14" fmla="*/ 821144 h 1596572"/>
                <a:gd name="connsiteX15" fmla="*/ 1082616 w 1596572"/>
                <a:gd name="connsiteY15" fmla="*/ 1114943 h 1596572"/>
                <a:gd name="connsiteX16" fmla="*/ 1100409 w 1596572"/>
                <a:gd name="connsiteY16" fmla="*/ 1100409 h 1596572"/>
                <a:gd name="connsiteX17" fmla="*/ 1114944 w 1596572"/>
                <a:gd name="connsiteY17" fmla="*/ 1082614 h 1596572"/>
                <a:gd name="connsiteX18" fmla="*/ 1378924 w 1596572"/>
                <a:gd name="connsiteY18" fmla="*/ 1346594 h 1596572"/>
                <a:gd name="connsiteX19" fmla="*/ 1346596 w 1596572"/>
                <a:gd name="connsiteY19" fmla="*/ 1378922 h 1596572"/>
                <a:gd name="connsiteX20" fmla="*/ 481629 w 1596572"/>
                <a:gd name="connsiteY20" fmla="*/ 513956 h 1596572"/>
                <a:gd name="connsiteX21" fmla="*/ 217649 w 1596572"/>
                <a:gd name="connsiteY21" fmla="*/ 249976 h 1596572"/>
                <a:gd name="connsiteX22" fmla="*/ 249977 w 1596572"/>
                <a:gd name="connsiteY22" fmla="*/ 217647 h 1596572"/>
                <a:gd name="connsiteX23" fmla="*/ 513958 w 1596572"/>
                <a:gd name="connsiteY23" fmla="*/ 481628 h 1596572"/>
                <a:gd name="connsiteX24" fmla="*/ 496163 w 1596572"/>
                <a:gd name="connsiteY24" fmla="*/ 496163 h 1596572"/>
                <a:gd name="connsiteX25" fmla="*/ 0 w 1596572"/>
                <a:gd name="connsiteY25" fmla="*/ 821144 h 1596572"/>
                <a:gd name="connsiteX26" fmla="*/ 0 w 1596572"/>
                <a:gd name="connsiteY26" fmla="*/ 775425 h 1596572"/>
                <a:gd name="connsiteX27" fmla="*/ 373212 w 1596572"/>
                <a:gd name="connsiteY27" fmla="*/ 775425 h 1596572"/>
                <a:gd name="connsiteX28" fmla="*/ 371020 w 1596572"/>
                <a:gd name="connsiteY28" fmla="*/ 798286 h 1596572"/>
                <a:gd name="connsiteX29" fmla="*/ 373211 w 1596572"/>
                <a:gd name="connsiteY29" fmla="*/ 821144 h 1596572"/>
                <a:gd name="connsiteX30" fmla="*/ 775428 w 1596572"/>
                <a:gd name="connsiteY30" fmla="*/ 1596572 h 1596572"/>
                <a:gd name="connsiteX31" fmla="*/ 775428 w 1596572"/>
                <a:gd name="connsiteY31" fmla="*/ 1223361 h 1596572"/>
                <a:gd name="connsiteX32" fmla="*/ 798286 w 1596572"/>
                <a:gd name="connsiteY32" fmla="*/ 1225551 h 1596572"/>
                <a:gd name="connsiteX33" fmla="*/ 821147 w 1596572"/>
                <a:gd name="connsiteY33" fmla="*/ 1223360 h 1596572"/>
                <a:gd name="connsiteX34" fmla="*/ 821147 w 1596572"/>
                <a:gd name="connsiteY34" fmla="*/ 1596572 h 1596572"/>
                <a:gd name="connsiteX35" fmla="*/ 249976 w 1596572"/>
                <a:gd name="connsiteY35" fmla="*/ 1378921 h 1596572"/>
                <a:gd name="connsiteX36" fmla="*/ 217648 w 1596572"/>
                <a:gd name="connsiteY36" fmla="*/ 1346593 h 1596572"/>
                <a:gd name="connsiteX37" fmla="*/ 481628 w 1596572"/>
                <a:gd name="connsiteY37" fmla="*/ 1082614 h 1596572"/>
                <a:gd name="connsiteX38" fmla="*/ 496163 w 1596572"/>
                <a:gd name="connsiteY38" fmla="*/ 1100409 h 1596572"/>
                <a:gd name="connsiteX39" fmla="*/ 513955 w 1596572"/>
                <a:gd name="connsiteY39" fmla="*/ 1114942 h 159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96572" h="1596572">
                  <a:moveTo>
                    <a:pt x="1082614" y="481628"/>
                  </a:moveTo>
                  <a:lnTo>
                    <a:pt x="1346595" y="217646"/>
                  </a:lnTo>
                  <a:lnTo>
                    <a:pt x="1378923" y="249975"/>
                  </a:lnTo>
                  <a:lnTo>
                    <a:pt x="1114942" y="513955"/>
                  </a:lnTo>
                  <a:lnTo>
                    <a:pt x="1100409" y="496163"/>
                  </a:lnTo>
                  <a:close/>
                  <a:moveTo>
                    <a:pt x="775428" y="373211"/>
                  </a:moveTo>
                  <a:lnTo>
                    <a:pt x="775428" y="0"/>
                  </a:lnTo>
                  <a:lnTo>
                    <a:pt x="821147" y="0"/>
                  </a:lnTo>
                  <a:lnTo>
                    <a:pt x="821147" y="373211"/>
                  </a:lnTo>
                  <a:lnTo>
                    <a:pt x="798286" y="371020"/>
                  </a:lnTo>
                  <a:close/>
                  <a:moveTo>
                    <a:pt x="1223361" y="821144"/>
                  </a:moveTo>
                  <a:lnTo>
                    <a:pt x="1225551" y="798286"/>
                  </a:lnTo>
                  <a:lnTo>
                    <a:pt x="1223361" y="775425"/>
                  </a:lnTo>
                  <a:lnTo>
                    <a:pt x="1596572" y="775425"/>
                  </a:lnTo>
                  <a:lnTo>
                    <a:pt x="1596572" y="821144"/>
                  </a:lnTo>
                  <a:close/>
                  <a:moveTo>
                    <a:pt x="1082616" y="1114943"/>
                  </a:moveTo>
                  <a:lnTo>
                    <a:pt x="1100409" y="1100409"/>
                  </a:lnTo>
                  <a:lnTo>
                    <a:pt x="1114944" y="1082614"/>
                  </a:lnTo>
                  <a:lnTo>
                    <a:pt x="1378924" y="1346594"/>
                  </a:lnTo>
                  <a:lnTo>
                    <a:pt x="1346596" y="1378922"/>
                  </a:lnTo>
                  <a:close/>
                  <a:moveTo>
                    <a:pt x="481629" y="513956"/>
                  </a:moveTo>
                  <a:lnTo>
                    <a:pt x="217649" y="249976"/>
                  </a:lnTo>
                  <a:lnTo>
                    <a:pt x="249977" y="217647"/>
                  </a:lnTo>
                  <a:lnTo>
                    <a:pt x="513958" y="481628"/>
                  </a:lnTo>
                  <a:lnTo>
                    <a:pt x="496163" y="496163"/>
                  </a:lnTo>
                  <a:close/>
                  <a:moveTo>
                    <a:pt x="0" y="821144"/>
                  </a:moveTo>
                  <a:lnTo>
                    <a:pt x="0" y="775425"/>
                  </a:lnTo>
                  <a:lnTo>
                    <a:pt x="373212" y="775425"/>
                  </a:lnTo>
                  <a:lnTo>
                    <a:pt x="371020" y="798286"/>
                  </a:lnTo>
                  <a:lnTo>
                    <a:pt x="373211" y="821144"/>
                  </a:lnTo>
                  <a:close/>
                  <a:moveTo>
                    <a:pt x="775428" y="1596572"/>
                  </a:moveTo>
                  <a:lnTo>
                    <a:pt x="775428" y="1223361"/>
                  </a:lnTo>
                  <a:lnTo>
                    <a:pt x="798286" y="1225551"/>
                  </a:lnTo>
                  <a:lnTo>
                    <a:pt x="821147" y="1223360"/>
                  </a:lnTo>
                  <a:lnTo>
                    <a:pt x="821147" y="1596572"/>
                  </a:lnTo>
                  <a:close/>
                  <a:moveTo>
                    <a:pt x="249976" y="1378921"/>
                  </a:moveTo>
                  <a:lnTo>
                    <a:pt x="217648" y="1346593"/>
                  </a:lnTo>
                  <a:lnTo>
                    <a:pt x="481628" y="1082614"/>
                  </a:lnTo>
                  <a:lnTo>
                    <a:pt x="496163" y="1100409"/>
                  </a:lnTo>
                  <a:lnTo>
                    <a:pt x="513955" y="11149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C96BA24-C013-43F4-9755-63CD27399895}"/>
                </a:ext>
              </a:extLst>
            </p:cNvPr>
            <p:cNvSpPr/>
            <p:nvPr/>
          </p:nvSpPr>
          <p:spPr>
            <a:xfrm>
              <a:off x="11586568" y="-597085"/>
              <a:ext cx="700682" cy="7006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831" name="Retângulo 28">
            <a:extLst>
              <a:ext uri="{FF2B5EF4-FFF2-40B4-BE49-F238E27FC236}">
                <a16:creationId xmlns:a16="http://schemas.microsoft.com/office/drawing/2014/main" id="{AEF5696F-A67C-4F0D-BC52-C2A73EF24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"/>
            <a:ext cx="121427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PT" sz="2200" b="0" i="0" u="none" strike="noStrike" kern="1200" cap="none" spc="0" normalizeH="0" baseline="0" noProof="0">
                <a:ln>
                  <a:noFill/>
                </a:ln>
                <a:solidFill>
                  <a:srgbClr val="EDEEF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Considerando o tempo que decorre entre o co</a:t>
            </a:r>
            <a:r>
              <a:rPr kumimoji="0" lang="pt-BR" altLang="pt-PT" sz="22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ntacto com a substância da origem da alergia,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PT" sz="2200" b="0" i="0" u="none" strike="noStrike" kern="1200" cap="none" spc="0" normalizeH="0" baseline="0" noProof="0">
                <a:ln>
                  <a:noFill/>
                </a:ln>
                <a:solidFill>
                  <a:srgbClr val="EDEEF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As reações </a:t>
            </a:r>
            <a:r>
              <a:rPr kumimoji="0" lang="pt-BR" altLang="pt-PT" sz="2200" b="0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podem ser </a:t>
            </a:r>
            <a:endParaRPr kumimoji="0" lang="pt-BR" altLang="pt-PT" sz="2200" b="0" i="0" u="none" strike="noStrike" kern="1200" cap="none" spc="0" normalizeH="0" baseline="0" noProof="0">
              <a:ln>
                <a:noFill/>
              </a:ln>
              <a:solidFill>
                <a:srgbClr val="EDEEF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5ED481E3-9215-48D0-AE9F-E8B559F8F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5662613"/>
            <a:ext cx="48275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4800" b="1" i="0" u="none" strike="noStrike" kern="1200" cap="none" spc="0" normalizeH="0" baseline="0" noProof="0">
                <a:ln>
                  <a:noFill/>
                </a:ln>
                <a:solidFill>
                  <a:srgbClr val="EDEEF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Semi-retardadas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D00013E0-0617-42B7-B489-8A634851A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5662613"/>
            <a:ext cx="4994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4800" b="1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Demoram horas</a:t>
            </a:r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24FDD655-74FD-4AF6-B8E8-6830D8617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662613"/>
            <a:ext cx="4827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4800" b="1" i="0" u="none" strike="noStrike" kern="1200" cap="none" spc="0" normalizeH="0" baseline="0" noProof="0">
                <a:ln>
                  <a:noFill/>
                </a:ln>
                <a:solidFill>
                  <a:srgbClr val="EDEEF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Retardadas</a:t>
            </a: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35E25874-6E35-4BE3-9CFB-71A77D93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662613"/>
            <a:ext cx="4994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4800" b="1" i="0" u="none" strike="noStrike" kern="1200" cap="none" spc="0" normalizeH="0" baseline="0" noProof="0">
                <a:ln>
                  <a:noFill/>
                </a:ln>
                <a:solidFill>
                  <a:srgbClr val="5460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Demoram dias</a:t>
            </a:r>
          </a:p>
        </p:txBody>
      </p:sp>
    </p:spTree>
    <p:extLst>
      <p:ext uri="{BB962C8B-B14F-4D97-AF65-F5344CB8AC3E}">
        <p14:creationId xmlns:p14="http://schemas.microsoft.com/office/powerpoint/2010/main" val="272465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-7.06481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32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3.125E-6 -8.505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27" grpId="0"/>
      <p:bldP spid="27" grpId="1"/>
      <p:bldP spid="28" grpId="0"/>
      <p:bldP spid="28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Resultado de imagem para alergias">
            <a:extLst>
              <a:ext uri="{FF2B5EF4-FFF2-40B4-BE49-F238E27FC236}">
                <a16:creationId xmlns:a16="http://schemas.microsoft.com/office/drawing/2014/main" id="{C19A6B4D-E378-40D1-AEBF-B13C1648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7938"/>
            <a:ext cx="12168187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3">
            <a:extLst>
              <a:ext uri="{FF2B5EF4-FFF2-40B4-BE49-F238E27FC236}">
                <a16:creationId xmlns:a16="http://schemas.microsoft.com/office/drawing/2014/main" id="{BF8CBFA6-65D8-478E-9B6B-9E3F405D14DA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 dirty="0"/>
          </a:p>
        </p:txBody>
      </p:sp>
      <p:sp>
        <p:nvSpPr>
          <p:cNvPr id="3076" name="CaixaDeTexto 1">
            <a:extLst>
              <a:ext uri="{FF2B5EF4-FFF2-40B4-BE49-F238E27FC236}">
                <a16:creationId xmlns:a16="http://schemas.microsoft.com/office/drawing/2014/main" id="{F933D141-9E03-4D57-B7A7-69FFB143F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26988"/>
            <a:ext cx="1104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PT" b="1">
                <a:latin typeface="Helvetica" panose="020B0604020202020204" pitchFamily="34" charset="0"/>
                <a:cs typeface="Helvetica" panose="020B0604020202020204" pitchFamily="34" charset="0"/>
              </a:rPr>
              <a:t>A reacção alérgica acontece em duas fases: </a:t>
            </a:r>
          </a:p>
          <a:p>
            <a:endParaRPr lang="pt-BR" altLang="pt-PT" b="1"/>
          </a:p>
          <a:p>
            <a:endParaRPr lang="pt-BR" altLang="pt-PT"/>
          </a:p>
        </p:txBody>
      </p:sp>
      <p:sp>
        <p:nvSpPr>
          <p:cNvPr id="29699" name="Retângulo 3">
            <a:extLst>
              <a:ext uri="{FF2B5EF4-FFF2-40B4-BE49-F238E27FC236}">
                <a16:creationId xmlns:a16="http://schemas.microsoft.com/office/drawing/2014/main" id="{C4F78849-5C18-4278-8741-53E5FDB8C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58825"/>
            <a:ext cx="5029200" cy="1508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pt-BR" altLang="pt-PT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de sensibilização</a:t>
            </a:r>
          </a:p>
          <a:p>
            <a:pPr>
              <a:defRPr/>
            </a:pPr>
            <a:endParaRPr lang="pt-BR" altLang="pt-PT" dirty="0"/>
          </a:p>
          <a:p>
            <a:pPr algn="ctr">
              <a:defRPr/>
            </a:pPr>
            <a:r>
              <a:rPr lang="pt-BR" altLang="pt-PT" dirty="0"/>
              <a:t>-Na 1ª exposição a um alergénio o sistema imunitário enfraquece</a:t>
            </a:r>
          </a:p>
          <a:p>
            <a:pPr algn="ctr">
              <a:defRPr/>
            </a:pPr>
            <a:endParaRPr lang="en-US" altLang="pt-PT" dirty="0"/>
          </a:p>
        </p:txBody>
      </p:sp>
      <p:sp>
        <p:nvSpPr>
          <p:cNvPr id="29700" name="Retângulo 4">
            <a:extLst>
              <a:ext uri="{FF2B5EF4-FFF2-40B4-BE49-F238E27FC236}">
                <a16:creationId xmlns:a16="http://schemas.microsoft.com/office/drawing/2014/main" id="{58F5F615-85FE-4020-9424-6BA06CA79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758825"/>
            <a:ext cx="5029200" cy="1508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pt-BR" altLang="pt-PT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 secundária</a:t>
            </a:r>
          </a:p>
          <a:p>
            <a:pPr algn="ctr">
              <a:defRPr/>
            </a:pPr>
            <a:endParaRPr lang="pt-BR" altLang="pt-PT" dirty="0"/>
          </a:p>
          <a:p>
            <a:pPr algn="ctr">
              <a:defRPr/>
            </a:pPr>
            <a:r>
              <a:rPr lang="pt-BR" altLang="pt-PT" dirty="0"/>
              <a:t>Nas posteriores exposições, ocorre uma reacção alérgica que pode ir de uma erupção cutânea a diversos problemas respiratórios. </a:t>
            </a: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7236C760-7A28-46B9-80F0-46B53621C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2690813"/>
            <a:ext cx="44450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39E66C4-3D6E-4952-86AE-E1F59F9A6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5894388"/>
            <a:ext cx="3746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pt-PT"/>
              <a:t>Erupção cutânea</a:t>
            </a:r>
          </a:p>
        </p:txBody>
      </p:sp>
      <p:sp>
        <p:nvSpPr>
          <p:cNvPr id="3081" name="AutoShape 4" descr="Resultado de imagem para whiteboard">
            <a:extLst>
              <a:ext uri="{FF2B5EF4-FFF2-40B4-BE49-F238E27FC236}">
                <a16:creationId xmlns:a16="http://schemas.microsoft.com/office/drawing/2014/main" id="{CEDE6489-6194-4225-8B6F-BCF51986F0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pt-PT" altLang="pt-PT"/>
          </a:p>
        </p:txBody>
      </p:sp>
      <p:pic>
        <p:nvPicPr>
          <p:cNvPr id="14" name="Imagem 7">
            <a:extLst>
              <a:ext uri="{FF2B5EF4-FFF2-40B4-BE49-F238E27FC236}">
                <a16:creationId xmlns:a16="http://schemas.microsoft.com/office/drawing/2014/main" id="{59B508C8-BD62-4FB5-94E7-A223BC826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923088"/>
            <a:ext cx="21336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 descr="Glóbulo Branco.png">
            <a:extLst>
              <a:ext uri="{FF2B5EF4-FFF2-40B4-BE49-F238E27FC236}">
                <a16:creationId xmlns:a16="http://schemas.microsoft.com/office/drawing/2014/main" id="{71A143BD-4992-45D7-9387-C81C8399A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2608263"/>
            <a:ext cx="1516063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 descr="Glóbulo Branco.png">
            <a:extLst>
              <a:ext uri="{FF2B5EF4-FFF2-40B4-BE49-F238E27FC236}">
                <a16:creationId xmlns:a16="http://schemas.microsoft.com/office/drawing/2014/main" id="{88E25907-DF79-4507-B7F2-BE57FAC07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4654550"/>
            <a:ext cx="15144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 descr="Glóbulo Branco.png">
            <a:extLst>
              <a:ext uri="{FF2B5EF4-FFF2-40B4-BE49-F238E27FC236}">
                <a16:creationId xmlns:a16="http://schemas.microsoft.com/office/drawing/2014/main" id="{CF13BAD0-D4F5-418D-8B31-A0F35C9E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2403475"/>
            <a:ext cx="15144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 descr="Glóbulo Branco.png">
            <a:extLst>
              <a:ext uri="{FF2B5EF4-FFF2-40B4-BE49-F238E27FC236}">
                <a16:creationId xmlns:a16="http://schemas.microsoft.com/office/drawing/2014/main" id="{1781022E-814E-48D3-8826-EE1AED8F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4506913"/>
            <a:ext cx="1395412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Imagem 7">
            <a:extLst>
              <a:ext uri="{FF2B5EF4-FFF2-40B4-BE49-F238E27FC236}">
                <a16:creationId xmlns:a16="http://schemas.microsoft.com/office/drawing/2014/main" id="{D7236997-36CD-4B93-8929-3E1A60EA4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63599">
            <a:off x="3048000" y="8470901"/>
            <a:ext cx="3978275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7">
            <a:extLst>
              <a:ext uri="{FF2B5EF4-FFF2-40B4-BE49-F238E27FC236}">
                <a16:creationId xmlns:a16="http://schemas.microsoft.com/office/drawing/2014/main" id="{090ECECF-1783-4A3E-A10E-1F9661C5D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63599">
            <a:off x="794544" y="11151394"/>
            <a:ext cx="3978275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01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9196E-6 7.40741E-7 L -0.00234 -0.7456 " pathEditMode="relative" rAng="0" ptsTypes="AA">
                                      <p:cBhvr>
                                        <p:cTn id="37" dur="7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9196E-6 7.40741E-7 L -0.00234 -0.7456 " pathEditMode="relative" rAng="0" ptsTypes="AA">
                                      <p:cBhvr>
                                        <p:cTn id="47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0013 -0.42801 " pathEditMode="relative" rAng="0" ptsTypes="AA">
                                      <p:cBhvr>
                                        <p:cTn id="63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 autoUpdateAnimBg="0"/>
      <p:bldP spid="29700" grpId="0" animBg="1" autoUpdateAnimBg="0"/>
      <p:bldP spid="1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>
            <a:extLst>
              <a:ext uri="{FF2B5EF4-FFF2-40B4-BE49-F238E27FC236}">
                <a16:creationId xmlns:a16="http://schemas.microsoft.com/office/drawing/2014/main" id="{895B4654-526A-4CA7-B09E-E0A76F1A6444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619125"/>
            <a:ext cx="4948238" cy="5629275"/>
            <a:chOff x="4114800" y="619125"/>
            <a:chExt cx="4948086" cy="5629022"/>
          </a:xfrm>
        </p:grpSpPr>
        <p:grpSp>
          <p:nvGrpSpPr>
            <p:cNvPr id="8195" name="Agrupar 3">
              <a:extLst>
                <a:ext uri="{FF2B5EF4-FFF2-40B4-BE49-F238E27FC236}">
                  <a16:creationId xmlns:a16="http://schemas.microsoft.com/office/drawing/2014/main" id="{86FE3677-1229-4E0A-8125-217DB982FE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4800" y="619125"/>
              <a:ext cx="4948086" cy="5629022"/>
              <a:chOff x="4114800" y="619125"/>
              <a:chExt cx="4948086" cy="562902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E4FBF96-5730-4792-8571-F256B5412002}"/>
                  </a:ext>
                </a:extLst>
              </p:cNvPr>
              <p:cNvSpPr/>
              <p:nvPr/>
            </p:nvSpPr>
            <p:spPr>
              <a:xfrm>
                <a:off x="7573857" y="3986062"/>
                <a:ext cx="1489029" cy="687356"/>
              </a:xfrm>
              <a:prstGeom prst="roundRect">
                <a:avLst/>
              </a:prstGeom>
              <a:solidFill>
                <a:srgbClr val="73D2D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05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9105896-CA5E-4451-BAA4-A6FAEA62AFD5}"/>
                  </a:ext>
                </a:extLst>
              </p:cNvPr>
              <p:cNvSpPr/>
              <p:nvPr/>
            </p:nvSpPr>
            <p:spPr>
              <a:xfrm>
                <a:off x="7573857" y="3251082"/>
                <a:ext cx="1489029" cy="687357"/>
              </a:xfrm>
              <a:prstGeom prst="roundRect">
                <a:avLst/>
              </a:prstGeom>
              <a:solidFill>
                <a:srgbClr val="FBB13C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04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F66646A3-F1D7-4DC1-A4C3-9CDFD676AF54}"/>
                  </a:ext>
                </a:extLst>
              </p:cNvPr>
              <p:cNvSpPr/>
              <p:nvPr/>
            </p:nvSpPr>
            <p:spPr>
              <a:xfrm>
                <a:off x="7573857" y="2514515"/>
                <a:ext cx="1489029" cy="687357"/>
              </a:xfrm>
              <a:prstGeom prst="roundRect">
                <a:avLst/>
              </a:prstGeom>
              <a:solidFill>
                <a:srgbClr val="21838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03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980B5827-F276-41C1-90C5-715E2D25B816}"/>
                  </a:ext>
                </a:extLst>
              </p:cNvPr>
              <p:cNvSpPr/>
              <p:nvPr/>
            </p:nvSpPr>
            <p:spPr>
              <a:xfrm>
                <a:off x="7573857" y="1779536"/>
                <a:ext cx="1489029" cy="687356"/>
              </a:xfrm>
              <a:prstGeom prst="roundRect">
                <a:avLst/>
              </a:prstGeom>
              <a:solidFill>
                <a:srgbClr val="8F2D56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02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2DBDFB9-1E65-4FA8-AE8E-420EE8F12D71}"/>
                  </a:ext>
                </a:extLst>
              </p:cNvPr>
              <p:cNvSpPr/>
              <p:nvPr/>
            </p:nvSpPr>
            <p:spPr>
              <a:xfrm>
                <a:off x="7573857" y="1042969"/>
                <a:ext cx="1489029" cy="687356"/>
              </a:xfrm>
              <a:prstGeom prst="roundRect">
                <a:avLst/>
              </a:prstGeom>
              <a:solidFill>
                <a:srgbClr val="D811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73A876B-9B15-4C43-8A16-EC14744DDC46}"/>
                  </a:ext>
                </a:extLst>
              </p:cNvPr>
              <p:cNvSpPr/>
              <p:nvPr/>
            </p:nvSpPr>
            <p:spPr>
              <a:xfrm>
                <a:off x="4114800" y="619125"/>
                <a:ext cx="4225795" cy="5619497"/>
              </a:xfrm>
              <a:custGeom>
                <a:avLst/>
                <a:gdLst>
                  <a:gd name="connsiteX0" fmla="*/ 0 w 4225414"/>
                  <a:gd name="connsiteY0" fmla="*/ 0 h 5619750"/>
                  <a:gd name="connsiteX1" fmla="*/ 3483086 w 4225414"/>
                  <a:gd name="connsiteY1" fmla="*/ 0 h 5619750"/>
                  <a:gd name="connsiteX2" fmla="*/ 3664975 w 4225414"/>
                  <a:gd name="connsiteY2" fmla="*/ 0 h 5619750"/>
                  <a:gd name="connsiteX3" fmla="*/ 3935355 w 4225414"/>
                  <a:gd name="connsiteY3" fmla="*/ 0 h 5619750"/>
                  <a:gd name="connsiteX4" fmla="*/ 4225414 w 4225414"/>
                  <a:gd name="connsiteY4" fmla="*/ 290059 h 5619750"/>
                  <a:gd name="connsiteX5" fmla="*/ 4225414 w 4225414"/>
                  <a:gd name="connsiteY5" fmla="*/ 5329691 h 5619750"/>
                  <a:gd name="connsiteX6" fmla="*/ 3935355 w 4225414"/>
                  <a:gd name="connsiteY6" fmla="*/ 5619750 h 5619750"/>
                  <a:gd name="connsiteX7" fmla="*/ 3664975 w 4225414"/>
                  <a:gd name="connsiteY7" fmla="*/ 5619750 h 5619750"/>
                  <a:gd name="connsiteX8" fmla="*/ 3483086 w 4225414"/>
                  <a:gd name="connsiteY8" fmla="*/ 5619750 h 5619750"/>
                  <a:gd name="connsiteX9" fmla="*/ 0 w 4225414"/>
                  <a:gd name="connsiteY9" fmla="*/ 5619750 h 561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25414" h="5619750">
                    <a:moveTo>
                      <a:pt x="0" y="0"/>
                    </a:moveTo>
                    <a:lnTo>
                      <a:pt x="3483086" y="0"/>
                    </a:lnTo>
                    <a:lnTo>
                      <a:pt x="3664975" y="0"/>
                    </a:lnTo>
                    <a:lnTo>
                      <a:pt x="3935355" y="0"/>
                    </a:lnTo>
                    <a:cubicBezTo>
                      <a:pt x="4095550" y="0"/>
                      <a:pt x="4225414" y="129864"/>
                      <a:pt x="4225414" y="290059"/>
                    </a:cubicBezTo>
                    <a:lnTo>
                      <a:pt x="4225414" y="5329691"/>
                    </a:lnTo>
                    <a:cubicBezTo>
                      <a:pt x="4225414" y="5489886"/>
                      <a:pt x="4095550" y="5619750"/>
                      <a:pt x="3935355" y="5619750"/>
                    </a:cubicBezTo>
                    <a:lnTo>
                      <a:pt x="3664975" y="5619750"/>
                    </a:lnTo>
                    <a:lnTo>
                      <a:pt x="3483086" y="5619750"/>
                    </a:lnTo>
                    <a:lnTo>
                      <a:pt x="0" y="5619750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chemeClr val="bg1"/>
                  </a:gs>
                  <a:gs pos="74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03200" dist="1524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08113A-8655-4D51-9B52-D241B9A0CFA7}"/>
                  </a:ext>
                </a:extLst>
              </p:cNvPr>
              <p:cNvSpPr/>
              <p:nvPr/>
            </p:nvSpPr>
            <p:spPr>
              <a:xfrm>
                <a:off x="4114800" y="619125"/>
                <a:ext cx="3459057" cy="163506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2B5E4E-20C1-4D74-88B9-08A1D0B215BD}"/>
                  </a:ext>
                </a:extLst>
              </p:cNvPr>
              <p:cNvSpPr/>
              <p:nvPr/>
            </p:nvSpPr>
            <p:spPr>
              <a:xfrm>
                <a:off x="4114800" y="4322597"/>
                <a:ext cx="2201795" cy="2508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54472A3-A5D3-43CB-B252-100AB5676678}"/>
                  </a:ext>
                </a:extLst>
              </p:cNvPr>
              <p:cNvSpPr/>
              <p:nvPr/>
            </p:nvSpPr>
            <p:spPr>
              <a:xfrm>
                <a:off x="4476739" y="619125"/>
                <a:ext cx="65086" cy="56194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93EF435-EBC9-42DE-8649-5B9D978361F7}"/>
                  </a:ext>
                </a:extLst>
              </p:cNvPr>
              <p:cNvSpPr/>
              <p:nvPr/>
            </p:nvSpPr>
            <p:spPr>
              <a:xfrm>
                <a:off x="4697395" y="4660718"/>
                <a:ext cx="1619200" cy="4603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7" name="TextBox 8">
                <a:extLst>
                  <a:ext uri="{FF2B5EF4-FFF2-40B4-BE49-F238E27FC236}">
                    <a16:creationId xmlns:a16="http://schemas.microsoft.com/office/drawing/2014/main" id="{D75F2CF5-C0C1-4BFC-BBD3-DEEE92EB5B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7867" y="4293721"/>
                <a:ext cx="148958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8F2D56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Tipo I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C7D591-7F70-40F3-9E23-16E0E297BB9D}"/>
                  </a:ext>
                </a:extLst>
              </p:cNvPr>
              <p:cNvSpPr/>
              <p:nvPr/>
            </p:nvSpPr>
            <p:spPr>
              <a:xfrm>
                <a:off x="6570588" y="5294103"/>
                <a:ext cx="1360445" cy="954044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E42C85-CDB6-4FCE-BEBE-B4F366822C4B}"/>
                  </a:ext>
                </a:extLst>
              </p:cNvPr>
              <p:cNvSpPr/>
              <p:nvPr/>
            </p:nvSpPr>
            <p:spPr>
              <a:xfrm>
                <a:off x="6449941" y="4998841"/>
                <a:ext cx="695304" cy="487340"/>
              </a:xfrm>
              <a:prstGeom prst="rect">
                <a:avLst/>
              </a:prstGeom>
              <a:solidFill>
                <a:srgbClr val="8F2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8F2D5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0" name="TextBox 11">
                <a:extLst>
                  <a:ext uri="{FF2B5EF4-FFF2-40B4-BE49-F238E27FC236}">
                    <a16:creationId xmlns:a16="http://schemas.microsoft.com/office/drawing/2014/main" id="{C0BDD4E4-C01B-4357-9E30-901026AE14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9321" y="782449"/>
                <a:ext cx="3421642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18380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Reação de hipersensibilidade</a:t>
                </a:r>
              </a:p>
            </p:txBody>
          </p:sp>
          <p:pic>
            <p:nvPicPr>
              <p:cNvPr id="8211" name="Imagem 2">
                <a:extLst>
                  <a:ext uri="{FF2B5EF4-FFF2-40B4-BE49-F238E27FC236}">
                    <a16:creationId xmlns:a16="http://schemas.microsoft.com/office/drawing/2014/main" id="{678B1C61-808A-4DC7-8E3E-BCD44C739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6654" y="2206116"/>
                <a:ext cx="2466975" cy="1847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196" name="Imagem 18">
              <a:extLst>
                <a:ext uri="{FF2B5EF4-FFF2-40B4-BE49-F238E27FC236}">
                  <a16:creationId xmlns:a16="http://schemas.microsoft.com/office/drawing/2014/main" id="{14133AB7-ED77-4026-BF45-7A0F2B02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37" r="1669" b="15291"/>
            <a:stretch>
              <a:fillRect/>
            </a:stretch>
          </p:blipFill>
          <p:spPr bwMode="auto">
            <a:xfrm>
              <a:off x="4604594" y="4944927"/>
              <a:ext cx="1808039" cy="115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28372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3ECE65-5805-4A58-B0FF-32CA43BD2828}"/>
              </a:ext>
            </a:extLst>
          </p:cNvPr>
          <p:cNvSpPr/>
          <p:nvPr/>
        </p:nvSpPr>
        <p:spPr>
          <a:xfrm>
            <a:off x="4084638" y="3986213"/>
            <a:ext cx="1490662" cy="68738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79EA2B-97C1-4CF7-A723-350041980F4B}"/>
              </a:ext>
            </a:extLst>
          </p:cNvPr>
          <p:cNvSpPr/>
          <p:nvPr/>
        </p:nvSpPr>
        <p:spPr>
          <a:xfrm>
            <a:off x="4084638" y="3249613"/>
            <a:ext cx="1490662" cy="688975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820CC8-33C7-4E6C-8649-5D4A3858A3BC}"/>
              </a:ext>
            </a:extLst>
          </p:cNvPr>
          <p:cNvSpPr/>
          <p:nvPr/>
        </p:nvSpPr>
        <p:spPr>
          <a:xfrm>
            <a:off x="4084638" y="2514600"/>
            <a:ext cx="1490662" cy="687388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03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9F88EA-BB73-4875-9117-D17934ADD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3" y="4114800"/>
            <a:ext cx="4484687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FAC622-E3C9-48EA-B03F-736471022BF9}"/>
              </a:ext>
            </a:extLst>
          </p:cNvPr>
          <p:cNvSpPr/>
          <p:nvPr/>
        </p:nvSpPr>
        <p:spPr>
          <a:xfrm>
            <a:off x="4084638" y="1779588"/>
            <a:ext cx="1490662" cy="68738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E826775-1DD8-4D7A-9116-843B101A7478}"/>
              </a:ext>
            </a:extLst>
          </p:cNvPr>
          <p:cNvSpPr/>
          <p:nvPr/>
        </p:nvSpPr>
        <p:spPr>
          <a:xfrm>
            <a:off x="4084638" y="1042988"/>
            <a:ext cx="1981200" cy="68738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3B9EFF2-CC94-42E5-A6A6-8E3C4B12FDC1}"/>
              </a:ext>
            </a:extLst>
          </p:cNvPr>
          <p:cNvSpPr/>
          <p:nvPr/>
        </p:nvSpPr>
        <p:spPr>
          <a:xfrm>
            <a:off x="627063" y="619125"/>
            <a:ext cx="4225925" cy="5619750"/>
          </a:xfrm>
          <a:custGeom>
            <a:avLst/>
            <a:gdLst>
              <a:gd name="connsiteX0" fmla="*/ 0 w 4225414"/>
              <a:gd name="connsiteY0" fmla="*/ 0 h 5619750"/>
              <a:gd name="connsiteX1" fmla="*/ 3483086 w 4225414"/>
              <a:gd name="connsiteY1" fmla="*/ 0 h 5619750"/>
              <a:gd name="connsiteX2" fmla="*/ 3664975 w 4225414"/>
              <a:gd name="connsiteY2" fmla="*/ 0 h 5619750"/>
              <a:gd name="connsiteX3" fmla="*/ 3935355 w 4225414"/>
              <a:gd name="connsiteY3" fmla="*/ 0 h 5619750"/>
              <a:gd name="connsiteX4" fmla="*/ 4225414 w 4225414"/>
              <a:gd name="connsiteY4" fmla="*/ 290059 h 5619750"/>
              <a:gd name="connsiteX5" fmla="*/ 4225414 w 4225414"/>
              <a:gd name="connsiteY5" fmla="*/ 5329691 h 5619750"/>
              <a:gd name="connsiteX6" fmla="*/ 3935355 w 4225414"/>
              <a:gd name="connsiteY6" fmla="*/ 5619750 h 5619750"/>
              <a:gd name="connsiteX7" fmla="*/ 3664975 w 4225414"/>
              <a:gd name="connsiteY7" fmla="*/ 5619750 h 5619750"/>
              <a:gd name="connsiteX8" fmla="*/ 3483086 w 4225414"/>
              <a:gd name="connsiteY8" fmla="*/ 5619750 h 5619750"/>
              <a:gd name="connsiteX9" fmla="*/ 0 w 4225414"/>
              <a:gd name="connsiteY9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5414" h="5619750">
                <a:moveTo>
                  <a:pt x="0" y="0"/>
                </a:moveTo>
                <a:lnTo>
                  <a:pt x="3483086" y="0"/>
                </a:lnTo>
                <a:lnTo>
                  <a:pt x="3664975" y="0"/>
                </a:lnTo>
                <a:lnTo>
                  <a:pt x="3935355" y="0"/>
                </a:lnTo>
                <a:cubicBezTo>
                  <a:pt x="4095550" y="0"/>
                  <a:pt x="4225414" y="129864"/>
                  <a:pt x="4225414" y="290059"/>
                </a:cubicBezTo>
                <a:lnTo>
                  <a:pt x="4225414" y="5329691"/>
                </a:lnTo>
                <a:cubicBezTo>
                  <a:pt x="4225414" y="5489886"/>
                  <a:pt x="4095550" y="5619750"/>
                  <a:pt x="3935355" y="5619750"/>
                </a:cubicBezTo>
                <a:lnTo>
                  <a:pt x="3664975" y="5619750"/>
                </a:lnTo>
                <a:lnTo>
                  <a:pt x="3483086" y="5619750"/>
                </a:lnTo>
                <a:lnTo>
                  <a:pt x="0" y="5619750"/>
                </a:lnTo>
                <a:close/>
              </a:path>
            </a:pathLst>
          </a:custGeom>
          <a:gradFill flip="none" rotWithShape="1">
            <a:gsLst>
              <a:gs pos="22000">
                <a:schemeClr val="bg1"/>
              </a:gs>
              <a:gs pos="74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03200" dist="152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20" name="TextBox 1">
            <a:extLst>
              <a:ext uri="{FF2B5EF4-FFF2-40B4-BE49-F238E27FC236}">
                <a16:creationId xmlns:a16="http://schemas.microsoft.com/office/drawing/2014/main" id="{59CB7B68-8671-4FC2-99C1-79468A042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313" y="17463"/>
            <a:ext cx="4519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antigénio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entra no organismo….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58EE41A7-2F59-48EB-B683-F1E5400F7875}"/>
              </a:ext>
            </a:extLst>
          </p:cNvPr>
          <p:cNvSpPr/>
          <p:nvPr/>
        </p:nvSpPr>
        <p:spPr>
          <a:xfrm>
            <a:off x="627063" y="619125"/>
            <a:ext cx="3457575" cy="163513"/>
          </a:xfrm>
          <a:prstGeom prst="rect">
            <a:avLst/>
          </a:prstGeom>
          <a:solidFill>
            <a:srgbClr val="FBB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9">
            <a:extLst>
              <a:ext uri="{FF2B5EF4-FFF2-40B4-BE49-F238E27FC236}">
                <a16:creationId xmlns:a16="http://schemas.microsoft.com/office/drawing/2014/main" id="{DAD63908-0D4C-4A9E-8A27-888CC15356B2}"/>
              </a:ext>
            </a:extLst>
          </p:cNvPr>
          <p:cNvSpPr/>
          <p:nvPr/>
        </p:nvSpPr>
        <p:spPr>
          <a:xfrm>
            <a:off x="627063" y="4322763"/>
            <a:ext cx="2201862" cy="250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5">
            <a:extLst>
              <a:ext uri="{FF2B5EF4-FFF2-40B4-BE49-F238E27FC236}">
                <a16:creationId xmlns:a16="http://schemas.microsoft.com/office/drawing/2014/main" id="{B79923BB-B395-4ACD-A2A1-292B7DCABB3C}"/>
              </a:ext>
            </a:extLst>
          </p:cNvPr>
          <p:cNvSpPr/>
          <p:nvPr/>
        </p:nvSpPr>
        <p:spPr>
          <a:xfrm>
            <a:off x="987425" y="619125"/>
            <a:ext cx="66675" cy="5619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7">
            <a:extLst>
              <a:ext uri="{FF2B5EF4-FFF2-40B4-BE49-F238E27FC236}">
                <a16:creationId xmlns:a16="http://schemas.microsoft.com/office/drawing/2014/main" id="{DB5D9417-955E-4328-BE8F-BD1804E6018A}"/>
              </a:ext>
            </a:extLst>
          </p:cNvPr>
          <p:cNvSpPr/>
          <p:nvPr/>
        </p:nvSpPr>
        <p:spPr>
          <a:xfrm>
            <a:off x="1209675" y="4660900"/>
            <a:ext cx="1619250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21949A4-F165-4357-8BD7-F555EF3D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3" y="488950"/>
            <a:ext cx="4484687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Box 8">
            <a:extLst>
              <a:ext uri="{FF2B5EF4-FFF2-40B4-BE49-F238E27FC236}">
                <a16:creationId xmlns:a16="http://schemas.microsoft.com/office/drawing/2014/main" id="{F880A246-C308-4705-A3D2-9EEABD53E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4294188"/>
            <a:ext cx="149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pt-PT" sz="1400" b="0" i="0" u="none" strike="noStrike" kern="1200" cap="none" spc="0" normalizeH="0" baseline="0" noProof="0">
                <a:ln>
                  <a:noFill/>
                </a:ln>
                <a:solidFill>
                  <a:srgbClr val="8F2D5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Tipo I</a:t>
            </a:r>
          </a:p>
        </p:txBody>
      </p:sp>
      <p:sp>
        <p:nvSpPr>
          <p:cNvPr id="46" name="Rectangle 16">
            <a:extLst>
              <a:ext uri="{FF2B5EF4-FFF2-40B4-BE49-F238E27FC236}">
                <a16:creationId xmlns:a16="http://schemas.microsoft.com/office/drawing/2014/main" id="{C784B846-8D6C-4BBE-8784-533BCA69A7E3}"/>
              </a:ext>
            </a:extLst>
          </p:cNvPr>
          <p:cNvSpPr/>
          <p:nvPr/>
        </p:nvSpPr>
        <p:spPr>
          <a:xfrm>
            <a:off x="3082925" y="5294313"/>
            <a:ext cx="1360488" cy="954087"/>
          </a:xfrm>
          <a:prstGeom prst="rect">
            <a:avLst/>
          </a:prstGeom>
          <a:solidFill>
            <a:srgbClr val="FBB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17">
            <a:extLst>
              <a:ext uri="{FF2B5EF4-FFF2-40B4-BE49-F238E27FC236}">
                <a16:creationId xmlns:a16="http://schemas.microsoft.com/office/drawing/2014/main" id="{2DAA9643-CC45-4FA4-A5AD-AC9CC96F5B46}"/>
              </a:ext>
            </a:extLst>
          </p:cNvPr>
          <p:cNvSpPr/>
          <p:nvPr/>
        </p:nvSpPr>
        <p:spPr>
          <a:xfrm>
            <a:off x="2962275" y="4999038"/>
            <a:ext cx="695325" cy="487362"/>
          </a:xfrm>
          <a:prstGeom prst="rect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8F2D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34" name="TextBox 11">
            <a:extLst>
              <a:ext uri="{FF2B5EF4-FFF2-40B4-BE49-F238E27FC236}">
                <a16:creationId xmlns:a16="http://schemas.microsoft.com/office/drawing/2014/main" id="{3996B3A3-B590-486F-81E7-72F03ADB5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3" y="782638"/>
            <a:ext cx="3422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pt-PT" sz="4000" b="1" i="0" u="none" strike="noStrike" kern="1200" cap="none" spc="0" normalizeH="0" baseline="0" noProof="0">
                <a:ln>
                  <a:noFill/>
                </a:ln>
                <a:solidFill>
                  <a:srgbClr val="21838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Reação de hipersensibilidade</a:t>
            </a:r>
          </a:p>
        </p:txBody>
      </p:sp>
      <p:pic>
        <p:nvPicPr>
          <p:cNvPr id="9235" name="Imagem 48">
            <a:extLst>
              <a:ext uri="{FF2B5EF4-FFF2-40B4-BE49-F238E27FC236}">
                <a16:creationId xmlns:a16="http://schemas.microsoft.com/office/drawing/2014/main" id="{E5D8ACB9-BCA6-4D13-81D2-3ABBEA180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20662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Imagem 49">
            <a:extLst>
              <a:ext uri="{FF2B5EF4-FFF2-40B4-BE49-F238E27FC236}">
                <a16:creationId xmlns:a16="http://schemas.microsoft.com/office/drawing/2014/main" id="{A7CEC946-61B0-4652-8214-D8179196C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7" r="1669" b="15291"/>
          <a:stretch>
            <a:fillRect/>
          </a:stretch>
        </p:blipFill>
        <p:spPr bwMode="auto">
          <a:xfrm>
            <a:off x="1116013" y="4897438"/>
            <a:ext cx="18081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1" name="Retângulo 3">
            <a:extLst>
              <a:ext uri="{FF2B5EF4-FFF2-40B4-BE49-F238E27FC236}">
                <a16:creationId xmlns:a16="http://schemas.microsoft.com/office/drawing/2014/main" id="{CC60D0B4-3F16-443B-9977-B74BB073E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3008313"/>
            <a:ext cx="5280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…e é captado por células que ativam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linfócitos T 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específicos, que ,neste caso, são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linfócitos T auxiliadores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1F31666-8BD8-47D5-8E65-07185C3B45B5}"/>
              </a:ext>
            </a:extLst>
          </p:cNvPr>
          <p:cNvSpPr/>
          <p:nvPr/>
        </p:nvSpPr>
        <p:spPr>
          <a:xfrm>
            <a:off x="4084638" y="3986213"/>
            <a:ext cx="1490662" cy="68738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7EAA2BB-9F07-4F30-A157-1418E67CE320}"/>
              </a:ext>
            </a:extLst>
          </p:cNvPr>
          <p:cNvSpPr/>
          <p:nvPr/>
        </p:nvSpPr>
        <p:spPr>
          <a:xfrm>
            <a:off x="4084638" y="3249613"/>
            <a:ext cx="1490662" cy="688975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5C40E81-D716-4E6C-8DDA-F28C8880E235}"/>
              </a:ext>
            </a:extLst>
          </p:cNvPr>
          <p:cNvSpPr/>
          <p:nvPr/>
        </p:nvSpPr>
        <p:spPr>
          <a:xfrm>
            <a:off x="4084638" y="2514600"/>
            <a:ext cx="1490662" cy="687388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1F08F70-DFBB-4E44-A880-93C461CCF621}"/>
              </a:ext>
            </a:extLst>
          </p:cNvPr>
          <p:cNvSpPr/>
          <p:nvPr/>
        </p:nvSpPr>
        <p:spPr>
          <a:xfrm>
            <a:off x="4084638" y="1779588"/>
            <a:ext cx="1981200" cy="68738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327F63-377E-4ABE-AF9A-C9D4DC005C13}"/>
              </a:ext>
            </a:extLst>
          </p:cNvPr>
          <p:cNvSpPr/>
          <p:nvPr/>
        </p:nvSpPr>
        <p:spPr>
          <a:xfrm>
            <a:off x="4084638" y="1042988"/>
            <a:ext cx="1490662" cy="68738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59F4FC9-685A-4E6C-8B95-2E19C2DF7007}"/>
              </a:ext>
            </a:extLst>
          </p:cNvPr>
          <p:cNvSpPr/>
          <p:nvPr/>
        </p:nvSpPr>
        <p:spPr>
          <a:xfrm>
            <a:off x="627063" y="619125"/>
            <a:ext cx="4225925" cy="5619750"/>
          </a:xfrm>
          <a:custGeom>
            <a:avLst/>
            <a:gdLst>
              <a:gd name="connsiteX0" fmla="*/ 0 w 4225414"/>
              <a:gd name="connsiteY0" fmla="*/ 0 h 5619750"/>
              <a:gd name="connsiteX1" fmla="*/ 3483086 w 4225414"/>
              <a:gd name="connsiteY1" fmla="*/ 0 h 5619750"/>
              <a:gd name="connsiteX2" fmla="*/ 3664975 w 4225414"/>
              <a:gd name="connsiteY2" fmla="*/ 0 h 5619750"/>
              <a:gd name="connsiteX3" fmla="*/ 3935355 w 4225414"/>
              <a:gd name="connsiteY3" fmla="*/ 0 h 5619750"/>
              <a:gd name="connsiteX4" fmla="*/ 4225414 w 4225414"/>
              <a:gd name="connsiteY4" fmla="*/ 290059 h 5619750"/>
              <a:gd name="connsiteX5" fmla="*/ 4225414 w 4225414"/>
              <a:gd name="connsiteY5" fmla="*/ 5329691 h 5619750"/>
              <a:gd name="connsiteX6" fmla="*/ 3935355 w 4225414"/>
              <a:gd name="connsiteY6" fmla="*/ 5619750 h 5619750"/>
              <a:gd name="connsiteX7" fmla="*/ 3664975 w 4225414"/>
              <a:gd name="connsiteY7" fmla="*/ 5619750 h 5619750"/>
              <a:gd name="connsiteX8" fmla="*/ 3483086 w 4225414"/>
              <a:gd name="connsiteY8" fmla="*/ 5619750 h 5619750"/>
              <a:gd name="connsiteX9" fmla="*/ 0 w 4225414"/>
              <a:gd name="connsiteY9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5414" h="5619750">
                <a:moveTo>
                  <a:pt x="0" y="0"/>
                </a:moveTo>
                <a:lnTo>
                  <a:pt x="3483086" y="0"/>
                </a:lnTo>
                <a:lnTo>
                  <a:pt x="3664975" y="0"/>
                </a:lnTo>
                <a:lnTo>
                  <a:pt x="3935355" y="0"/>
                </a:lnTo>
                <a:cubicBezTo>
                  <a:pt x="4095550" y="0"/>
                  <a:pt x="4225414" y="129864"/>
                  <a:pt x="4225414" y="290059"/>
                </a:cubicBezTo>
                <a:lnTo>
                  <a:pt x="4225414" y="5329691"/>
                </a:lnTo>
                <a:cubicBezTo>
                  <a:pt x="4225414" y="5489886"/>
                  <a:pt x="4095550" y="5619750"/>
                  <a:pt x="3935355" y="5619750"/>
                </a:cubicBezTo>
                <a:lnTo>
                  <a:pt x="3664975" y="5619750"/>
                </a:lnTo>
                <a:lnTo>
                  <a:pt x="3483086" y="5619750"/>
                </a:lnTo>
                <a:lnTo>
                  <a:pt x="0" y="5619750"/>
                </a:lnTo>
                <a:close/>
              </a:path>
            </a:pathLst>
          </a:custGeom>
          <a:gradFill flip="none" rotWithShape="1">
            <a:gsLst>
              <a:gs pos="22000">
                <a:schemeClr val="bg1"/>
              </a:gs>
              <a:gs pos="74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03200" dist="152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9808704D-11A3-44C3-8134-B005BBE2FE15}"/>
              </a:ext>
            </a:extLst>
          </p:cNvPr>
          <p:cNvSpPr/>
          <p:nvPr/>
        </p:nvSpPr>
        <p:spPr>
          <a:xfrm>
            <a:off x="627063" y="619125"/>
            <a:ext cx="3457575" cy="163513"/>
          </a:xfrm>
          <a:prstGeom prst="rect">
            <a:avLst/>
          </a:prstGeom>
          <a:solidFill>
            <a:srgbClr val="FBB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0FC93979-2571-4D2C-9978-A18378A8CAC8}"/>
              </a:ext>
            </a:extLst>
          </p:cNvPr>
          <p:cNvSpPr/>
          <p:nvPr/>
        </p:nvSpPr>
        <p:spPr>
          <a:xfrm>
            <a:off x="627063" y="4322763"/>
            <a:ext cx="2201862" cy="250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D90297B9-D9CC-46F3-9797-473CF90E74E3}"/>
              </a:ext>
            </a:extLst>
          </p:cNvPr>
          <p:cNvSpPr/>
          <p:nvPr/>
        </p:nvSpPr>
        <p:spPr>
          <a:xfrm>
            <a:off x="987425" y="619125"/>
            <a:ext cx="66675" cy="5619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E1A472-8C6F-420A-9E74-176F5FA0F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1219200"/>
            <a:ext cx="3884612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7">
            <a:extLst>
              <a:ext uri="{FF2B5EF4-FFF2-40B4-BE49-F238E27FC236}">
                <a16:creationId xmlns:a16="http://schemas.microsoft.com/office/drawing/2014/main" id="{9A025345-4638-47A0-833B-BCB6008F8486}"/>
              </a:ext>
            </a:extLst>
          </p:cNvPr>
          <p:cNvSpPr/>
          <p:nvPr/>
        </p:nvSpPr>
        <p:spPr>
          <a:xfrm>
            <a:off x="1209675" y="4660900"/>
            <a:ext cx="1619250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3" name="TextBox 8">
            <a:extLst>
              <a:ext uri="{FF2B5EF4-FFF2-40B4-BE49-F238E27FC236}">
                <a16:creationId xmlns:a16="http://schemas.microsoft.com/office/drawing/2014/main" id="{C85B1150-649F-486A-A1A2-BD3AB8D4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4294188"/>
            <a:ext cx="149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pt-PT" sz="1400" b="0" i="0" u="none" strike="noStrike" kern="1200" cap="none" spc="0" normalizeH="0" baseline="0" noProof="0">
                <a:ln>
                  <a:noFill/>
                </a:ln>
                <a:solidFill>
                  <a:srgbClr val="8F2D5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Tipo I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2C85B1F0-758A-42A6-A311-10BF0103AE53}"/>
              </a:ext>
            </a:extLst>
          </p:cNvPr>
          <p:cNvSpPr/>
          <p:nvPr/>
        </p:nvSpPr>
        <p:spPr>
          <a:xfrm>
            <a:off x="3082925" y="5294313"/>
            <a:ext cx="1360488" cy="954087"/>
          </a:xfrm>
          <a:prstGeom prst="rect">
            <a:avLst/>
          </a:prstGeom>
          <a:solidFill>
            <a:srgbClr val="FBB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70D7CCA1-0DC1-45E9-ACC9-0846FB77AB1B}"/>
              </a:ext>
            </a:extLst>
          </p:cNvPr>
          <p:cNvSpPr/>
          <p:nvPr/>
        </p:nvSpPr>
        <p:spPr>
          <a:xfrm>
            <a:off x="2962275" y="4999038"/>
            <a:ext cx="695325" cy="487362"/>
          </a:xfrm>
          <a:prstGeom prst="rect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8F2D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6" name="TextBox 11">
            <a:extLst>
              <a:ext uri="{FF2B5EF4-FFF2-40B4-BE49-F238E27FC236}">
                <a16:creationId xmlns:a16="http://schemas.microsoft.com/office/drawing/2014/main" id="{09A02D41-6032-453D-97F9-874331566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3" y="782638"/>
            <a:ext cx="3422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pt-PT" sz="4000" b="1" i="0" u="none" strike="noStrike" kern="1200" cap="none" spc="0" normalizeH="0" baseline="0" noProof="0">
                <a:ln>
                  <a:noFill/>
                </a:ln>
                <a:solidFill>
                  <a:srgbClr val="21838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Reação de hipersensibilidade</a:t>
            </a:r>
          </a:p>
        </p:txBody>
      </p:sp>
      <p:pic>
        <p:nvPicPr>
          <p:cNvPr id="10257" name="Imagem 32">
            <a:extLst>
              <a:ext uri="{FF2B5EF4-FFF2-40B4-BE49-F238E27FC236}">
                <a16:creationId xmlns:a16="http://schemas.microsoft.com/office/drawing/2014/main" id="{5525BAD8-76A9-44A6-80B3-500206F81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20662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Imagem 33">
            <a:extLst>
              <a:ext uri="{FF2B5EF4-FFF2-40B4-BE49-F238E27FC236}">
                <a16:creationId xmlns:a16="http://schemas.microsoft.com/office/drawing/2014/main" id="{A1983E7C-9104-4695-B6C8-038D5C428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7" r="1669" b="15291"/>
          <a:stretch>
            <a:fillRect/>
          </a:stretch>
        </p:blipFill>
        <p:spPr bwMode="auto">
          <a:xfrm>
            <a:off x="1116013" y="4897438"/>
            <a:ext cx="18081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CaixaDeTexto 5">
            <a:extLst>
              <a:ext uri="{FF2B5EF4-FFF2-40B4-BE49-F238E27FC236}">
                <a16:creationId xmlns:a16="http://schemas.microsoft.com/office/drawing/2014/main" id="{72231835-7D63-40D2-9371-87732B33A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3200"/>
            <a:ext cx="6172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Os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linfócitos T auxiliadores 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produzem mediadores químicos que ativam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linfócitos B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9955" name="Retângulo 3">
            <a:extLst>
              <a:ext uri="{FF2B5EF4-FFF2-40B4-BE49-F238E27FC236}">
                <a16:creationId xmlns:a16="http://schemas.microsoft.com/office/drawing/2014/main" id="{72E574A7-C15E-490C-9C31-02F794298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191000"/>
            <a:ext cx="492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Estes diferenciam-se em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plasmócitos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alt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1" name="Picture 2" descr="Resultado de imagem para plasmócito">
            <a:extLst>
              <a:ext uri="{FF2B5EF4-FFF2-40B4-BE49-F238E27FC236}">
                <a16:creationId xmlns:a16="http://schemas.microsoft.com/office/drawing/2014/main" id="{43625DE9-022B-4EF8-9030-ADA9B4E21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5" y="4724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Retângulo 35">
            <a:extLst>
              <a:ext uri="{FF2B5EF4-FFF2-40B4-BE49-F238E27FC236}">
                <a16:creationId xmlns:a16="http://schemas.microsoft.com/office/drawing/2014/main" id="{9F2D7197-DD14-430C-9911-61A067EBA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4025" y="6553200"/>
            <a:ext cx="1096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Plasmócito</a:t>
            </a:r>
            <a:endParaRPr kumimoji="0" lang="en-US" altLang="pt-P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3" name="Imagem 39">
            <a:extLst>
              <a:ext uri="{FF2B5EF4-FFF2-40B4-BE49-F238E27FC236}">
                <a16:creationId xmlns:a16="http://schemas.microsoft.com/office/drawing/2014/main" id="{450DEC1A-E9B9-454E-A796-2E371CD607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4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4" name="Retângulo 41">
            <a:extLst>
              <a:ext uri="{FF2B5EF4-FFF2-40B4-BE49-F238E27FC236}">
                <a16:creationId xmlns:a16="http://schemas.microsoft.com/office/drawing/2014/main" id="{53181F35-BC6A-46D9-9194-5FC76F482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6553200"/>
            <a:ext cx="1058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Linfócito B</a:t>
            </a:r>
            <a:endParaRPr kumimoji="0" lang="en-US" altLang="pt-P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Seta: Para a Direita 40">
            <a:extLst>
              <a:ext uri="{FF2B5EF4-FFF2-40B4-BE49-F238E27FC236}">
                <a16:creationId xmlns:a16="http://schemas.microsoft.com/office/drawing/2014/main" id="{5FDA1BBD-9293-4CE4-86A4-BDEACB9A41CD}"/>
              </a:ext>
            </a:extLst>
          </p:cNvPr>
          <p:cNvSpPr/>
          <p:nvPr/>
        </p:nvSpPr>
        <p:spPr>
          <a:xfrm>
            <a:off x="8772525" y="5470525"/>
            <a:ext cx="514350" cy="263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B68F4A3-C724-4488-952B-A5AD3EEC1471}"/>
              </a:ext>
            </a:extLst>
          </p:cNvPr>
          <p:cNvSpPr/>
          <p:nvPr/>
        </p:nvSpPr>
        <p:spPr>
          <a:xfrm>
            <a:off x="4084638" y="3986213"/>
            <a:ext cx="1490662" cy="68738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77F4CF-B46D-4653-9C33-4B31EABCEECC}"/>
              </a:ext>
            </a:extLst>
          </p:cNvPr>
          <p:cNvSpPr/>
          <p:nvPr/>
        </p:nvSpPr>
        <p:spPr>
          <a:xfrm>
            <a:off x="4084638" y="3249613"/>
            <a:ext cx="1490662" cy="688975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66E39F-7D0B-46B1-A84F-95B67819FD94}"/>
              </a:ext>
            </a:extLst>
          </p:cNvPr>
          <p:cNvSpPr/>
          <p:nvPr/>
        </p:nvSpPr>
        <p:spPr>
          <a:xfrm>
            <a:off x="4084638" y="2514600"/>
            <a:ext cx="1981200" cy="687388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C75BFA3-C5DB-48F3-855E-635E70499745}"/>
              </a:ext>
            </a:extLst>
          </p:cNvPr>
          <p:cNvSpPr/>
          <p:nvPr/>
        </p:nvSpPr>
        <p:spPr>
          <a:xfrm>
            <a:off x="4084638" y="1779588"/>
            <a:ext cx="1490662" cy="68738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42EB04D-2C4C-44EB-AF74-E5EEF7BBDD3B}"/>
              </a:ext>
            </a:extLst>
          </p:cNvPr>
          <p:cNvSpPr/>
          <p:nvPr/>
        </p:nvSpPr>
        <p:spPr>
          <a:xfrm>
            <a:off x="4084638" y="1042988"/>
            <a:ext cx="1490662" cy="68738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BCADE9-31A6-44DB-9142-9218AED67E12}"/>
              </a:ext>
            </a:extLst>
          </p:cNvPr>
          <p:cNvSpPr/>
          <p:nvPr/>
        </p:nvSpPr>
        <p:spPr>
          <a:xfrm>
            <a:off x="627063" y="619125"/>
            <a:ext cx="4225925" cy="5619750"/>
          </a:xfrm>
          <a:custGeom>
            <a:avLst/>
            <a:gdLst>
              <a:gd name="connsiteX0" fmla="*/ 0 w 4225414"/>
              <a:gd name="connsiteY0" fmla="*/ 0 h 5619750"/>
              <a:gd name="connsiteX1" fmla="*/ 3483086 w 4225414"/>
              <a:gd name="connsiteY1" fmla="*/ 0 h 5619750"/>
              <a:gd name="connsiteX2" fmla="*/ 3664975 w 4225414"/>
              <a:gd name="connsiteY2" fmla="*/ 0 h 5619750"/>
              <a:gd name="connsiteX3" fmla="*/ 3935355 w 4225414"/>
              <a:gd name="connsiteY3" fmla="*/ 0 h 5619750"/>
              <a:gd name="connsiteX4" fmla="*/ 4225414 w 4225414"/>
              <a:gd name="connsiteY4" fmla="*/ 290059 h 5619750"/>
              <a:gd name="connsiteX5" fmla="*/ 4225414 w 4225414"/>
              <a:gd name="connsiteY5" fmla="*/ 5329691 h 5619750"/>
              <a:gd name="connsiteX6" fmla="*/ 3935355 w 4225414"/>
              <a:gd name="connsiteY6" fmla="*/ 5619750 h 5619750"/>
              <a:gd name="connsiteX7" fmla="*/ 3664975 w 4225414"/>
              <a:gd name="connsiteY7" fmla="*/ 5619750 h 5619750"/>
              <a:gd name="connsiteX8" fmla="*/ 3483086 w 4225414"/>
              <a:gd name="connsiteY8" fmla="*/ 5619750 h 5619750"/>
              <a:gd name="connsiteX9" fmla="*/ 0 w 4225414"/>
              <a:gd name="connsiteY9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5414" h="5619750">
                <a:moveTo>
                  <a:pt x="0" y="0"/>
                </a:moveTo>
                <a:lnTo>
                  <a:pt x="3483086" y="0"/>
                </a:lnTo>
                <a:lnTo>
                  <a:pt x="3664975" y="0"/>
                </a:lnTo>
                <a:lnTo>
                  <a:pt x="3935355" y="0"/>
                </a:lnTo>
                <a:cubicBezTo>
                  <a:pt x="4095550" y="0"/>
                  <a:pt x="4225414" y="129864"/>
                  <a:pt x="4225414" y="290059"/>
                </a:cubicBezTo>
                <a:lnTo>
                  <a:pt x="4225414" y="5329691"/>
                </a:lnTo>
                <a:cubicBezTo>
                  <a:pt x="4225414" y="5489886"/>
                  <a:pt x="4095550" y="5619750"/>
                  <a:pt x="3935355" y="5619750"/>
                </a:cubicBezTo>
                <a:lnTo>
                  <a:pt x="3664975" y="5619750"/>
                </a:lnTo>
                <a:lnTo>
                  <a:pt x="3483086" y="5619750"/>
                </a:lnTo>
                <a:lnTo>
                  <a:pt x="0" y="5619750"/>
                </a:lnTo>
                <a:close/>
              </a:path>
            </a:pathLst>
          </a:custGeom>
          <a:gradFill flip="none" rotWithShape="1">
            <a:gsLst>
              <a:gs pos="22000">
                <a:schemeClr val="bg1"/>
              </a:gs>
              <a:gs pos="74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03200" dist="152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id="{21676FE1-5892-4DA5-B4F0-AC38AD7D1663}"/>
              </a:ext>
            </a:extLst>
          </p:cNvPr>
          <p:cNvSpPr/>
          <p:nvPr/>
        </p:nvSpPr>
        <p:spPr>
          <a:xfrm>
            <a:off x="627063" y="619125"/>
            <a:ext cx="3457575" cy="163513"/>
          </a:xfrm>
          <a:prstGeom prst="rect">
            <a:avLst/>
          </a:prstGeom>
          <a:solidFill>
            <a:srgbClr val="FBB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947592B0-8FFA-4C7A-9407-901177B480E6}"/>
              </a:ext>
            </a:extLst>
          </p:cNvPr>
          <p:cNvSpPr/>
          <p:nvPr/>
        </p:nvSpPr>
        <p:spPr>
          <a:xfrm>
            <a:off x="627063" y="4322763"/>
            <a:ext cx="2201862" cy="250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43DA7A4-0020-4B05-B9E2-A16EDE529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4291013"/>
            <a:ext cx="3221037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5">
            <a:extLst>
              <a:ext uri="{FF2B5EF4-FFF2-40B4-BE49-F238E27FC236}">
                <a16:creationId xmlns:a16="http://schemas.microsoft.com/office/drawing/2014/main" id="{2D15A35D-6EFF-4FFB-A40E-DED7F240BE3E}"/>
              </a:ext>
            </a:extLst>
          </p:cNvPr>
          <p:cNvSpPr/>
          <p:nvPr/>
        </p:nvSpPr>
        <p:spPr>
          <a:xfrm>
            <a:off x="987425" y="619125"/>
            <a:ext cx="66675" cy="5619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7">
            <a:extLst>
              <a:ext uri="{FF2B5EF4-FFF2-40B4-BE49-F238E27FC236}">
                <a16:creationId xmlns:a16="http://schemas.microsoft.com/office/drawing/2014/main" id="{A37052A7-D555-45E1-A763-66348684E408}"/>
              </a:ext>
            </a:extLst>
          </p:cNvPr>
          <p:cNvSpPr/>
          <p:nvPr/>
        </p:nvSpPr>
        <p:spPr>
          <a:xfrm>
            <a:off x="1209675" y="4660900"/>
            <a:ext cx="1619250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7" name="TextBox 8">
            <a:extLst>
              <a:ext uri="{FF2B5EF4-FFF2-40B4-BE49-F238E27FC236}">
                <a16:creationId xmlns:a16="http://schemas.microsoft.com/office/drawing/2014/main" id="{6ABE0F60-CC3B-4C82-A611-175D0B4DB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4294188"/>
            <a:ext cx="149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pt-PT" sz="1400" b="0" i="0" u="none" strike="noStrike" kern="1200" cap="none" spc="0" normalizeH="0" baseline="0" noProof="0">
                <a:ln>
                  <a:noFill/>
                </a:ln>
                <a:solidFill>
                  <a:srgbClr val="8F2D5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Tipo I</a:t>
            </a:r>
          </a:p>
        </p:txBody>
      </p:sp>
      <p:sp>
        <p:nvSpPr>
          <p:cNvPr id="47" name="Rectangle 16">
            <a:extLst>
              <a:ext uri="{FF2B5EF4-FFF2-40B4-BE49-F238E27FC236}">
                <a16:creationId xmlns:a16="http://schemas.microsoft.com/office/drawing/2014/main" id="{76A793D7-24C5-4AC4-B33E-630CA3AABA59}"/>
              </a:ext>
            </a:extLst>
          </p:cNvPr>
          <p:cNvSpPr/>
          <p:nvPr/>
        </p:nvSpPr>
        <p:spPr>
          <a:xfrm>
            <a:off x="3082925" y="5294313"/>
            <a:ext cx="1360488" cy="954087"/>
          </a:xfrm>
          <a:prstGeom prst="rect">
            <a:avLst/>
          </a:prstGeom>
          <a:solidFill>
            <a:srgbClr val="FBB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17">
            <a:extLst>
              <a:ext uri="{FF2B5EF4-FFF2-40B4-BE49-F238E27FC236}">
                <a16:creationId xmlns:a16="http://schemas.microsoft.com/office/drawing/2014/main" id="{13DE34D8-FD2F-45AC-93B5-C1E5884CD47D}"/>
              </a:ext>
            </a:extLst>
          </p:cNvPr>
          <p:cNvSpPr/>
          <p:nvPr/>
        </p:nvSpPr>
        <p:spPr>
          <a:xfrm>
            <a:off x="2962275" y="4999038"/>
            <a:ext cx="695325" cy="487362"/>
          </a:xfrm>
          <a:prstGeom prst="rect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8F2D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0" name="TextBox 11">
            <a:extLst>
              <a:ext uri="{FF2B5EF4-FFF2-40B4-BE49-F238E27FC236}">
                <a16:creationId xmlns:a16="http://schemas.microsoft.com/office/drawing/2014/main" id="{F2F63351-DC1E-4DE9-85BC-566C1F976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3" y="782638"/>
            <a:ext cx="3422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pt-PT" sz="4000" b="1" i="0" u="none" strike="noStrike" kern="1200" cap="none" spc="0" normalizeH="0" baseline="0" noProof="0">
                <a:ln>
                  <a:noFill/>
                </a:ln>
                <a:solidFill>
                  <a:srgbClr val="21838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Reação de hipersensibilidade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C17F039-52A4-4BD3-B4DE-E608A009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762000"/>
            <a:ext cx="3221037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Imagem 49">
            <a:extLst>
              <a:ext uri="{FF2B5EF4-FFF2-40B4-BE49-F238E27FC236}">
                <a16:creationId xmlns:a16="http://schemas.microsoft.com/office/drawing/2014/main" id="{69586EDC-88D8-4EE2-8F42-7DFE0B252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20662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Imagem 50">
            <a:extLst>
              <a:ext uri="{FF2B5EF4-FFF2-40B4-BE49-F238E27FC236}">
                <a16:creationId xmlns:a16="http://schemas.microsoft.com/office/drawing/2014/main" id="{59730EF5-6332-4587-89EB-D29663E68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7" r="1669" b="15291"/>
          <a:stretch>
            <a:fillRect/>
          </a:stretch>
        </p:blipFill>
        <p:spPr bwMode="auto">
          <a:xfrm>
            <a:off x="1116013" y="4897438"/>
            <a:ext cx="18081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CaixaDeTexto 6">
            <a:extLst>
              <a:ext uri="{FF2B5EF4-FFF2-40B4-BE49-F238E27FC236}">
                <a16:creationId xmlns:a16="http://schemas.microsoft.com/office/drawing/2014/main" id="{BBD7A7A4-E511-4712-A68B-D0AD6B057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0"/>
            <a:ext cx="5668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Os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plasmócitos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produzem grandes quantidades de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imunoglobulina E (</a:t>
            </a:r>
            <a:r>
              <a:rPr kumimoji="0" lang="pt-PT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IgE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0980" name="CaixaDeTexto 7">
            <a:extLst>
              <a:ext uri="{FF2B5EF4-FFF2-40B4-BE49-F238E27FC236}">
                <a16:creationId xmlns:a16="http://schemas.microsoft.com/office/drawing/2014/main" id="{705A5438-9C23-4C03-8046-8E6A48C68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450" y="3124200"/>
            <a:ext cx="592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imunoglobulina E 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liga-se a vários tipos de células, nomeadamente a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mastócitos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(células que produzem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histamina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9FC4CADD-76E5-4F11-86DF-5EE0EE4C4F70}"/>
              </a:ext>
            </a:extLst>
          </p:cNvPr>
          <p:cNvSpPr txBox="1"/>
          <p:nvPr/>
        </p:nvSpPr>
        <p:spPr>
          <a:xfrm>
            <a:off x="0" y="0"/>
            <a:ext cx="121189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P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A autoimunidade (ou doenças autoimunes) é um conjunto de mais de 100 doenças que partilham do mesmo problema: a desorientação do sistema imunitário em relação á identificação do que é seu ou não. Inclui doenças que atingem simultaneamente ou sequencialmente uma série de órgãos/sistemas.</a:t>
            </a:r>
          </a:p>
        </p:txBody>
      </p:sp>
      <p:sp>
        <p:nvSpPr>
          <p:cNvPr id="431" name="CaixaDeTexto 430">
            <a:extLst>
              <a:ext uri="{FF2B5EF4-FFF2-40B4-BE49-F238E27FC236}">
                <a16:creationId xmlns:a16="http://schemas.microsoft.com/office/drawing/2014/main" id="{1937AF4B-05C1-4999-A66D-340CAA209A5C}"/>
              </a:ext>
            </a:extLst>
          </p:cNvPr>
          <p:cNvSpPr txBox="1"/>
          <p:nvPr/>
        </p:nvSpPr>
        <p:spPr>
          <a:xfrm>
            <a:off x="263524" y="4995952"/>
            <a:ext cx="121189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pt-PT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 Ext Condensed Bold" panose="020B0902020104020203" pitchFamily="34" charset="0"/>
                <a:ea typeface="+mn-ea"/>
                <a:cs typeface="+mn-cs"/>
              </a:rPr>
              <a:t>Mas o que é esta “desorientação” ?</a:t>
            </a:r>
            <a:endParaRPr kumimoji="0" lang="pt-PT" sz="4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 Ext Condensed Bold" panose="020B0902020104020203" pitchFamily="34" charset="0"/>
              <a:ea typeface="+mn-ea"/>
              <a:cs typeface="+mn-cs"/>
            </a:endParaRPr>
          </a:p>
        </p:txBody>
      </p:sp>
      <p:pic>
        <p:nvPicPr>
          <p:cNvPr id="6" name="Shake">
            <a:extLst>
              <a:ext uri="{FF2B5EF4-FFF2-40B4-BE49-F238E27FC236}">
                <a16:creationId xmlns:a16="http://schemas.microsoft.com/office/drawing/2014/main" id="{BB326B43-42C2-4F2D-93C9-F6F44997B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" r="953" b="7647"/>
          <a:stretch/>
        </p:blipFill>
        <p:spPr>
          <a:xfrm>
            <a:off x="-2041" y="-2385552"/>
            <a:ext cx="12192000" cy="9243552"/>
          </a:xfrm>
          <a:prstGeom prst="rect">
            <a:avLst/>
          </a:prstGeom>
          <a:effectLst>
            <a:glow>
              <a:schemeClr val="bg1"/>
            </a:glow>
            <a:innerShdw blurRad="63500" dist="50800" dir="16200000">
              <a:prstClr val="black">
                <a:alpha val="50000"/>
              </a:prstClr>
            </a:innerShdw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73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2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0.832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39968E-18 0.83218 L -0.00221 0.4969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221 0.49699 L -0.00221 1.37291 " pathEditMode="relative" rAng="0" ptsTypes="AA">
                                      <p:cBhvr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7B849AE-35E5-4EE5-83D4-09C14A4A23E4}"/>
              </a:ext>
            </a:extLst>
          </p:cNvPr>
          <p:cNvSpPr/>
          <p:nvPr/>
        </p:nvSpPr>
        <p:spPr>
          <a:xfrm>
            <a:off x="4084638" y="3986213"/>
            <a:ext cx="1490662" cy="68738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492D57-701E-4AD1-9563-E6CFBC46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06475"/>
            <a:ext cx="46545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ACE5B4-FEB5-4E5C-B89E-A2FA1BF62F10}"/>
              </a:ext>
            </a:extLst>
          </p:cNvPr>
          <p:cNvSpPr/>
          <p:nvPr/>
        </p:nvSpPr>
        <p:spPr>
          <a:xfrm>
            <a:off x="4084638" y="3249613"/>
            <a:ext cx="1981200" cy="688975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02A67C-5A14-4CFA-B520-E595DED977F3}"/>
              </a:ext>
            </a:extLst>
          </p:cNvPr>
          <p:cNvSpPr/>
          <p:nvPr/>
        </p:nvSpPr>
        <p:spPr>
          <a:xfrm>
            <a:off x="4084638" y="2514600"/>
            <a:ext cx="1490662" cy="687388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81DBC07-86AC-43DD-9F48-7721854E8B95}"/>
              </a:ext>
            </a:extLst>
          </p:cNvPr>
          <p:cNvSpPr/>
          <p:nvPr/>
        </p:nvSpPr>
        <p:spPr>
          <a:xfrm>
            <a:off x="4084638" y="1779588"/>
            <a:ext cx="1490662" cy="68738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5C27024-D3F0-4037-B5F8-CB30297BFF14}"/>
              </a:ext>
            </a:extLst>
          </p:cNvPr>
          <p:cNvSpPr/>
          <p:nvPr/>
        </p:nvSpPr>
        <p:spPr>
          <a:xfrm>
            <a:off x="4084638" y="1042988"/>
            <a:ext cx="1490662" cy="68738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8D05074-35EF-46D8-BB54-468ECA13ED21}"/>
              </a:ext>
            </a:extLst>
          </p:cNvPr>
          <p:cNvSpPr/>
          <p:nvPr/>
        </p:nvSpPr>
        <p:spPr>
          <a:xfrm>
            <a:off x="627063" y="619125"/>
            <a:ext cx="4225925" cy="5619750"/>
          </a:xfrm>
          <a:custGeom>
            <a:avLst/>
            <a:gdLst>
              <a:gd name="connsiteX0" fmla="*/ 0 w 4225414"/>
              <a:gd name="connsiteY0" fmla="*/ 0 h 5619750"/>
              <a:gd name="connsiteX1" fmla="*/ 3483086 w 4225414"/>
              <a:gd name="connsiteY1" fmla="*/ 0 h 5619750"/>
              <a:gd name="connsiteX2" fmla="*/ 3664975 w 4225414"/>
              <a:gd name="connsiteY2" fmla="*/ 0 h 5619750"/>
              <a:gd name="connsiteX3" fmla="*/ 3935355 w 4225414"/>
              <a:gd name="connsiteY3" fmla="*/ 0 h 5619750"/>
              <a:gd name="connsiteX4" fmla="*/ 4225414 w 4225414"/>
              <a:gd name="connsiteY4" fmla="*/ 290059 h 5619750"/>
              <a:gd name="connsiteX5" fmla="*/ 4225414 w 4225414"/>
              <a:gd name="connsiteY5" fmla="*/ 5329691 h 5619750"/>
              <a:gd name="connsiteX6" fmla="*/ 3935355 w 4225414"/>
              <a:gd name="connsiteY6" fmla="*/ 5619750 h 5619750"/>
              <a:gd name="connsiteX7" fmla="*/ 3664975 w 4225414"/>
              <a:gd name="connsiteY7" fmla="*/ 5619750 h 5619750"/>
              <a:gd name="connsiteX8" fmla="*/ 3483086 w 4225414"/>
              <a:gd name="connsiteY8" fmla="*/ 5619750 h 5619750"/>
              <a:gd name="connsiteX9" fmla="*/ 0 w 4225414"/>
              <a:gd name="connsiteY9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5414" h="5619750">
                <a:moveTo>
                  <a:pt x="0" y="0"/>
                </a:moveTo>
                <a:lnTo>
                  <a:pt x="3483086" y="0"/>
                </a:lnTo>
                <a:lnTo>
                  <a:pt x="3664975" y="0"/>
                </a:lnTo>
                <a:lnTo>
                  <a:pt x="3935355" y="0"/>
                </a:lnTo>
                <a:cubicBezTo>
                  <a:pt x="4095550" y="0"/>
                  <a:pt x="4225414" y="129864"/>
                  <a:pt x="4225414" y="290059"/>
                </a:cubicBezTo>
                <a:lnTo>
                  <a:pt x="4225414" y="5329691"/>
                </a:lnTo>
                <a:cubicBezTo>
                  <a:pt x="4225414" y="5489886"/>
                  <a:pt x="4095550" y="5619750"/>
                  <a:pt x="3935355" y="5619750"/>
                </a:cubicBezTo>
                <a:lnTo>
                  <a:pt x="3664975" y="5619750"/>
                </a:lnTo>
                <a:lnTo>
                  <a:pt x="3483086" y="5619750"/>
                </a:lnTo>
                <a:lnTo>
                  <a:pt x="0" y="5619750"/>
                </a:lnTo>
                <a:close/>
              </a:path>
            </a:pathLst>
          </a:custGeom>
          <a:gradFill flip="none" rotWithShape="1">
            <a:gsLst>
              <a:gs pos="22000">
                <a:schemeClr val="bg1"/>
              </a:gs>
              <a:gs pos="74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03200" dist="152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id="{E4D73025-D879-462F-95CE-6DB55522AE77}"/>
              </a:ext>
            </a:extLst>
          </p:cNvPr>
          <p:cNvSpPr/>
          <p:nvPr/>
        </p:nvSpPr>
        <p:spPr>
          <a:xfrm>
            <a:off x="627063" y="619125"/>
            <a:ext cx="3457575" cy="163513"/>
          </a:xfrm>
          <a:prstGeom prst="rect">
            <a:avLst/>
          </a:prstGeom>
          <a:solidFill>
            <a:srgbClr val="FBB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9E3CC29C-2D3E-4673-B2A1-EADE5C669C08}"/>
              </a:ext>
            </a:extLst>
          </p:cNvPr>
          <p:cNvSpPr/>
          <p:nvPr/>
        </p:nvSpPr>
        <p:spPr>
          <a:xfrm>
            <a:off x="627063" y="4322763"/>
            <a:ext cx="2201862" cy="250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0E42EA24-AC1E-4E73-A1E0-17A9E761614A}"/>
              </a:ext>
            </a:extLst>
          </p:cNvPr>
          <p:cNvSpPr/>
          <p:nvPr/>
        </p:nvSpPr>
        <p:spPr>
          <a:xfrm>
            <a:off x="987425" y="619125"/>
            <a:ext cx="66675" cy="5619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id="{F4E3BBA3-04C5-4AA8-8D35-D1E6F00FF533}"/>
              </a:ext>
            </a:extLst>
          </p:cNvPr>
          <p:cNvSpPr/>
          <p:nvPr/>
        </p:nvSpPr>
        <p:spPr>
          <a:xfrm>
            <a:off x="1209675" y="4660900"/>
            <a:ext cx="1619250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01" name="TextBox 8">
            <a:extLst>
              <a:ext uri="{FF2B5EF4-FFF2-40B4-BE49-F238E27FC236}">
                <a16:creationId xmlns:a16="http://schemas.microsoft.com/office/drawing/2014/main" id="{7D74DFC3-C34E-4F15-9D38-914037D05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4294188"/>
            <a:ext cx="149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pt-PT" sz="1400" b="0" i="0" u="none" strike="noStrike" kern="1200" cap="none" spc="0" normalizeH="0" baseline="0" noProof="0">
                <a:ln>
                  <a:noFill/>
                </a:ln>
                <a:solidFill>
                  <a:srgbClr val="8F2D5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Tipo I</a:t>
            </a:r>
          </a:p>
        </p:txBody>
      </p:sp>
      <p:sp>
        <p:nvSpPr>
          <p:cNvPr id="59" name="Rectangle 16">
            <a:extLst>
              <a:ext uri="{FF2B5EF4-FFF2-40B4-BE49-F238E27FC236}">
                <a16:creationId xmlns:a16="http://schemas.microsoft.com/office/drawing/2014/main" id="{317F41F2-9530-455A-8440-9F3F610DE56B}"/>
              </a:ext>
            </a:extLst>
          </p:cNvPr>
          <p:cNvSpPr/>
          <p:nvPr/>
        </p:nvSpPr>
        <p:spPr>
          <a:xfrm>
            <a:off x="3082925" y="5294313"/>
            <a:ext cx="1360488" cy="954087"/>
          </a:xfrm>
          <a:prstGeom prst="rect">
            <a:avLst/>
          </a:prstGeom>
          <a:solidFill>
            <a:srgbClr val="FBB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17">
            <a:extLst>
              <a:ext uri="{FF2B5EF4-FFF2-40B4-BE49-F238E27FC236}">
                <a16:creationId xmlns:a16="http://schemas.microsoft.com/office/drawing/2014/main" id="{C8D34DBE-D9C1-4BA2-B190-19FE5BEE8400}"/>
              </a:ext>
            </a:extLst>
          </p:cNvPr>
          <p:cNvSpPr/>
          <p:nvPr/>
        </p:nvSpPr>
        <p:spPr>
          <a:xfrm>
            <a:off x="2962275" y="4999038"/>
            <a:ext cx="695325" cy="487362"/>
          </a:xfrm>
          <a:prstGeom prst="rect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8F2D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04" name="TextBox 11">
            <a:extLst>
              <a:ext uri="{FF2B5EF4-FFF2-40B4-BE49-F238E27FC236}">
                <a16:creationId xmlns:a16="http://schemas.microsoft.com/office/drawing/2014/main" id="{A0DEDAA6-B5FB-49C4-A181-EC16FB921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3" y="782638"/>
            <a:ext cx="3422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pt-PT" sz="4000" b="1" i="0" u="none" strike="noStrike" kern="1200" cap="none" spc="0" normalizeH="0" baseline="0" noProof="0">
                <a:ln>
                  <a:noFill/>
                </a:ln>
                <a:solidFill>
                  <a:srgbClr val="21838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Reação de hipersensibilidade</a:t>
            </a:r>
          </a:p>
        </p:txBody>
      </p:sp>
      <p:pic>
        <p:nvPicPr>
          <p:cNvPr id="12305" name="Imagem 61">
            <a:extLst>
              <a:ext uri="{FF2B5EF4-FFF2-40B4-BE49-F238E27FC236}">
                <a16:creationId xmlns:a16="http://schemas.microsoft.com/office/drawing/2014/main" id="{FF2BB9AA-78F7-4837-A5E0-D6C5A9A2C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20662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Imagem 62">
            <a:extLst>
              <a:ext uri="{FF2B5EF4-FFF2-40B4-BE49-F238E27FC236}">
                <a16:creationId xmlns:a16="http://schemas.microsoft.com/office/drawing/2014/main" id="{78D475BB-CE5D-4C63-A7BF-E2182A58A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7" r="1669" b="15291"/>
          <a:stretch>
            <a:fillRect/>
          </a:stretch>
        </p:blipFill>
        <p:spPr bwMode="auto">
          <a:xfrm>
            <a:off x="1116013" y="4897438"/>
            <a:ext cx="18081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2" name="CaixaDeTexto 8">
            <a:extLst>
              <a:ext uri="{FF2B5EF4-FFF2-40B4-BE49-F238E27FC236}">
                <a16:creationId xmlns:a16="http://schemas.microsoft.com/office/drawing/2014/main" id="{149ABFAF-A210-45B8-A408-9BFDABAAF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39713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Os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mastócitos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libertam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histamina (proteína)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003" name="Retângulo 4">
            <a:extLst>
              <a:ext uri="{FF2B5EF4-FFF2-40B4-BE49-F238E27FC236}">
                <a16:creationId xmlns:a16="http://schemas.microsoft.com/office/drawing/2014/main" id="{32CFF0BD-8B2F-4BC8-9630-32BD37475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463" y="4802188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Por fim, a histamina desencadeia uma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resposta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inflamatória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imediata, provocando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vasodilatação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contração muscular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7119D6C-5668-49FA-A6C0-13E1BD571DBC}"/>
              </a:ext>
            </a:extLst>
          </p:cNvPr>
          <p:cNvSpPr/>
          <p:nvPr/>
        </p:nvSpPr>
        <p:spPr>
          <a:xfrm>
            <a:off x="4084638" y="3986213"/>
            <a:ext cx="1981200" cy="687387"/>
          </a:xfrm>
          <a:prstGeom prst="roundRect">
            <a:avLst/>
          </a:prstGeom>
          <a:solidFill>
            <a:srgbClr val="73D2D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B1A3C72-2D7B-4583-BEA6-AFEEE477432B}"/>
              </a:ext>
            </a:extLst>
          </p:cNvPr>
          <p:cNvSpPr/>
          <p:nvPr/>
        </p:nvSpPr>
        <p:spPr>
          <a:xfrm>
            <a:off x="4084638" y="3249613"/>
            <a:ext cx="1490662" cy="688975"/>
          </a:xfrm>
          <a:prstGeom prst="roundRect">
            <a:avLst/>
          </a:prstGeom>
          <a:solidFill>
            <a:srgbClr val="FBB13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67B657C-F407-4A1B-AADD-35CFB35845FF}"/>
              </a:ext>
            </a:extLst>
          </p:cNvPr>
          <p:cNvSpPr/>
          <p:nvPr/>
        </p:nvSpPr>
        <p:spPr>
          <a:xfrm>
            <a:off x="4084638" y="2514600"/>
            <a:ext cx="1490662" cy="687388"/>
          </a:xfrm>
          <a:prstGeom prst="roundRect">
            <a:avLst/>
          </a:prstGeom>
          <a:solidFill>
            <a:srgbClr val="21838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305F156-1252-40B3-AF94-599102EA86A9}"/>
              </a:ext>
            </a:extLst>
          </p:cNvPr>
          <p:cNvSpPr/>
          <p:nvPr/>
        </p:nvSpPr>
        <p:spPr>
          <a:xfrm>
            <a:off x="4084638" y="1779588"/>
            <a:ext cx="1490662" cy="687387"/>
          </a:xfrm>
          <a:prstGeom prst="roundRect">
            <a:avLst/>
          </a:prstGeom>
          <a:solidFill>
            <a:srgbClr val="8F2D5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B7A719C-A84F-4CFE-B8F4-C77527BF72CA}"/>
              </a:ext>
            </a:extLst>
          </p:cNvPr>
          <p:cNvSpPr/>
          <p:nvPr/>
        </p:nvSpPr>
        <p:spPr>
          <a:xfrm>
            <a:off x="4084638" y="1042988"/>
            <a:ext cx="1490662" cy="687387"/>
          </a:xfrm>
          <a:prstGeom prst="roundRect">
            <a:avLst/>
          </a:prstGeom>
          <a:solidFill>
            <a:srgbClr val="D811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8138BC-E31F-4823-A60B-94C70E879049}"/>
              </a:ext>
            </a:extLst>
          </p:cNvPr>
          <p:cNvSpPr/>
          <p:nvPr/>
        </p:nvSpPr>
        <p:spPr>
          <a:xfrm>
            <a:off x="627063" y="619125"/>
            <a:ext cx="4225925" cy="5619750"/>
          </a:xfrm>
          <a:custGeom>
            <a:avLst/>
            <a:gdLst>
              <a:gd name="connsiteX0" fmla="*/ 0 w 4225414"/>
              <a:gd name="connsiteY0" fmla="*/ 0 h 5619750"/>
              <a:gd name="connsiteX1" fmla="*/ 3483086 w 4225414"/>
              <a:gd name="connsiteY1" fmla="*/ 0 h 5619750"/>
              <a:gd name="connsiteX2" fmla="*/ 3664975 w 4225414"/>
              <a:gd name="connsiteY2" fmla="*/ 0 h 5619750"/>
              <a:gd name="connsiteX3" fmla="*/ 3935355 w 4225414"/>
              <a:gd name="connsiteY3" fmla="*/ 0 h 5619750"/>
              <a:gd name="connsiteX4" fmla="*/ 4225414 w 4225414"/>
              <a:gd name="connsiteY4" fmla="*/ 290059 h 5619750"/>
              <a:gd name="connsiteX5" fmla="*/ 4225414 w 4225414"/>
              <a:gd name="connsiteY5" fmla="*/ 5329691 h 5619750"/>
              <a:gd name="connsiteX6" fmla="*/ 3935355 w 4225414"/>
              <a:gd name="connsiteY6" fmla="*/ 5619750 h 5619750"/>
              <a:gd name="connsiteX7" fmla="*/ 3664975 w 4225414"/>
              <a:gd name="connsiteY7" fmla="*/ 5619750 h 5619750"/>
              <a:gd name="connsiteX8" fmla="*/ 3483086 w 4225414"/>
              <a:gd name="connsiteY8" fmla="*/ 5619750 h 5619750"/>
              <a:gd name="connsiteX9" fmla="*/ 0 w 4225414"/>
              <a:gd name="connsiteY9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5414" h="5619750">
                <a:moveTo>
                  <a:pt x="0" y="0"/>
                </a:moveTo>
                <a:lnTo>
                  <a:pt x="3483086" y="0"/>
                </a:lnTo>
                <a:lnTo>
                  <a:pt x="3664975" y="0"/>
                </a:lnTo>
                <a:lnTo>
                  <a:pt x="3935355" y="0"/>
                </a:lnTo>
                <a:cubicBezTo>
                  <a:pt x="4095550" y="0"/>
                  <a:pt x="4225414" y="129864"/>
                  <a:pt x="4225414" y="290059"/>
                </a:cubicBezTo>
                <a:lnTo>
                  <a:pt x="4225414" y="5329691"/>
                </a:lnTo>
                <a:cubicBezTo>
                  <a:pt x="4225414" y="5489886"/>
                  <a:pt x="4095550" y="5619750"/>
                  <a:pt x="3935355" y="5619750"/>
                </a:cubicBezTo>
                <a:lnTo>
                  <a:pt x="3664975" y="5619750"/>
                </a:lnTo>
                <a:lnTo>
                  <a:pt x="3483086" y="5619750"/>
                </a:lnTo>
                <a:lnTo>
                  <a:pt x="0" y="5619750"/>
                </a:lnTo>
                <a:close/>
              </a:path>
            </a:pathLst>
          </a:custGeom>
          <a:gradFill flip="none" rotWithShape="1">
            <a:gsLst>
              <a:gs pos="22000">
                <a:schemeClr val="bg1"/>
              </a:gs>
              <a:gs pos="74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03200" dist="152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50577793-BFF1-4BD9-A775-B60A65273153}"/>
              </a:ext>
            </a:extLst>
          </p:cNvPr>
          <p:cNvSpPr/>
          <p:nvPr/>
        </p:nvSpPr>
        <p:spPr>
          <a:xfrm>
            <a:off x="627063" y="619125"/>
            <a:ext cx="3457575" cy="163513"/>
          </a:xfrm>
          <a:prstGeom prst="rect">
            <a:avLst/>
          </a:prstGeom>
          <a:solidFill>
            <a:srgbClr val="FBB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EB457CAF-04DF-424C-AE52-9634556B4E83}"/>
              </a:ext>
            </a:extLst>
          </p:cNvPr>
          <p:cNvSpPr/>
          <p:nvPr/>
        </p:nvSpPr>
        <p:spPr>
          <a:xfrm>
            <a:off x="627063" y="4322763"/>
            <a:ext cx="2201862" cy="250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B59B15A0-EC2C-4A06-BE43-CAE58C44940A}"/>
              </a:ext>
            </a:extLst>
          </p:cNvPr>
          <p:cNvSpPr/>
          <p:nvPr/>
        </p:nvSpPr>
        <p:spPr>
          <a:xfrm>
            <a:off x="987425" y="619125"/>
            <a:ext cx="66675" cy="5619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BCEAC043-4986-4624-913E-C3309F2B32F7}"/>
              </a:ext>
            </a:extLst>
          </p:cNvPr>
          <p:cNvSpPr/>
          <p:nvPr/>
        </p:nvSpPr>
        <p:spPr>
          <a:xfrm>
            <a:off x="1209675" y="4660900"/>
            <a:ext cx="1619250" cy="46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24" name="TextBox 8">
            <a:extLst>
              <a:ext uri="{FF2B5EF4-FFF2-40B4-BE49-F238E27FC236}">
                <a16:creationId xmlns:a16="http://schemas.microsoft.com/office/drawing/2014/main" id="{33D15CAE-3173-49E8-A650-97A25D5D8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4294188"/>
            <a:ext cx="149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pt-PT" sz="1400" b="0" i="0" u="none" strike="noStrike" kern="1200" cap="none" spc="0" normalizeH="0" baseline="0" noProof="0">
                <a:ln>
                  <a:noFill/>
                </a:ln>
                <a:solidFill>
                  <a:srgbClr val="8F2D5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Tipo I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C63A2E26-635A-418A-8396-97A48164AF76}"/>
              </a:ext>
            </a:extLst>
          </p:cNvPr>
          <p:cNvSpPr/>
          <p:nvPr/>
        </p:nvSpPr>
        <p:spPr>
          <a:xfrm>
            <a:off x="3082925" y="5294313"/>
            <a:ext cx="1360488" cy="954087"/>
          </a:xfrm>
          <a:prstGeom prst="rect">
            <a:avLst/>
          </a:prstGeom>
          <a:solidFill>
            <a:srgbClr val="FBB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676551CC-70AB-4970-9DCE-0668CB3D8DE1}"/>
              </a:ext>
            </a:extLst>
          </p:cNvPr>
          <p:cNvSpPr/>
          <p:nvPr/>
        </p:nvSpPr>
        <p:spPr>
          <a:xfrm>
            <a:off x="2962275" y="4999038"/>
            <a:ext cx="695325" cy="487362"/>
          </a:xfrm>
          <a:prstGeom prst="rect">
            <a:avLst/>
          </a:prstGeom>
          <a:solidFill>
            <a:srgbClr val="8F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8F2D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27" name="TextBox 11">
            <a:extLst>
              <a:ext uri="{FF2B5EF4-FFF2-40B4-BE49-F238E27FC236}">
                <a16:creationId xmlns:a16="http://schemas.microsoft.com/office/drawing/2014/main" id="{A166709D-E11C-4BCC-9AEB-1DDBD6F02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3" y="782638"/>
            <a:ext cx="3422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pt-PT" sz="4000" b="1" i="0" u="none" strike="noStrike" kern="1200" cap="none" spc="0" normalizeH="0" baseline="0" noProof="0">
                <a:ln>
                  <a:noFill/>
                </a:ln>
                <a:solidFill>
                  <a:srgbClr val="21838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 panose="020B0604020202020204" pitchFamily="34" charset="0"/>
              </a:rPr>
              <a:t>Reação de hipersensibilidade</a:t>
            </a:r>
          </a:p>
        </p:txBody>
      </p:sp>
      <p:pic>
        <p:nvPicPr>
          <p:cNvPr id="13328" name="Imagem 31">
            <a:extLst>
              <a:ext uri="{FF2B5EF4-FFF2-40B4-BE49-F238E27FC236}">
                <a16:creationId xmlns:a16="http://schemas.microsoft.com/office/drawing/2014/main" id="{3C8EA969-C4B7-4E0F-B421-6C36DDA4D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20662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Imagem 32">
            <a:extLst>
              <a:ext uri="{FF2B5EF4-FFF2-40B4-BE49-F238E27FC236}">
                <a16:creationId xmlns:a16="http://schemas.microsoft.com/office/drawing/2014/main" id="{0FB55477-B745-42FC-B01F-525D7991E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7" r="1669" b="15291"/>
          <a:stretch>
            <a:fillRect/>
          </a:stretch>
        </p:blipFill>
        <p:spPr bwMode="auto">
          <a:xfrm>
            <a:off x="1116013" y="4897438"/>
            <a:ext cx="18081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aixaDeTexto 9">
            <a:extLst>
              <a:ext uri="{FF2B5EF4-FFF2-40B4-BE49-F238E27FC236}">
                <a16:creationId xmlns:a16="http://schemas.microsoft.com/office/drawing/2014/main" id="{BBD53BC4-4D57-4BD9-ADEE-3FEED76A6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88" y="244475"/>
            <a:ext cx="571023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histamina</a:t>
            </a:r>
            <a:r>
              <a:rPr kumimoji="0" lang="pt-P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causa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saída de plasma</a:t>
            </a:r>
            <a:r>
              <a:rPr kumimoji="0" lang="pt-P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o que provoca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edemas</a:t>
            </a:r>
            <a:r>
              <a:rPr kumimoji="0" lang="pt-P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(inchaços)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secreção</a:t>
            </a:r>
            <a:r>
              <a:rPr kumimoji="0" lang="pt-P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grandes quantidades de muco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inflamação</a:t>
            </a:r>
            <a:r>
              <a:rPr kumimoji="0" lang="pt-P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dos </a:t>
            </a:r>
            <a:r>
              <a:rPr kumimoji="0" lang="pt-PT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bronquíolos pulmonares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331" name="Picture 2" descr="Resultado de imagem para edemas">
            <a:extLst>
              <a:ext uri="{FF2B5EF4-FFF2-40B4-BE49-F238E27FC236}">
                <a16:creationId xmlns:a16="http://schemas.microsoft.com/office/drawing/2014/main" id="{B26ACF79-1087-4F13-88D1-8336D30AE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914400"/>
            <a:ext cx="2001838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Imagem 2">
            <a:extLst>
              <a:ext uri="{FF2B5EF4-FFF2-40B4-BE49-F238E27FC236}">
                <a16:creationId xmlns:a16="http://schemas.microsoft.com/office/drawing/2014/main" id="{E70576B6-725C-4E9C-B85B-DB047C907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2814638"/>
            <a:ext cx="202406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Imagem 4">
            <a:extLst>
              <a:ext uri="{FF2B5EF4-FFF2-40B4-BE49-F238E27FC236}">
                <a16:creationId xmlns:a16="http://schemas.microsoft.com/office/drawing/2014/main" id="{6A1ECA55-8594-40E9-9AC1-42E44EB9D9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4818063"/>
            <a:ext cx="202406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ED3D05E-110D-48DE-AAE6-59A1BF153E7D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614363"/>
            <a:ext cx="4948238" cy="5629275"/>
            <a:chOff x="3505200" y="614363"/>
            <a:chExt cx="4948238" cy="5629275"/>
          </a:xfrm>
        </p:grpSpPr>
        <p:grpSp>
          <p:nvGrpSpPr>
            <p:cNvPr id="14339" name="Agrupar 28">
              <a:extLst>
                <a:ext uri="{FF2B5EF4-FFF2-40B4-BE49-F238E27FC236}">
                  <a16:creationId xmlns:a16="http://schemas.microsoft.com/office/drawing/2014/main" id="{7814B41B-2D18-4F3C-8AD8-95F081B2C4A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505200" y="614363"/>
              <a:ext cx="4948238" cy="5629275"/>
              <a:chOff x="4114800" y="619125"/>
              <a:chExt cx="4948086" cy="5629022"/>
            </a:xfrm>
          </p:grpSpPr>
          <p:sp>
            <p:nvSpPr>
              <p:cNvPr id="31" name="Rectangle: Rounded Corners 22">
                <a:extLst>
                  <a:ext uri="{FF2B5EF4-FFF2-40B4-BE49-F238E27FC236}">
                    <a16:creationId xmlns:a16="http://schemas.microsoft.com/office/drawing/2014/main" id="{20F27B97-F83C-49DA-9E15-224AD39583E0}"/>
                  </a:ext>
                </a:extLst>
              </p:cNvPr>
              <p:cNvSpPr/>
              <p:nvPr/>
            </p:nvSpPr>
            <p:spPr>
              <a:xfrm>
                <a:off x="7573857" y="3986061"/>
                <a:ext cx="1489029" cy="687357"/>
              </a:xfrm>
              <a:prstGeom prst="roundRect">
                <a:avLst/>
              </a:prstGeom>
              <a:solidFill>
                <a:srgbClr val="73D2D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05</a:t>
                </a:r>
              </a:p>
            </p:txBody>
          </p:sp>
          <p:sp>
            <p:nvSpPr>
              <p:cNvPr id="32" name="Rectangle: Rounded Corners 21">
                <a:extLst>
                  <a:ext uri="{FF2B5EF4-FFF2-40B4-BE49-F238E27FC236}">
                    <a16:creationId xmlns:a16="http://schemas.microsoft.com/office/drawing/2014/main" id="{6A9AF077-5075-4507-BDFF-D1838CCF977D}"/>
                  </a:ext>
                </a:extLst>
              </p:cNvPr>
              <p:cNvSpPr/>
              <p:nvPr/>
            </p:nvSpPr>
            <p:spPr>
              <a:xfrm>
                <a:off x="7573857" y="3251082"/>
                <a:ext cx="1489029" cy="687356"/>
              </a:xfrm>
              <a:prstGeom prst="roundRect">
                <a:avLst/>
              </a:prstGeom>
              <a:solidFill>
                <a:srgbClr val="FBB13C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04</a:t>
                </a:r>
              </a:p>
            </p:txBody>
          </p:sp>
          <p:sp>
            <p:nvSpPr>
              <p:cNvPr id="33" name="Rectangle: Rounded Corners 20">
                <a:extLst>
                  <a:ext uri="{FF2B5EF4-FFF2-40B4-BE49-F238E27FC236}">
                    <a16:creationId xmlns:a16="http://schemas.microsoft.com/office/drawing/2014/main" id="{44AC9E3E-AE7C-43FB-BFF2-CF48487278A1}"/>
                  </a:ext>
                </a:extLst>
              </p:cNvPr>
              <p:cNvSpPr/>
              <p:nvPr/>
            </p:nvSpPr>
            <p:spPr>
              <a:xfrm>
                <a:off x="7573857" y="2514515"/>
                <a:ext cx="1489029" cy="687356"/>
              </a:xfrm>
              <a:prstGeom prst="roundRect">
                <a:avLst/>
              </a:prstGeom>
              <a:solidFill>
                <a:srgbClr val="21838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03</a:t>
                </a:r>
              </a:p>
            </p:txBody>
          </p:sp>
          <p:sp>
            <p:nvSpPr>
              <p:cNvPr id="34" name="Rectangle: Rounded Corners 19">
                <a:extLst>
                  <a:ext uri="{FF2B5EF4-FFF2-40B4-BE49-F238E27FC236}">
                    <a16:creationId xmlns:a16="http://schemas.microsoft.com/office/drawing/2014/main" id="{51227310-6AAB-489D-8D98-D36C901CF65C}"/>
                  </a:ext>
                </a:extLst>
              </p:cNvPr>
              <p:cNvSpPr/>
              <p:nvPr/>
            </p:nvSpPr>
            <p:spPr>
              <a:xfrm>
                <a:off x="7573857" y="1779535"/>
                <a:ext cx="1489029" cy="687357"/>
              </a:xfrm>
              <a:prstGeom prst="roundRect">
                <a:avLst/>
              </a:prstGeom>
              <a:solidFill>
                <a:srgbClr val="8F2D56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02</a:t>
                </a:r>
              </a:p>
            </p:txBody>
          </p:sp>
          <p:sp>
            <p:nvSpPr>
              <p:cNvPr id="35" name="Rectangle: Rounded Corners 15">
                <a:extLst>
                  <a:ext uri="{FF2B5EF4-FFF2-40B4-BE49-F238E27FC236}">
                    <a16:creationId xmlns:a16="http://schemas.microsoft.com/office/drawing/2014/main" id="{9FBCB8D5-99AF-4DB0-B439-6D0DAA5CF358}"/>
                  </a:ext>
                </a:extLst>
              </p:cNvPr>
              <p:cNvSpPr/>
              <p:nvPr/>
            </p:nvSpPr>
            <p:spPr>
              <a:xfrm flipH="1">
                <a:off x="7573857" y="1042968"/>
                <a:ext cx="1489029" cy="687357"/>
              </a:xfrm>
              <a:prstGeom prst="roundRect">
                <a:avLst/>
              </a:prstGeom>
              <a:solidFill>
                <a:srgbClr val="D811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36" name="Freeform: Shape 6">
                <a:extLst>
                  <a:ext uri="{FF2B5EF4-FFF2-40B4-BE49-F238E27FC236}">
                    <a16:creationId xmlns:a16="http://schemas.microsoft.com/office/drawing/2014/main" id="{3B40DF95-A411-4241-9AFE-C3DB2C997413}"/>
                  </a:ext>
                </a:extLst>
              </p:cNvPr>
              <p:cNvSpPr/>
              <p:nvPr/>
            </p:nvSpPr>
            <p:spPr>
              <a:xfrm>
                <a:off x="4114800" y="619125"/>
                <a:ext cx="4225795" cy="5619497"/>
              </a:xfrm>
              <a:custGeom>
                <a:avLst/>
                <a:gdLst>
                  <a:gd name="connsiteX0" fmla="*/ 0 w 4225414"/>
                  <a:gd name="connsiteY0" fmla="*/ 0 h 5619750"/>
                  <a:gd name="connsiteX1" fmla="*/ 3483086 w 4225414"/>
                  <a:gd name="connsiteY1" fmla="*/ 0 h 5619750"/>
                  <a:gd name="connsiteX2" fmla="*/ 3664975 w 4225414"/>
                  <a:gd name="connsiteY2" fmla="*/ 0 h 5619750"/>
                  <a:gd name="connsiteX3" fmla="*/ 3935355 w 4225414"/>
                  <a:gd name="connsiteY3" fmla="*/ 0 h 5619750"/>
                  <a:gd name="connsiteX4" fmla="*/ 4225414 w 4225414"/>
                  <a:gd name="connsiteY4" fmla="*/ 290059 h 5619750"/>
                  <a:gd name="connsiteX5" fmla="*/ 4225414 w 4225414"/>
                  <a:gd name="connsiteY5" fmla="*/ 5329691 h 5619750"/>
                  <a:gd name="connsiteX6" fmla="*/ 3935355 w 4225414"/>
                  <a:gd name="connsiteY6" fmla="*/ 5619750 h 5619750"/>
                  <a:gd name="connsiteX7" fmla="*/ 3664975 w 4225414"/>
                  <a:gd name="connsiteY7" fmla="*/ 5619750 h 5619750"/>
                  <a:gd name="connsiteX8" fmla="*/ 3483086 w 4225414"/>
                  <a:gd name="connsiteY8" fmla="*/ 5619750 h 5619750"/>
                  <a:gd name="connsiteX9" fmla="*/ 0 w 4225414"/>
                  <a:gd name="connsiteY9" fmla="*/ 5619750 h 561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25414" h="5619750">
                    <a:moveTo>
                      <a:pt x="0" y="0"/>
                    </a:moveTo>
                    <a:lnTo>
                      <a:pt x="3483086" y="0"/>
                    </a:lnTo>
                    <a:lnTo>
                      <a:pt x="3664975" y="0"/>
                    </a:lnTo>
                    <a:lnTo>
                      <a:pt x="3935355" y="0"/>
                    </a:lnTo>
                    <a:cubicBezTo>
                      <a:pt x="4095550" y="0"/>
                      <a:pt x="4225414" y="129864"/>
                      <a:pt x="4225414" y="290059"/>
                    </a:cubicBezTo>
                    <a:lnTo>
                      <a:pt x="4225414" y="5329691"/>
                    </a:lnTo>
                    <a:cubicBezTo>
                      <a:pt x="4225414" y="5489886"/>
                      <a:pt x="4095550" y="5619750"/>
                      <a:pt x="3935355" y="5619750"/>
                    </a:cubicBezTo>
                    <a:lnTo>
                      <a:pt x="3664975" y="5619750"/>
                    </a:lnTo>
                    <a:lnTo>
                      <a:pt x="3483086" y="5619750"/>
                    </a:lnTo>
                    <a:lnTo>
                      <a:pt x="0" y="5619750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chemeClr val="bg1"/>
                  </a:gs>
                  <a:gs pos="74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03200" dist="1524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12">
                <a:extLst>
                  <a:ext uri="{FF2B5EF4-FFF2-40B4-BE49-F238E27FC236}">
                    <a16:creationId xmlns:a16="http://schemas.microsoft.com/office/drawing/2014/main" id="{900F5563-99AF-47CE-9DB7-1085241C789C}"/>
                  </a:ext>
                </a:extLst>
              </p:cNvPr>
              <p:cNvSpPr/>
              <p:nvPr/>
            </p:nvSpPr>
            <p:spPr>
              <a:xfrm>
                <a:off x="4114800" y="619125"/>
                <a:ext cx="3459057" cy="163505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 9">
                <a:extLst>
                  <a:ext uri="{FF2B5EF4-FFF2-40B4-BE49-F238E27FC236}">
                    <a16:creationId xmlns:a16="http://schemas.microsoft.com/office/drawing/2014/main" id="{CF0952FC-58F0-4B7C-B75F-BE0EF8E083B4}"/>
                  </a:ext>
                </a:extLst>
              </p:cNvPr>
              <p:cNvSpPr/>
              <p:nvPr/>
            </p:nvSpPr>
            <p:spPr>
              <a:xfrm>
                <a:off x="4114800" y="4322596"/>
                <a:ext cx="2201795" cy="2508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DB1A1D54-C00E-4277-95E9-80232C7D94B7}"/>
                  </a:ext>
                </a:extLst>
              </p:cNvPr>
              <p:cNvSpPr/>
              <p:nvPr/>
            </p:nvSpPr>
            <p:spPr>
              <a:xfrm>
                <a:off x="4476739" y="619125"/>
                <a:ext cx="65086" cy="56194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F26F8DC5-DC0E-49CA-BAE7-D285A28AE244}"/>
                  </a:ext>
                </a:extLst>
              </p:cNvPr>
              <p:cNvSpPr/>
              <p:nvPr/>
            </p:nvSpPr>
            <p:spPr>
              <a:xfrm>
                <a:off x="4697395" y="4660718"/>
                <a:ext cx="1619200" cy="4603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51" name="TextBox 8">
                <a:extLst>
                  <a:ext uri="{FF2B5EF4-FFF2-40B4-BE49-F238E27FC236}">
                    <a16:creationId xmlns:a16="http://schemas.microsoft.com/office/drawing/2014/main" id="{E9ECD6DC-2F40-4F7C-80D8-81712D8F66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7867" y="4293721"/>
                <a:ext cx="148958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8F2D56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Tipo IV</a:t>
                </a:r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D0188FC3-456B-486A-A739-7F480D070F05}"/>
                  </a:ext>
                </a:extLst>
              </p:cNvPr>
              <p:cNvSpPr/>
              <p:nvPr/>
            </p:nvSpPr>
            <p:spPr>
              <a:xfrm>
                <a:off x="6570588" y="5294102"/>
                <a:ext cx="1360445" cy="954045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AC514045-C5DD-43DA-B04E-40EBCB7927FC}"/>
                  </a:ext>
                </a:extLst>
              </p:cNvPr>
              <p:cNvSpPr/>
              <p:nvPr/>
            </p:nvSpPr>
            <p:spPr>
              <a:xfrm>
                <a:off x="6449941" y="4998840"/>
                <a:ext cx="695304" cy="487341"/>
              </a:xfrm>
              <a:prstGeom prst="rect">
                <a:avLst/>
              </a:prstGeom>
              <a:solidFill>
                <a:srgbClr val="8F2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8F2D5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54" name="TextBox 11">
                <a:extLst>
                  <a:ext uri="{FF2B5EF4-FFF2-40B4-BE49-F238E27FC236}">
                    <a16:creationId xmlns:a16="http://schemas.microsoft.com/office/drawing/2014/main" id="{E8847055-C59E-4ED2-9606-F5DCF2F3C8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9321" y="782449"/>
                <a:ext cx="3421642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18380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Reação de hipersensibilidade</a:t>
                </a:r>
              </a:p>
            </p:txBody>
          </p:sp>
          <p:pic>
            <p:nvPicPr>
              <p:cNvPr id="14355" name="Imagem 44">
                <a:extLst>
                  <a:ext uri="{FF2B5EF4-FFF2-40B4-BE49-F238E27FC236}">
                    <a16:creationId xmlns:a16="http://schemas.microsoft.com/office/drawing/2014/main" id="{B30C4C23-EE5F-41D7-931D-68DDE93237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6654" y="2328285"/>
                <a:ext cx="2466975" cy="1603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40" name="Imagem 2">
              <a:extLst>
                <a:ext uri="{FF2B5EF4-FFF2-40B4-BE49-F238E27FC236}">
                  <a16:creationId xmlns:a16="http://schemas.microsoft.com/office/drawing/2014/main" id="{F5B99853-E7D0-4221-AE10-56F5798AA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325" y="4962525"/>
              <a:ext cx="1806575" cy="111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0.27162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Agrupar 25">
            <a:extLst>
              <a:ext uri="{FF2B5EF4-FFF2-40B4-BE49-F238E27FC236}">
                <a16:creationId xmlns:a16="http://schemas.microsoft.com/office/drawing/2014/main" id="{A4EB3E44-E335-45B1-BA72-1FB4B606464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24600" y="604838"/>
            <a:ext cx="5421313" cy="5629275"/>
            <a:chOff x="4114800" y="619125"/>
            <a:chExt cx="5421699" cy="5629022"/>
          </a:xfrm>
        </p:grpSpPr>
        <p:sp>
          <p:nvSpPr>
            <p:cNvPr id="30" name="Rectangle: Rounded Corners 22">
              <a:extLst>
                <a:ext uri="{FF2B5EF4-FFF2-40B4-BE49-F238E27FC236}">
                  <a16:creationId xmlns:a16="http://schemas.microsoft.com/office/drawing/2014/main" id="{F4CD4FBB-B99A-4078-B865-1B3FB97E2B3E}"/>
                </a:ext>
              </a:extLst>
            </p:cNvPr>
            <p:cNvSpPr/>
            <p:nvPr/>
          </p:nvSpPr>
          <p:spPr>
            <a:xfrm>
              <a:off x="7572621" y="3986061"/>
              <a:ext cx="1490769" cy="687357"/>
            </a:xfrm>
            <a:prstGeom prst="roundRect">
              <a:avLst/>
            </a:prstGeom>
            <a:solidFill>
              <a:srgbClr val="73D2D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05</a:t>
              </a:r>
            </a:p>
          </p:txBody>
        </p:sp>
        <p:sp>
          <p:nvSpPr>
            <p:cNvPr id="31" name="Rectangle: Rounded Corners 21">
              <a:extLst>
                <a:ext uri="{FF2B5EF4-FFF2-40B4-BE49-F238E27FC236}">
                  <a16:creationId xmlns:a16="http://schemas.microsoft.com/office/drawing/2014/main" id="{E7803E13-F49D-4A14-9D37-83BB8CB56A8F}"/>
                </a:ext>
              </a:extLst>
            </p:cNvPr>
            <p:cNvSpPr/>
            <p:nvPr/>
          </p:nvSpPr>
          <p:spPr>
            <a:xfrm>
              <a:off x="7572621" y="3251082"/>
              <a:ext cx="1490769" cy="687356"/>
            </a:xfrm>
            <a:prstGeom prst="roundRect">
              <a:avLst/>
            </a:prstGeom>
            <a:solidFill>
              <a:srgbClr val="FBB13C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32" name="Rectangle: Rounded Corners 20">
              <a:extLst>
                <a:ext uri="{FF2B5EF4-FFF2-40B4-BE49-F238E27FC236}">
                  <a16:creationId xmlns:a16="http://schemas.microsoft.com/office/drawing/2014/main" id="{5FAC2068-8757-46F5-ADEE-DB7FE132EFDB}"/>
                </a:ext>
              </a:extLst>
            </p:cNvPr>
            <p:cNvSpPr/>
            <p:nvPr/>
          </p:nvSpPr>
          <p:spPr>
            <a:xfrm>
              <a:off x="7572621" y="2514515"/>
              <a:ext cx="1490769" cy="687356"/>
            </a:xfrm>
            <a:prstGeom prst="roundRect">
              <a:avLst/>
            </a:prstGeom>
            <a:solidFill>
              <a:srgbClr val="21838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33" name="Rectangle: Rounded Corners 19">
              <a:extLst>
                <a:ext uri="{FF2B5EF4-FFF2-40B4-BE49-F238E27FC236}">
                  <a16:creationId xmlns:a16="http://schemas.microsoft.com/office/drawing/2014/main" id="{E04E3D72-9BE9-4AF1-A3F0-9839806778A6}"/>
                </a:ext>
              </a:extLst>
            </p:cNvPr>
            <p:cNvSpPr/>
            <p:nvPr/>
          </p:nvSpPr>
          <p:spPr>
            <a:xfrm>
              <a:off x="7555158" y="1779535"/>
              <a:ext cx="1489181" cy="687357"/>
            </a:xfrm>
            <a:prstGeom prst="roundRect">
              <a:avLst/>
            </a:prstGeom>
            <a:solidFill>
              <a:srgbClr val="8F2D5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34" name="Rectangle: Rounded Corners 15">
              <a:extLst>
                <a:ext uri="{FF2B5EF4-FFF2-40B4-BE49-F238E27FC236}">
                  <a16:creationId xmlns:a16="http://schemas.microsoft.com/office/drawing/2014/main" id="{F379682C-D8AD-4AED-AC46-578D3BCA3E67}"/>
                </a:ext>
              </a:extLst>
            </p:cNvPr>
            <p:cNvSpPr/>
            <p:nvPr/>
          </p:nvSpPr>
          <p:spPr>
            <a:xfrm flipH="1">
              <a:off x="8047318" y="1042968"/>
              <a:ext cx="1489181" cy="687357"/>
            </a:xfrm>
            <a:prstGeom prst="roundRect">
              <a:avLst/>
            </a:prstGeom>
            <a:solidFill>
              <a:srgbClr val="D8115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5" name="Freeform: Shape 6">
              <a:extLst>
                <a:ext uri="{FF2B5EF4-FFF2-40B4-BE49-F238E27FC236}">
                  <a16:creationId xmlns:a16="http://schemas.microsoft.com/office/drawing/2014/main" id="{8A73A139-52BC-4322-8C00-340AE609BF54}"/>
                </a:ext>
              </a:extLst>
            </p:cNvPr>
            <p:cNvSpPr/>
            <p:nvPr/>
          </p:nvSpPr>
          <p:spPr>
            <a:xfrm>
              <a:off x="4114800" y="619125"/>
              <a:ext cx="4224639" cy="5619497"/>
            </a:xfrm>
            <a:custGeom>
              <a:avLst/>
              <a:gdLst>
                <a:gd name="connsiteX0" fmla="*/ 0 w 4225414"/>
                <a:gd name="connsiteY0" fmla="*/ 0 h 5619750"/>
                <a:gd name="connsiteX1" fmla="*/ 3483086 w 4225414"/>
                <a:gd name="connsiteY1" fmla="*/ 0 h 5619750"/>
                <a:gd name="connsiteX2" fmla="*/ 3664975 w 4225414"/>
                <a:gd name="connsiteY2" fmla="*/ 0 h 5619750"/>
                <a:gd name="connsiteX3" fmla="*/ 3935355 w 4225414"/>
                <a:gd name="connsiteY3" fmla="*/ 0 h 5619750"/>
                <a:gd name="connsiteX4" fmla="*/ 4225414 w 4225414"/>
                <a:gd name="connsiteY4" fmla="*/ 290059 h 5619750"/>
                <a:gd name="connsiteX5" fmla="*/ 4225414 w 4225414"/>
                <a:gd name="connsiteY5" fmla="*/ 5329691 h 5619750"/>
                <a:gd name="connsiteX6" fmla="*/ 3935355 w 4225414"/>
                <a:gd name="connsiteY6" fmla="*/ 5619750 h 5619750"/>
                <a:gd name="connsiteX7" fmla="*/ 3664975 w 4225414"/>
                <a:gd name="connsiteY7" fmla="*/ 5619750 h 5619750"/>
                <a:gd name="connsiteX8" fmla="*/ 3483086 w 4225414"/>
                <a:gd name="connsiteY8" fmla="*/ 5619750 h 5619750"/>
                <a:gd name="connsiteX9" fmla="*/ 0 w 4225414"/>
                <a:gd name="connsiteY9" fmla="*/ 5619750 h 561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5414" h="5619750">
                  <a:moveTo>
                    <a:pt x="0" y="0"/>
                  </a:moveTo>
                  <a:lnTo>
                    <a:pt x="3483086" y="0"/>
                  </a:lnTo>
                  <a:lnTo>
                    <a:pt x="3664975" y="0"/>
                  </a:lnTo>
                  <a:lnTo>
                    <a:pt x="3935355" y="0"/>
                  </a:lnTo>
                  <a:cubicBezTo>
                    <a:pt x="4095550" y="0"/>
                    <a:pt x="4225414" y="129864"/>
                    <a:pt x="4225414" y="290059"/>
                  </a:cubicBezTo>
                  <a:lnTo>
                    <a:pt x="4225414" y="5329691"/>
                  </a:lnTo>
                  <a:cubicBezTo>
                    <a:pt x="4225414" y="5489886"/>
                    <a:pt x="4095550" y="5619750"/>
                    <a:pt x="3935355" y="5619750"/>
                  </a:cubicBezTo>
                  <a:lnTo>
                    <a:pt x="3664975" y="5619750"/>
                  </a:lnTo>
                  <a:lnTo>
                    <a:pt x="3483086" y="5619750"/>
                  </a:lnTo>
                  <a:lnTo>
                    <a:pt x="0" y="5619750"/>
                  </a:lnTo>
                  <a:close/>
                </a:path>
              </a:pathLst>
            </a:custGeom>
            <a:gradFill flip="none" rotWithShape="1">
              <a:gsLst>
                <a:gs pos="2200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03200" dist="1524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58E3F45E-7075-4F17-AC0D-5F9C437BE984}"/>
                </a:ext>
              </a:extLst>
            </p:cNvPr>
            <p:cNvSpPr/>
            <p:nvPr/>
          </p:nvSpPr>
          <p:spPr>
            <a:xfrm>
              <a:off x="4114800" y="619125"/>
              <a:ext cx="3457821" cy="163505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9">
              <a:extLst>
                <a:ext uri="{FF2B5EF4-FFF2-40B4-BE49-F238E27FC236}">
                  <a16:creationId xmlns:a16="http://schemas.microsoft.com/office/drawing/2014/main" id="{3C939A2D-ACBC-49E4-B20E-AE50E4D9E6E9}"/>
                </a:ext>
              </a:extLst>
            </p:cNvPr>
            <p:cNvSpPr/>
            <p:nvPr/>
          </p:nvSpPr>
          <p:spPr>
            <a:xfrm>
              <a:off x="4114800" y="4322596"/>
              <a:ext cx="2202020" cy="2508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0CA17DA9-DCA5-4092-9602-201E06F84CA4}"/>
                </a:ext>
              </a:extLst>
            </p:cNvPr>
            <p:cNvSpPr/>
            <p:nvPr/>
          </p:nvSpPr>
          <p:spPr>
            <a:xfrm>
              <a:off x="4476776" y="619125"/>
              <a:ext cx="65093" cy="56194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7">
              <a:extLst>
                <a:ext uri="{FF2B5EF4-FFF2-40B4-BE49-F238E27FC236}">
                  <a16:creationId xmlns:a16="http://schemas.microsoft.com/office/drawing/2014/main" id="{BAA9A35C-926E-4DEC-BBE0-76B25AAFC83B}"/>
                </a:ext>
              </a:extLst>
            </p:cNvPr>
            <p:cNvSpPr/>
            <p:nvPr/>
          </p:nvSpPr>
          <p:spPr>
            <a:xfrm>
              <a:off x="4697454" y="4660718"/>
              <a:ext cx="1619365" cy="46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78" name="TextBox 8">
              <a:extLst>
                <a:ext uri="{FF2B5EF4-FFF2-40B4-BE49-F238E27FC236}">
                  <a16:creationId xmlns:a16="http://schemas.microsoft.com/office/drawing/2014/main" id="{F991ECAA-55C7-4929-BC99-27EAE775D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7867" y="4293721"/>
              <a:ext cx="14895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pt-PT" sz="1400" b="0" i="0" u="none" strike="noStrike" kern="1200" cap="none" spc="0" normalizeH="0" baseline="0" noProof="0">
                  <a:ln>
                    <a:noFill/>
                  </a:ln>
                  <a:solidFill>
                    <a:srgbClr val="8F2D56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Arial" panose="020B0604020202020204" pitchFamily="34" charset="0"/>
                </a:rPr>
                <a:t>Tipo IV</a:t>
              </a:r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272C5BB3-E614-431D-90C4-7064CCD3E2E7}"/>
                </a:ext>
              </a:extLst>
            </p:cNvPr>
            <p:cNvSpPr/>
            <p:nvPr/>
          </p:nvSpPr>
          <p:spPr>
            <a:xfrm>
              <a:off x="6570838" y="5294102"/>
              <a:ext cx="1360584" cy="954045"/>
            </a:xfrm>
            <a:prstGeom prst="rect">
              <a:avLst/>
            </a:prstGeom>
            <a:solidFill>
              <a:srgbClr val="FB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17">
              <a:extLst>
                <a:ext uri="{FF2B5EF4-FFF2-40B4-BE49-F238E27FC236}">
                  <a16:creationId xmlns:a16="http://schemas.microsoft.com/office/drawing/2014/main" id="{1777A0EE-8D11-49F3-9954-D2CA0D6D968B}"/>
                </a:ext>
              </a:extLst>
            </p:cNvPr>
            <p:cNvSpPr/>
            <p:nvPr/>
          </p:nvSpPr>
          <p:spPr>
            <a:xfrm>
              <a:off x="6450179" y="4998840"/>
              <a:ext cx="695375" cy="487341"/>
            </a:xfrm>
            <a:prstGeom prst="rect">
              <a:avLst/>
            </a:prstGeom>
            <a:solidFill>
              <a:srgbClr val="8F2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8F2D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81" name="TextBox 11">
              <a:extLst>
                <a:ext uri="{FF2B5EF4-FFF2-40B4-BE49-F238E27FC236}">
                  <a16:creationId xmlns:a16="http://schemas.microsoft.com/office/drawing/2014/main" id="{42FE80CC-6FAC-49E9-BB55-1B7BFC45A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9321" y="782449"/>
              <a:ext cx="342164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pt-PT" sz="4000" b="1" i="0" u="none" strike="noStrike" kern="1200" cap="none" spc="0" normalizeH="0" baseline="0" noProof="0">
                  <a:ln>
                    <a:noFill/>
                  </a:ln>
                  <a:solidFill>
                    <a:srgbClr val="218380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Arial" panose="020B0604020202020204" pitchFamily="34" charset="0"/>
                </a:rPr>
                <a:t>Reação de hipersensibilidade</a:t>
              </a: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0B5CBC4F-896E-44EC-81AE-E279DCA90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3116263"/>
            <a:ext cx="454025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m 44">
            <a:extLst>
              <a:ext uri="{FF2B5EF4-FFF2-40B4-BE49-F238E27FC236}">
                <a16:creationId xmlns:a16="http://schemas.microsoft.com/office/drawing/2014/main" id="{24A7A378-990F-4C0E-AF07-F7CEA0960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14575"/>
            <a:ext cx="24669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tângulo 3">
            <a:extLst>
              <a:ext uri="{FF2B5EF4-FFF2-40B4-BE49-F238E27FC236}">
                <a16:creationId xmlns:a16="http://schemas.microsoft.com/office/drawing/2014/main" id="{FA4DF46B-09A5-4058-92B1-1C8EBC95C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3" y="-4763"/>
            <a:ext cx="60960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Trata-se de uma reação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retardada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pois apenas se manifesta 24 a 72 horas após o contacto com o antigénio.</a:t>
            </a:r>
            <a:endParaRPr kumimoji="0" lang="en-US" alt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62" name="Retângulo 1">
            <a:extLst>
              <a:ext uri="{FF2B5EF4-FFF2-40B4-BE49-F238E27FC236}">
                <a16:creationId xmlns:a16="http://schemas.microsoft.com/office/drawing/2014/main" id="{6059C3D5-A2A5-4B8B-9FF5-F86B9B1D8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3" y="1444625"/>
            <a:ext cx="60960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Inicia</a:t>
            </a:r>
            <a:r>
              <a:rPr kumimoji="0" lang="en-US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-se com a </a:t>
            </a:r>
            <a:r>
              <a:rPr kumimoji="0" lang="en-US" alt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ativação</a:t>
            </a:r>
            <a:r>
              <a:rPr kumimoji="0" lang="en-US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altLang="pt-PT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linfócitos</a:t>
            </a:r>
            <a:r>
              <a:rPr kumimoji="0" lang="en-US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T </a:t>
            </a:r>
            <a:r>
              <a:rPr kumimoji="0" lang="en-US" altLang="pt-PT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auxiliares</a:t>
            </a:r>
            <a:r>
              <a:rPr kumimoji="0" lang="en-US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principalmente</a:t>
            </a:r>
            <a:r>
              <a:rPr kumimoji="0" lang="en-US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os</a:t>
            </a:r>
            <a:r>
              <a:rPr kumimoji="0" lang="en-US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Linfocitos</a:t>
            </a:r>
            <a:r>
              <a:rPr kumimoji="0" lang="en-US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TCD4+), que </a:t>
            </a:r>
            <a:r>
              <a:rPr kumimoji="0" lang="en-US" alt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reconhecem</a:t>
            </a:r>
            <a:r>
              <a:rPr kumimoji="0" lang="en-US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um </a:t>
            </a:r>
            <a:r>
              <a:rPr kumimoji="0" lang="en-US" alt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determinado</a:t>
            </a:r>
            <a:r>
              <a:rPr kumimoji="0" lang="en-US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antigénio</a:t>
            </a:r>
            <a:r>
              <a:rPr kumimoji="0" lang="en-US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367" name="Imagem 23">
            <a:extLst>
              <a:ext uri="{FF2B5EF4-FFF2-40B4-BE49-F238E27FC236}">
                <a16:creationId xmlns:a16="http://schemas.microsoft.com/office/drawing/2014/main" id="{F3C81F3A-A8A0-4862-AC59-25714ED7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4948238"/>
            <a:ext cx="18097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83ED310-C05E-4164-9865-90AC71DE6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160463"/>
            <a:ext cx="526097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Agrupar 42">
            <a:extLst>
              <a:ext uri="{FF2B5EF4-FFF2-40B4-BE49-F238E27FC236}">
                <a16:creationId xmlns:a16="http://schemas.microsoft.com/office/drawing/2014/main" id="{D8E0A967-6753-4AE6-89BB-512306D94863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604838"/>
            <a:ext cx="5421313" cy="5629275"/>
            <a:chOff x="3183987" y="766889"/>
            <a:chExt cx="5421699" cy="5629022"/>
          </a:xfrm>
        </p:grpSpPr>
        <p:grpSp>
          <p:nvGrpSpPr>
            <p:cNvPr id="16392" name="Agrupar 43">
              <a:extLst>
                <a:ext uri="{FF2B5EF4-FFF2-40B4-BE49-F238E27FC236}">
                  <a16:creationId xmlns:a16="http://schemas.microsoft.com/office/drawing/2014/main" id="{7468B4C3-78E7-4223-BB4E-3347428B585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183987" y="766889"/>
              <a:ext cx="5421699" cy="5629022"/>
              <a:chOff x="4114800" y="619125"/>
              <a:chExt cx="5421699" cy="5629022"/>
            </a:xfrm>
          </p:grpSpPr>
          <p:sp>
            <p:nvSpPr>
              <p:cNvPr id="46" name="Rectangle: Rounded Corners 22">
                <a:extLst>
                  <a:ext uri="{FF2B5EF4-FFF2-40B4-BE49-F238E27FC236}">
                    <a16:creationId xmlns:a16="http://schemas.microsoft.com/office/drawing/2014/main" id="{C79D0FD7-EC7D-4C15-899F-08A575E3D2CE}"/>
                  </a:ext>
                </a:extLst>
              </p:cNvPr>
              <p:cNvSpPr/>
              <p:nvPr/>
            </p:nvSpPr>
            <p:spPr>
              <a:xfrm>
                <a:off x="7572621" y="3986061"/>
                <a:ext cx="1490769" cy="687357"/>
              </a:xfrm>
              <a:prstGeom prst="roundRect">
                <a:avLst/>
              </a:prstGeom>
              <a:solidFill>
                <a:srgbClr val="73D2D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05</a:t>
                </a:r>
              </a:p>
            </p:txBody>
          </p:sp>
          <p:sp>
            <p:nvSpPr>
              <p:cNvPr id="47" name="Rectangle: Rounded Corners 21">
                <a:extLst>
                  <a:ext uri="{FF2B5EF4-FFF2-40B4-BE49-F238E27FC236}">
                    <a16:creationId xmlns:a16="http://schemas.microsoft.com/office/drawing/2014/main" id="{0673AD32-FB2C-46D1-9D06-EF2B9E2ACC16}"/>
                  </a:ext>
                </a:extLst>
              </p:cNvPr>
              <p:cNvSpPr/>
              <p:nvPr/>
            </p:nvSpPr>
            <p:spPr>
              <a:xfrm>
                <a:off x="7572621" y="3251082"/>
                <a:ext cx="1490769" cy="687356"/>
              </a:xfrm>
              <a:prstGeom prst="roundRect">
                <a:avLst/>
              </a:prstGeom>
              <a:solidFill>
                <a:srgbClr val="FBB13C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04</a:t>
                </a:r>
              </a:p>
            </p:txBody>
          </p:sp>
          <p:sp>
            <p:nvSpPr>
              <p:cNvPr id="48" name="Rectangle: Rounded Corners 20">
                <a:extLst>
                  <a:ext uri="{FF2B5EF4-FFF2-40B4-BE49-F238E27FC236}">
                    <a16:creationId xmlns:a16="http://schemas.microsoft.com/office/drawing/2014/main" id="{90EC9CCD-38B1-48A4-B7A3-D7F23D71BA10}"/>
                  </a:ext>
                </a:extLst>
              </p:cNvPr>
              <p:cNvSpPr/>
              <p:nvPr/>
            </p:nvSpPr>
            <p:spPr>
              <a:xfrm>
                <a:off x="7572621" y="2514515"/>
                <a:ext cx="1490769" cy="687356"/>
              </a:xfrm>
              <a:prstGeom prst="roundRect">
                <a:avLst/>
              </a:prstGeom>
              <a:solidFill>
                <a:srgbClr val="21838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03</a:t>
                </a:r>
              </a:p>
            </p:txBody>
          </p:sp>
          <p:sp>
            <p:nvSpPr>
              <p:cNvPr id="49" name="Rectangle: Rounded Corners 19">
                <a:extLst>
                  <a:ext uri="{FF2B5EF4-FFF2-40B4-BE49-F238E27FC236}">
                    <a16:creationId xmlns:a16="http://schemas.microsoft.com/office/drawing/2014/main" id="{953D39A7-DA91-4E18-88BD-3031F4410F61}"/>
                  </a:ext>
                </a:extLst>
              </p:cNvPr>
              <p:cNvSpPr/>
              <p:nvPr/>
            </p:nvSpPr>
            <p:spPr>
              <a:xfrm>
                <a:off x="8047318" y="1779535"/>
                <a:ext cx="1489181" cy="687357"/>
              </a:xfrm>
              <a:prstGeom prst="roundRect">
                <a:avLst/>
              </a:prstGeom>
              <a:solidFill>
                <a:srgbClr val="8F2D56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02</a:t>
                </a:r>
              </a:p>
            </p:txBody>
          </p:sp>
          <p:sp>
            <p:nvSpPr>
              <p:cNvPr id="50" name="Rectangle: Rounded Corners 15">
                <a:extLst>
                  <a:ext uri="{FF2B5EF4-FFF2-40B4-BE49-F238E27FC236}">
                    <a16:creationId xmlns:a16="http://schemas.microsoft.com/office/drawing/2014/main" id="{6421B8C8-2E74-40AF-BA41-F09E4662A647}"/>
                  </a:ext>
                </a:extLst>
              </p:cNvPr>
              <p:cNvSpPr/>
              <p:nvPr/>
            </p:nvSpPr>
            <p:spPr>
              <a:xfrm flipH="1">
                <a:off x="7572621" y="1042968"/>
                <a:ext cx="1490769" cy="687357"/>
              </a:xfrm>
              <a:prstGeom prst="roundRect">
                <a:avLst/>
              </a:prstGeom>
              <a:solidFill>
                <a:srgbClr val="D811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51" name="Freeform: Shape 6">
                <a:extLst>
                  <a:ext uri="{FF2B5EF4-FFF2-40B4-BE49-F238E27FC236}">
                    <a16:creationId xmlns:a16="http://schemas.microsoft.com/office/drawing/2014/main" id="{1ADE68C1-6379-43DB-977B-182AF459A9B3}"/>
                  </a:ext>
                </a:extLst>
              </p:cNvPr>
              <p:cNvSpPr/>
              <p:nvPr/>
            </p:nvSpPr>
            <p:spPr>
              <a:xfrm>
                <a:off x="4114800" y="619125"/>
                <a:ext cx="4224639" cy="5619497"/>
              </a:xfrm>
              <a:custGeom>
                <a:avLst/>
                <a:gdLst>
                  <a:gd name="connsiteX0" fmla="*/ 0 w 4225414"/>
                  <a:gd name="connsiteY0" fmla="*/ 0 h 5619750"/>
                  <a:gd name="connsiteX1" fmla="*/ 3483086 w 4225414"/>
                  <a:gd name="connsiteY1" fmla="*/ 0 h 5619750"/>
                  <a:gd name="connsiteX2" fmla="*/ 3664975 w 4225414"/>
                  <a:gd name="connsiteY2" fmla="*/ 0 h 5619750"/>
                  <a:gd name="connsiteX3" fmla="*/ 3935355 w 4225414"/>
                  <a:gd name="connsiteY3" fmla="*/ 0 h 5619750"/>
                  <a:gd name="connsiteX4" fmla="*/ 4225414 w 4225414"/>
                  <a:gd name="connsiteY4" fmla="*/ 290059 h 5619750"/>
                  <a:gd name="connsiteX5" fmla="*/ 4225414 w 4225414"/>
                  <a:gd name="connsiteY5" fmla="*/ 5329691 h 5619750"/>
                  <a:gd name="connsiteX6" fmla="*/ 3935355 w 4225414"/>
                  <a:gd name="connsiteY6" fmla="*/ 5619750 h 5619750"/>
                  <a:gd name="connsiteX7" fmla="*/ 3664975 w 4225414"/>
                  <a:gd name="connsiteY7" fmla="*/ 5619750 h 5619750"/>
                  <a:gd name="connsiteX8" fmla="*/ 3483086 w 4225414"/>
                  <a:gd name="connsiteY8" fmla="*/ 5619750 h 5619750"/>
                  <a:gd name="connsiteX9" fmla="*/ 0 w 4225414"/>
                  <a:gd name="connsiteY9" fmla="*/ 5619750 h 561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25414" h="5619750">
                    <a:moveTo>
                      <a:pt x="0" y="0"/>
                    </a:moveTo>
                    <a:lnTo>
                      <a:pt x="3483086" y="0"/>
                    </a:lnTo>
                    <a:lnTo>
                      <a:pt x="3664975" y="0"/>
                    </a:lnTo>
                    <a:lnTo>
                      <a:pt x="3935355" y="0"/>
                    </a:lnTo>
                    <a:cubicBezTo>
                      <a:pt x="4095550" y="0"/>
                      <a:pt x="4225414" y="129864"/>
                      <a:pt x="4225414" y="290059"/>
                    </a:cubicBezTo>
                    <a:lnTo>
                      <a:pt x="4225414" y="5329691"/>
                    </a:lnTo>
                    <a:cubicBezTo>
                      <a:pt x="4225414" y="5489886"/>
                      <a:pt x="4095550" y="5619750"/>
                      <a:pt x="3935355" y="5619750"/>
                    </a:cubicBezTo>
                    <a:lnTo>
                      <a:pt x="3664975" y="5619750"/>
                    </a:lnTo>
                    <a:lnTo>
                      <a:pt x="3483086" y="5619750"/>
                    </a:lnTo>
                    <a:lnTo>
                      <a:pt x="0" y="5619750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chemeClr val="bg1"/>
                  </a:gs>
                  <a:gs pos="74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03200" dist="1524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12">
                <a:extLst>
                  <a:ext uri="{FF2B5EF4-FFF2-40B4-BE49-F238E27FC236}">
                    <a16:creationId xmlns:a16="http://schemas.microsoft.com/office/drawing/2014/main" id="{F6D58B7B-ADA2-49FD-B17B-64E25B579539}"/>
                  </a:ext>
                </a:extLst>
              </p:cNvPr>
              <p:cNvSpPr/>
              <p:nvPr/>
            </p:nvSpPr>
            <p:spPr>
              <a:xfrm>
                <a:off x="4114800" y="619125"/>
                <a:ext cx="3457821" cy="163505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angle 9">
                <a:extLst>
                  <a:ext uri="{FF2B5EF4-FFF2-40B4-BE49-F238E27FC236}">
                    <a16:creationId xmlns:a16="http://schemas.microsoft.com/office/drawing/2014/main" id="{96C17D32-08A6-49C3-A12A-BC0B08B677EB}"/>
                  </a:ext>
                </a:extLst>
              </p:cNvPr>
              <p:cNvSpPr/>
              <p:nvPr/>
            </p:nvSpPr>
            <p:spPr>
              <a:xfrm>
                <a:off x="4114800" y="4322596"/>
                <a:ext cx="2202020" cy="2508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Rectangle 5">
                <a:extLst>
                  <a:ext uri="{FF2B5EF4-FFF2-40B4-BE49-F238E27FC236}">
                    <a16:creationId xmlns:a16="http://schemas.microsoft.com/office/drawing/2014/main" id="{CAADB790-5830-4A8B-BF0A-1034FBF40698}"/>
                  </a:ext>
                </a:extLst>
              </p:cNvPr>
              <p:cNvSpPr/>
              <p:nvPr/>
            </p:nvSpPr>
            <p:spPr>
              <a:xfrm>
                <a:off x="4476776" y="619125"/>
                <a:ext cx="65093" cy="56194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Rectangle 7">
                <a:extLst>
                  <a:ext uri="{FF2B5EF4-FFF2-40B4-BE49-F238E27FC236}">
                    <a16:creationId xmlns:a16="http://schemas.microsoft.com/office/drawing/2014/main" id="{E09FBFC6-FA3D-4072-80A9-884CCF70EFC2}"/>
                  </a:ext>
                </a:extLst>
              </p:cNvPr>
              <p:cNvSpPr/>
              <p:nvPr/>
            </p:nvSpPr>
            <p:spPr>
              <a:xfrm>
                <a:off x="4697454" y="4660718"/>
                <a:ext cx="1619365" cy="4603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04" name="TextBox 8">
                <a:extLst>
                  <a:ext uri="{FF2B5EF4-FFF2-40B4-BE49-F238E27FC236}">
                    <a16:creationId xmlns:a16="http://schemas.microsoft.com/office/drawing/2014/main" id="{C5C4D03A-DE55-458C-BFCF-95A6A40DA1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7867" y="4293721"/>
                <a:ext cx="148958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8F2D56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Tipo IV</a:t>
                </a:r>
              </a:p>
            </p:txBody>
          </p:sp>
          <p:sp>
            <p:nvSpPr>
              <p:cNvPr id="57" name="Rectangle 16">
                <a:extLst>
                  <a:ext uri="{FF2B5EF4-FFF2-40B4-BE49-F238E27FC236}">
                    <a16:creationId xmlns:a16="http://schemas.microsoft.com/office/drawing/2014/main" id="{B4DDF985-CD18-47C3-90D0-76E1B0436451}"/>
                  </a:ext>
                </a:extLst>
              </p:cNvPr>
              <p:cNvSpPr/>
              <p:nvPr/>
            </p:nvSpPr>
            <p:spPr>
              <a:xfrm>
                <a:off x="6570838" y="5294102"/>
                <a:ext cx="1360584" cy="954045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17">
                <a:extLst>
                  <a:ext uri="{FF2B5EF4-FFF2-40B4-BE49-F238E27FC236}">
                    <a16:creationId xmlns:a16="http://schemas.microsoft.com/office/drawing/2014/main" id="{90E79EBE-8496-4EEF-8E1B-6632CD340F1C}"/>
                  </a:ext>
                </a:extLst>
              </p:cNvPr>
              <p:cNvSpPr/>
              <p:nvPr/>
            </p:nvSpPr>
            <p:spPr>
              <a:xfrm>
                <a:off x="6450179" y="4998840"/>
                <a:ext cx="695375" cy="487341"/>
              </a:xfrm>
              <a:prstGeom prst="rect">
                <a:avLst/>
              </a:prstGeom>
              <a:solidFill>
                <a:srgbClr val="8F2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8F2D5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07" name="TextBox 11">
                <a:extLst>
                  <a:ext uri="{FF2B5EF4-FFF2-40B4-BE49-F238E27FC236}">
                    <a16:creationId xmlns:a16="http://schemas.microsoft.com/office/drawing/2014/main" id="{CAD33DD1-AB35-410D-A943-E0EC928224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9321" y="782449"/>
                <a:ext cx="3421642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18380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Reação de hipersensibilidade</a:t>
                </a:r>
              </a:p>
            </p:txBody>
          </p:sp>
        </p:grpSp>
        <p:pic>
          <p:nvPicPr>
            <p:cNvPr id="16393" name="Imagem 44">
              <a:extLst>
                <a:ext uri="{FF2B5EF4-FFF2-40B4-BE49-F238E27FC236}">
                  <a16:creationId xmlns:a16="http://schemas.microsoft.com/office/drawing/2014/main" id="{A20C6297-F6D0-4809-93A5-92A360226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7853" y="5109995"/>
              <a:ext cx="1808039" cy="111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3" name="Retângulo 5">
            <a:extLst>
              <a:ext uri="{FF2B5EF4-FFF2-40B4-BE49-F238E27FC236}">
                <a16:creationId xmlns:a16="http://schemas.microsoft.com/office/drawing/2014/main" id="{05F6EAB8-4E69-4C95-A96F-6CFB2546F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800"/>
            <a:ext cx="65008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Os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linfócitos T auxiliares </a:t>
            </a: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diferenciam-se em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linfócitos Th1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2FD1B0D-CE0A-4FD9-BA6D-EF0C73375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4179888"/>
            <a:ext cx="74580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Os linfócitos Th1 libertam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citocinas</a:t>
            </a: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As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citocinas</a:t>
            </a: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são moléculas reguladoras da resposta imune. Têm como função: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Sinalizar determinadas substâncias como sendo estranhas ao organismo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Ativar e reestimular células efetoras (linfócitos)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90" name="Imagem 44">
            <a:extLst>
              <a:ext uri="{FF2B5EF4-FFF2-40B4-BE49-F238E27FC236}">
                <a16:creationId xmlns:a16="http://schemas.microsoft.com/office/drawing/2014/main" id="{5A3B687F-A2A0-420B-A388-4BD665B85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14575"/>
            <a:ext cx="24669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m 22">
            <a:extLst>
              <a:ext uri="{FF2B5EF4-FFF2-40B4-BE49-F238E27FC236}">
                <a16:creationId xmlns:a16="http://schemas.microsoft.com/office/drawing/2014/main" id="{C267916E-45C6-45FE-8276-8617C0C1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4948238"/>
            <a:ext cx="18097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Agrupar 27">
            <a:extLst>
              <a:ext uri="{FF2B5EF4-FFF2-40B4-BE49-F238E27FC236}">
                <a16:creationId xmlns:a16="http://schemas.microsoft.com/office/drawing/2014/main" id="{18040F61-DCFF-4E30-B924-666E7166E18B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604838"/>
            <a:ext cx="5421313" cy="5629275"/>
            <a:chOff x="3183987" y="766889"/>
            <a:chExt cx="5421699" cy="5629022"/>
          </a:xfrm>
        </p:grpSpPr>
        <p:grpSp>
          <p:nvGrpSpPr>
            <p:cNvPr id="17417" name="Agrupar 28">
              <a:extLst>
                <a:ext uri="{FF2B5EF4-FFF2-40B4-BE49-F238E27FC236}">
                  <a16:creationId xmlns:a16="http://schemas.microsoft.com/office/drawing/2014/main" id="{3E61F9D3-D04B-4BFE-A090-617BC45AA7A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183987" y="766889"/>
              <a:ext cx="5421699" cy="5629022"/>
              <a:chOff x="4114800" y="619125"/>
              <a:chExt cx="5421699" cy="5629022"/>
            </a:xfrm>
          </p:grpSpPr>
          <p:sp>
            <p:nvSpPr>
              <p:cNvPr id="31" name="Rectangle: Rounded Corners 22">
                <a:extLst>
                  <a:ext uri="{FF2B5EF4-FFF2-40B4-BE49-F238E27FC236}">
                    <a16:creationId xmlns:a16="http://schemas.microsoft.com/office/drawing/2014/main" id="{B0A41362-5C58-42DB-B3C9-3E630EC51655}"/>
                  </a:ext>
                </a:extLst>
              </p:cNvPr>
              <p:cNvSpPr/>
              <p:nvPr/>
            </p:nvSpPr>
            <p:spPr>
              <a:xfrm>
                <a:off x="7572621" y="3986061"/>
                <a:ext cx="1490769" cy="687357"/>
              </a:xfrm>
              <a:prstGeom prst="roundRect">
                <a:avLst/>
              </a:prstGeom>
              <a:solidFill>
                <a:srgbClr val="73D2D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05</a:t>
                </a:r>
              </a:p>
            </p:txBody>
          </p:sp>
          <p:sp>
            <p:nvSpPr>
              <p:cNvPr id="32" name="Rectangle: Rounded Corners 21">
                <a:extLst>
                  <a:ext uri="{FF2B5EF4-FFF2-40B4-BE49-F238E27FC236}">
                    <a16:creationId xmlns:a16="http://schemas.microsoft.com/office/drawing/2014/main" id="{932B0856-7299-4EB7-8A6E-82D16EF4D33D}"/>
                  </a:ext>
                </a:extLst>
              </p:cNvPr>
              <p:cNvSpPr/>
              <p:nvPr/>
            </p:nvSpPr>
            <p:spPr>
              <a:xfrm>
                <a:off x="7572621" y="3251082"/>
                <a:ext cx="1490769" cy="687356"/>
              </a:xfrm>
              <a:prstGeom prst="roundRect">
                <a:avLst/>
              </a:prstGeom>
              <a:solidFill>
                <a:srgbClr val="FBB13C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04</a:t>
                </a:r>
              </a:p>
            </p:txBody>
          </p:sp>
          <p:sp>
            <p:nvSpPr>
              <p:cNvPr id="33" name="Rectangle: Rounded Corners 20">
                <a:extLst>
                  <a:ext uri="{FF2B5EF4-FFF2-40B4-BE49-F238E27FC236}">
                    <a16:creationId xmlns:a16="http://schemas.microsoft.com/office/drawing/2014/main" id="{F75AC314-FB99-45A8-A35E-586F21B325F5}"/>
                  </a:ext>
                </a:extLst>
              </p:cNvPr>
              <p:cNvSpPr/>
              <p:nvPr/>
            </p:nvSpPr>
            <p:spPr>
              <a:xfrm>
                <a:off x="8047318" y="2514515"/>
                <a:ext cx="1489181" cy="687356"/>
              </a:xfrm>
              <a:prstGeom prst="roundRect">
                <a:avLst/>
              </a:prstGeom>
              <a:solidFill>
                <a:srgbClr val="21838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03</a:t>
                </a:r>
              </a:p>
            </p:txBody>
          </p:sp>
          <p:sp>
            <p:nvSpPr>
              <p:cNvPr id="34" name="Rectangle: Rounded Corners 19">
                <a:extLst>
                  <a:ext uri="{FF2B5EF4-FFF2-40B4-BE49-F238E27FC236}">
                    <a16:creationId xmlns:a16="http://schemas.microsoft.com/office/drawing/2014/main" id="{631D60AF-DCA4-415B-9141-19835CE510CF}"/>
                  </a:ext>
                </a:extLst>
              </p:cNvPr>
              <p:cNvSpPr/>
              <p:nvPr/>
            </p:nvSpPr>
            <p:spPr>
              <a:xfrm>
                <a:off x="7572621" y="1779535"/>
                <a:ext cx="1490769" cy="687357"/>
              </a:xfrm>
              <a:prstGeom prst="roundRect">
                <a:avLst/>
              </a:prstGeom>
              <a:solidFill>
                <a:srgbClr val="8F2D56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02</a:t>
                </a:r>
              </a:p>
            </p:txBody>
          </p:sp>
          <p:sp>
            <p:nvSpPr>
              <p:cNvPr id="35" name="Rectangle: Rounded Corners 15">
                <a:extLst>
                  <a:ext uri="{FF2B5EF4-FFF2-40B4-BE49-F238E27FC236}">
                    <a16:creationId xmlns:a16="http://schemas.microsoft.com/office/drawing/2014/main" id="{A9EAFFD5-FA25-4A70-8777-8E7CEAF2144C}"/>
                  </a:ext>
                </a:extLst>
              </p:cNvPr>
              <p:cNvSpPr/>
              <p:nvPr/>
            </p:nvSpPr>
            <p:spPr>
              <a:xfrm flipH="1">
                <a:off x="7572621" y="1042968"/>
                <a:ext cx="1490769" cy="687357"/>
              </a:xfrm>
              <a:prstGeom prst="roundRect">
                <a:avLst/>
              </a:prstGeom>
              <a:solidFill>
                <a:srgbClr val="D811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36" name="Freeform: Shape 6">
                <a:extLst>
                  <a:ext uri="{FF2B5EF4-FFF2-40B4-BE49-F238E27FC236}">
                    <a16:creationId xmlns:a16="http://schemas.microsoft.com/office/drawing/2014/main" id="{155F42ED-101D-4D2E-893D-F697256C40F9}"/>
                  </a:ext>
                </a:extLst>
              </p:cNvPr>
              <p:cNvSpPr/>
              <p:nvPr/>
            </p:nvSpPr>
            <p:spPr>
              <a:xfrm>
                <a:off x="4114800" y="619125"/>
                <a:ext cx="4224639" cy="5619497"/>
              </a:xfrm>
              <a:custGeom>
                <a:avLst/>
                <a:gdLst>
                  <a:gd name="connsiteX0" fmla="*/ 0 w 4225414"/>
                  <a:gd name="connsiteY0" fmla="*/ 0 h 5619750"/>
                  <a:gd name="connsiteX1" fmla="*/ 3483086 w 4225414"/>
                  <a:gd name="connsiteY1" fmla="*/ 0 h 5619750"/>
                  <a:gd name="connsiteX2" fmla="*/ 3664975 w 4225414"/>
                  <a:gd name="connsiteY2" fmla="*/ 0 h 5619750"/>
                  <a:gd name="connsiteX3" fmla="*/ 3935355 w 4225414"/>
                  <a:gd name="connsiteY3" fmla="*/ 0 h 5619750"/>
                  <a:gd name="connsiteX4" fmla="*/ 4225414 w 4225414"/>
                  <a:gd name="connsiteY4" fmla="*/ 290059 h 5619750"/>
                  <a:gd name="connsiteX5" fmla="*/ 4225414 w 4225414"/>
                  <a:gd name="connsiteY5" fmla="*/ 5329691 h 5619750"/>
                  <a:gd name="connsiteX6" fmla="*/ 3935355 w 4225414"/>
                  <a:gd name="connsiteY6" fmla="*/ 5619750 h 5619750"/>
                  <a:gd name="connsiteX7" fmla="*/ 3664975 w 4225414"/>
                  <a:gd name="connsiteY7" fmla="*/ 5619750 h 5619750"/>
                  <a:gd name="connsiteX8" fmla="*/ 3483086 w 4225414"/>
                  <a:gd name="connsiteY8" fmla="*/ 5619750 h 5619750"/>
                  <a:gd name="connsiteX9" fmla="*/ 0 w 4225414"/>
                  <a:gd name="connsiteY9" fmla="*/ 5619750 h 561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25414" h="5619750">
                    <a:moveTo>
                      <a:pt x="0" y="0"/>
                    </a:moveTo>
                    <a:lnTo>
                      <a:pt x="3483086" y="0"/>
                    </a:lnTo>
                    <a:lnTo>
                      <a:pt x="3664975" y="0"/>
                    </a:lnTo>
                    <a:lnTo>
                      <a:pt x="3935355" y="0"/>
                    </a:lnTo>
                    <a:cubicBezTo>
                      <a:pt x="4095550" y="0"/>
                      <a:pt x="4225414" y="129864"/>
                      <a:pt x="4225414" y="290059"/>
                    </a:cubicBezTo>
                    <a:lnTo>
                      <a:pt x="4225414" y="5329691"/>
                    </a:lnTo>
                    <a:cubicBezTo>
                      <a:pt x="4225414" y="5489886"/>
                      <a:pt x="4095550" y="5619750"/>
                      <a:pt x="3935355" y="5619750"/>
                    </a:cubicBezTo>
                    <a:lnTo>
                      <a:pt x="3664975" y="5619750"/>
                    </a:lnTo>
                    <a:lnTo>
                      <a:pt x="3483086" y="5619750"/>
                    </a:lnTo>
                    <a:lnTo>
                      <a:pt x="0" y="5619750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chemeClr val="bg1"/>
                  </a:gs>
                  <a:gs pos="74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03200" dist="1524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12">
                <a:extLst>
                  <a:ext uri="{FF2B5EF4-FFF2-40B4-BE49-F238E27FC236}">
                    <a16:creationId xmlns:a16="http://schemas.microsoft.com/office/drawing/2014/main" id="{D748378F-9A80-4E92-A840-6C6A7BB7CF7F}"/>
                  </a:ext>
                </a:extLst>
              </p:cNvPr>
              <p:cNvSpPr/>
              <p:nvPr/>
            </p:nvSpPr>
            <p:spPr>
              <a:xfrm>
                <a:off x="4114800" y="619125"/>
                <a:ext cx="3457821" cy="163505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 9">
                <a:extLst>
                  <a:ext uri="{FF2B5EF4-FFF2-40B4-BE49-F238E27FC236}">
                    <a16:creationId xmlns:a16="http://schemas.microsoft.com/office/drawing/2014/main" id="{49725055-16D8-42E8-94E4-CEB309C8771D}"/>
                  </a:ext>
                </a:extLst>
              </p:cNvPr>
              <p:cNvSpPr/>
              <p:nvPr/>
            </p:nvSpPr>
            <p:spPr>
              <a:xfrm>
                <a:off x="4114800" y="4322596"/>
                <a:ext cx="2202020" cy="2508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58983F1B-E44D-41FD-BD1D-234280C976AB}"/>
                  </a:ext>
                </a:extLst>
              </p:cNvPr>
              <p:cNvSpPr/>
              <p:nvPr/>
            </p:nvSpPr>
            <p:spPr>
              <a:xfrm>
                <a:off x="4476776" y="619125"/>
                <a:ext cx="65093" cy="56194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6D8595CB-0232-460E-BD9F-CD51F96F0757}"/>
                  </a:ext>
                </a:extLst>
              </p:cNvPr>
              <p:cNvSpPr/>
              <p:nvPr/>
            </p:nvSpPr>
            <p:spPr>
              <a:xfrm>
                <a:off x="4697454" y="4660718"/>
                <a:ext cx="1619365" cy="4603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29" name="TextBox 8">
                <a:extLst>
                  <a:ext uri="{FF2B5EF4-FFF2-40B4-BE49-F238E27FC236}">
                    <a16:creationId xmlns:a16="http://schemas.microsoft.com/office/drawing/2014/main" id="{8E4D76E1-B13A-4982-BD1E-9BB71AABD5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7867" y="4293721"/>
                <a:ext cx="148958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8F2D56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Tipo IV</a:t>
                </a:r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801B215A-6217-44AB-AEDD-F79330C4BB01}"/>
                  </a:ext>
                </a:extLst>
              </p:cNvPr>
              <p:cNvSpPr/>
              <p:nvPr/>
            </p:nvSpPr>
            <p:spPr>
              <a:xfrm>
                <a:off x="6570838" y="5294102"/>
                <a:ext cx="1360584" cy="954045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F56C7B3D-B216-4F71-BC5E-87924CC7B67B}"/>
                  </a:ext>
                </a:extLst>
              </p:cNvPr>
              <p:cNvSpPr/>
              <p:nvPr/>
            </p:nvSpPr>
            <p:spPr>
              <a:xfrm>
                <a:off x="6450179" y="4998840"/>
                <a:ext cx="695375" cy="487341"/>
              </a:xfrm>
              <a:prstGeom prst="rect">
                <a:avLst/>
              </a:prstGeom>
              <a:solidFill>
                <a:srgbClr val="8F2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8F2D5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32" name="TextBox 11">
                <a:extLst>
                  <a:ext uri="{FF2B5EF4-FFF2-40B4-BE49-F238E27FC236}">
                    <a16:creationId xmlns:a16="http://schemas.microsoft.com/office/drawing/2014/main" id="{F2259441-BF5C-45C9-A92D-7DE859201A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9321" y="782449"/>
                <a:ext cx="3421642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18380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Reação de hipersensibilidade</a:t>
                </a:r>
              </a:p>
            </p:txBody>
          </p:sp>
        </p:grpSp>
        <p:pic>
          <p:nvPicPr>
            <p:cNvPr id="17418" name="Imagem 29">
              <a:extLst>
                <a:ext uri="{FF2B5EF4-FFF2-40B4-BE49-F238E27FC236}">
                  <a16:creationId xmlns:a16="http://schemas.microsoft.com/office/drawing/2014/main" id="{742883D0-49E1-40B1-B6AD-BD7CE156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7853" y="5109995"/>
              <a:ext cx="1808039" cy="111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8" name="Retângulo 1">
            <a:extLst>
              <a:ext uri="{FF2B5EF4-FFF2-40B4-BE49-F238E27FC236}">
                <a16:creationId xmlns:a16="http://schemas.microsoft.com/office/drawing/2014/main" id="{4EE1CA55-F3D3-4848-8F51-56ECEB18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437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Através das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citocinas</a:t>
            </a: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libertadas pelas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células Th1</a:t>
            </a: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são ativados vários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macrófagos.</a:t>
            </a:r>
            <a:endParaRPr kumimoji="0" lang="en-US" altLang="pt-PT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601B491D-FF76-4E67-B2E2-56A792DD7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76288"/>
            <a:ext cx="43735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75B2775-561F-482E-8894-E07B95DFC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21175"/>
            <a:ext cx="4384675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2">
            <a:extLst>
              <a:ext uri="{FF2B5EF4-FFF2-40B4-BE49-F238E27FC236}">
                <a16:creationId xmlns:a16="http://schemas.microsoft.com/office/drawing/2014/main" id="{73C2A718-FF10-47B4-9160-1254CA4F9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8175"/>
            <a:ext cx="6435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Os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macrófagos</a:t>
            </a: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realizam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fagocitose</a:t>
            </a: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 segregam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lisossomas (enzimas) tóxicos</a:t>
            </a: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causando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lesões</a:t>
            </a:r>
            <a:r>
              <a:rPr kumimoji="0" lang="pt-BR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nos tecidos da </a:t>
            </a:r>
            <a:r>
              <a:rPr kumimoji="0" lang="pt-BR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pele.</a:t>
            </a:r>
            <a:endParaRPr kumimoji="0" lang="en-US" altLang="pt-PT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5" name="Imagem 44">
            <a:extLst>
              <a:ext uri="{FF2B5EF4-FFF2-40B4-BE49-F238E27FC236}">
                <a16:creationId xmlns:a16="http://schemas.microsoft.com/office/drawing/2014/main" id="{BAE648DA-B7E3-4FB3-AE8B-9909A4859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14575"/>
            <a:ext cx="24669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Imagem 23">
            <a:extLst>
              <a:ext uri="{FF2B5EF4-FFF2-40B4-BE49-F238E27FC236}">
                <a16:creationId xmlns:a16="http://schemas.microsoft.com/office/drawing/2014/main" id="{42578A40-AA32-48C4-AD85-B93D5851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4948238"/>
            <a:ext cx="18097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Agrupar 39">
            <a:extLst>
              <a:ext uri="{FF2B5EF4-FFF2-40B4-BE49-F238E27FC236}">
                <a16:creationId xmlns:a16="http://schemas.microsoft.com/office/drawing/2014/main" id="{D6F2EB2B-69CB-4749-AB70-6826CAFD985E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604838"/>
            <a:ext cx="5421313" cy="5629275"/>
            <a:chOff x="3183987" y="766889"/>
            <a:chExt cx="5421699" cy="5629022"/>
          </a:xfrm>
        </p:grpSpPr>
        <p:grpSp>
          <p:nvGrpSpPr>
            <p:cNvPr id="18438" name="Agrupar 40">
              <a:extLst>
                <a:ext uri="{FF2B5EF4-FFF2-40B4-BE49-F238E27FC236}">
                  <a16:creationId xmlns:a16="http://schemas.microsoft.com/office/drawing/2014/main" id="{9E5A208F-06F2-4BAB-9174-96FD0F878E7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183987" y="766889"/>
              <a:ext cx="5421699" cy="5629022"/>
              <a:chOff x="4114800" y="619125"/>
              <a:chExt cx="5421699" cy="5629022"/>
            </a:xfrm>
          </p:grpSpPr>
          <p:sp>
            <p:nvSpPr>
              <p:cNvPr id="43" name="Rectangle: Rounded Corners 22">
                <a:extLst>
                  <a:ext uri="{FF2B5EF4-FFF2-40B4-BE49-F238E27FC236}">
                    <a16:creationId xmlns:a16="http://schemas.microsoft.com/office/drawing/2014/main" id="{1B48D0D4-7FD8-48BF-9830-89E16589BEA9}"/>
                  </a:ext>
                </a:extLst>
              </p:cNvPr>
              <p:cNvSpPr/>
              <p:nvPr/>
            </p:nvSpPr>
            <p:spPr>
              <a:xfrm>
                <a:off x="7572621" y="3986061"/>
                <a:ext cx="1490769" cy="687357"/>
              </a:xfrm>
              <a:prstGeom prst="roundRect">
                <a:avLst/>
              </a:prstGeom>
              <a:solidFill>
                <a:srgbClr val="73D2D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05</a:t>
                </a:r>
              </a:p>
            </p:txBody>
          </p:sp>
          <p:sp>
            <p:nvSpPr>
              <p:cNvPr id="44" name="Rectangle: Rounded Corners 21">
                <a:extLst>
                  <a:ext uri="{FF2B5EF4-FFF2-40B4-BE49-F238E27FC236}">
                    <a16:creationId xmlns:a16="http://schemas.microsoft.com/office/drawing/2014/main" id="{DA14C59A-F488-48FC-83CC-EC7925625828}"/>
                  </a:ext>
                </a:extLst>
              </p:cNvPr>
              <p:cNvSpPr/>
              <p:nvPr/>
            </p:nvSpPr>
            <p:spPr>
              <a:xfrm>
                <a:off x="8047318" y="3251082"/>
                <a:ext cx="1489181" cy="687356"/>
              </a:xfrm>
              <a:prstGeom prst="roundRect">
                <a:avLst/>
              </a:prstGeom>
              <a:solidFill>
                <a:srgbClr val="FBB13C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04</a:t>
                </a:r>
              </a:p>
            </p:txBody>
          </p:sp>
          <p:sp>
            <p:nvSpPr>
              <p:cNvPr id="45" name="Rectangle: Rounded Corners 20">
                <a:extLst>
                  <a:ext uri="{FF2B5EF4-FFF2-40B4-BE49-F238E27FC236}">
                    <a16:creationId xmlns:a16="http://schemas.microsoft.com/office/drawing/2014/main" id="{4A9E6C53-3592-46CA-90A8-E47D791D1117}"/>
                  </a:ext>
                </a:extLst>
              </p:cNvPr>
              <p:cNvSpPr/>
              <p:nvPr/>
            </p:nvSpPr>
            <p:spPr>
              <a:xfrm>
                <a:off x="7572621" y="2514515"/>
                <a:ext cx="1490769" cy="687356"/>
              </a:xfrm>
              <a:prstGeom prst="roundRect">
                <a:avLst/>
              </a:prstGeom>
              <a:solidFill>
                <a:srgbClr val="21838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03</a:t>
                </a:r>
              </a:p>
            </p:txBody>
          </p:sp>
          <p:sp>
            <p:nvSpPr>
              <p:cNvPr id="46" name="Rectangle: Rounded Corners 19">
                <a:extLst>
                  <a:ext uri="{FF2B5EF4-FFF2-40B4-BE49-F238E27FC236}">
                    <a16:creationId xmlns:a16="http://schemas.microsoft.com/office/drawing/2014/main" id="{B540D435-D815-4E95-AD38-148256789F48}"/>
                  </a:ext>
                </a:extLst>
              </p:cNvPr>
              <p:cNvSpPr/>
              <p:nvPr/>
            </p:nvSpPr>
            <p:spPr>
              <a:xfrm>
                <a:off x="7572621" y="1779535"/>
                <a:ext cx="1490769" cy="687357"/>
              </a:xfrm>
              <a:prstGeom prst="roundRect">
                <a:avLst/>
              </a:prstGeom>
              <a:solidFill>
                <a:srgbClr val="8F2D56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02</a:t>
                </a:r>
              </a:p>
            </p:txBody>
          </p:sp>
          <p:sp>
            <p:nvSpPr>
              <p:cNvPr id="47" name="Rectangle: Rounded Corners 15">
                <a:extLst>
                  <a:ext uri="{FF2B5EF4-FFF2-40B4-BE49-F238E27FC236}">
                    <a16:creationId xmlns:a16="http://schemas.microsoft.com/office/drawing/2014/main" id="{813573F6-831B-499B-A8EB-2E0FEE9B7B8D}"/>
                  </a:ext>
                </a:extLst>
              </p:cNvPr>
              <p:cNvSpPr/>
              <p:nvPr/>
            </p:nvSpPr>
            <p:spPr>
              <a:xfrm flipH="1">
                <a:off x="7572621" y="1042968"/>
                <a:ext cx="1490769" cy="687357"/>
              </a:xfrm>
              <a:prstGeom prst="roundRect">
                <a:avLst/>
              </a:prstGeom>
              <a:solidFill>
                <a:srgbClr val="D811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48" name="Freeform: Shape 6">
                <a:extLst>
                  <a:ext uri="{FF2B5EF4-FFF2-40B4-BE49-F238E27FC236}">
                    <a16:creationId xmlns:a16="http://schemas.microsoft.com/office/drawing/2014/main" id="{2027EFFC-0EFB-4ED0-AAE1-8104F5AB80CA}"/>
                  </a:ext>
                </a:extLst>
              </p:cNvPr>
              <p:cNvSpPr/>
              <p:nvPr/>
            </p:nvSpPr>
            <p:spPr>
              <a:xfrm>
                <a:off x="4114800" y="619125"/>
                <a:ext cx="4224639" cy="5619497"/>
              </a:xfrm>
              <a:custGeom>
                <a:avLst/>
                <a:gdLst>
                  <a:gd name="connsiteX0" fmla="*/ 0 w 4225414"/>
                  <a:gd name="connsiteY0" fmla="*/ 0 h 5619750"/>
                  <a:gd name="connsiteX1" fmla="*/ 3483086 w 4225414"/>
                  <a:gd name="connsiteY1" fmla="*/ 0 h 5619750"/>
                  <a:gd name="connsiteX2" fmla="*/ 3664975 w 4225414"/>
                  <a:gd name="connsiteY2" fmla="*/ 0 h 5619750"/>
                  <a:gd name="connsiteX3" fmla="*/ 3935355 w 4225414"/>
                  <a:gd name="connsiteY3" fmla="*/ 0 h 5619750"/>
                  <a:gd name="connsiteX4" fmla="*/ 4225414 w 4225414"/>
                  <a:gd name="connsiteY4" fmla="*/ 290059 h 5619750"/>
                  <a:gd name="connsiteX5" fmla="*/ 4225414 w 4225414"/>
                  <a:gd name="connsiteY5" fmla="*/ 5329691 h 5619750"/>
                  <a:gd name="connsiteX6" fmla="*/ 3935355 w 4225414"/>
                  <a:gd name="connsiteY6" fmla="*/ 5619750 h 5619750"/>
                  <a:gd name="connsiteX7" fmla="*/ 3664975 w 4225414"/>
                  <a:gd name="connsiteY7" fmla="*/ 5619750 h 5619750"/>
                  <a:gd name="connsiteX8" fmla="*/ 3483086 w 4225414"/>
                  <a:gd name="connsiteY8" fmla="*/ 5619750 h 5619750"/>
                  <a:gd name="connsiteX9" fmla="*/ 0 w 4225414"/>
                  <a:gd name="connsiteY9" fmla="*/ 5619750 h 561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25414" h="5619750">
                    <a:moveTo>
                      <a:pt x="0" y="0"/>
                    </a:moveTo>
                    <a:lnTo>
                      <a:pt x="3483086" y="0"/>
                    </a:lnTo>
                    <a:lnTo>
                      <a:pt x="3664975" y="0"/>
                    </a:lnTo>
                    <a:lnTo>
                      <a:pt x="3935355" y="0"/>
                    </a:lnTo>
                    <a:cubicBezTo>
                      <a:pt x="4095550" y="0"/>
                      <a:pt x="4225414" y="129864"/>
                      <a:pt x="4225414" y="290059"/>
                    </a:cubicBezTo>
                    <a:lnTo>
                      <a:pt x="4225414" y="5329691"/>
                    </a:lnTo>
                    <a:cubicBezTo>
                      <a:pt x="4225414" y="5489886"/>
                      <a:pt x="4095550" y="5619750"/>
                      <a:pt x="3935355" y="5619750"/>
                    </a:cubicBezTo>
                    <a:lnTo>
                      <a:pt x="3664975" y="5619750"/>
                    </a:lnTo>
                    <a:lnTo>
                      <a:pt x="3483086" y="5619750"/>
                    </a:lnTo>
                    <a:lnTo>
                      <a:pt x="0" y="5619750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chemeClr val="bg1"/>
                  </a:gs>
                  <a:gs pos="74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03200" dist="1524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 12">
                <a:extLst>
                  <a:ext uri="{FF2B5EF4-FFF2-40B4-BE49-F238E27FC236}">
                    <a16:creationId xmlns:a16="http://schemas.microsoft.com/office/drawing/2014/main" id="{7A6D26F9-3305-4DA5-993C-4E0887E498C1}"/>
                  </a:ext>
                </a:extLst>
              </p:cNvPr>
              <p:cNvSpPr/>
              <p:nvPr/>
            </p:nvSpPr>
            <p:spPr>
              <a:xfrm>
                <a:off x="4114800" y="619125"/>
                <a:ext cx="3457821" cy="163505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9">
                <a:extLst>
                  <a:ext uri="{FF2B5EF4-FFF2-40B4-BE49-F238E27FC236}">
                    <a16:creationId xmlns:a16="http://schemas.microsoft.com/office/drawing/2014/main" id="{29F07B7B-A4B6-42C6-8A61-0D14479B1676}"/>
                  </a:ext>
                </a:extLst>
              </p:cNvPr>
              <p:cNvSpPr/>
              <p:nvPr/>
            </p:nvSpPr>
            <p:spPr>
              <a:xfrm>
                <a:off x="4114800" y="4322596"/>
                <a:ext cx="2202020" cy="2508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">
                <a:extLst>
                  <a:ext uri="{FF2B5EF4-FFF2-40B4-BE49-F238E27FC236}">
                    <a16:creationId xmlns:a16="http://schemas.microsoft.com/office/drawing/2014/main" id="{C81F5AD7-CBCC-4182-83D7-81580A4E0357}"/>
                  </a:ext>
                </a:extLst>
              </p:cNvPr>
              <p:cNvSpPr/>
              <p:nvPr/>
            </p:nvSpPr>
            <p:spPr>
              <a:xfrm>
                <a:off x="4476776" y="619125"/>
                <a:ext cx="65093" cy="56194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7">
                <a:extLst>
                  <a:ext uri="{FF2B5EF4-FFF2-40B4-BE49-F238E27FC236}">
                    <a16:creationId xmlns:a16="http://schemas.microsoft.com/office/drawing/2014/main" id="{55ABF050-19FF-46CF-AA31-57CC28A1006E}"/>
                  </a:ext>
                </a:extLst>
              </p:cNvPr>
              <p:cNvSpPr/>
              <p:nvPr/>
            </p:nvSpPr>
            <p:spPr>
              <a:xfrm>
                <a:off x="4697454" y="4660718"/>
                <a:ext cx="1619365" cy="4603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50" name="TextBox 8">
                <a:extLst>
                  <a:ext uri="{FF2B5EF4-FFF2-40B4-BE49-F238E27FC236}">
                    <a16:creationId xmlns:a16="http://schemas.microsoft.com/office/drawing/2014/main" id="{CB0E4293-D323-4A60-AE28-2A77C11635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7867" y="4293721"/>
                <a:ext cx="148958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8F2D56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Tipo IV</a:t>
                </a:r>
              </a:p>
            </p:txBody>
          </p:sp>
          <p:sp>
            <p:nvSpPr>
              <p:cNvPr id="54" name="Rectangle 16">
                <a:extLst>
                  <a:ext uri="{FF2B5EF4-FFF2-40B4-BE49-F238E27FC236}">
                    <a16:creationId xmlns:a16="http://schemas.microsoft.com/office/drawing/2014/main" id="{7F67527F-4B1D-4D5C-882A-BF24CA0630F9}"/>
                  </a:ext>
                </a:extLst>
              </p:cNvPr>
              <p:cNvSpPr/>
              <p:nvPr/>
            </p:nvSpPr>
            <p:spPr>
              <a:xfrm>
                <a:off x="6570838" y="5294102"/>
                <a:ext cx="1360584" cy="954045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Rectangle 17">
                <a:extLst>
                  <a:ext uri="{FF2B5EF4-FFF2-40B4-BE49-F238E27FC236}">
                    <a16:creationId xmlns:a16="http://schemas.microsoft.com/office/drawing/2014/main" id="{DF2F5EE9-3A4C-4D2E-813B-8874F2A48FB2}"/>
                  </a:ext>
                </a:extLst>
              </p:cNvPr>
              <p:cNvSpPr/>
              <p:nvPr/>
            </p:nvSpPr>
            <p:spPr>
              <a:xfrm>
                <a:off x="6450179" y="4998840"/>
                <a:ext cx="695375" cy="487341"/>
              </a:xfrm>
              <a:prstGeom prst="rect">
                <a:avLst/>
              </a:prstGeom>
              <a:solidFill>
                <a:srgbClr val="8F2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8F2D5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53" name="TextBox 11">
                <a:extLst>
                  <a:ext uri="{FF2B5EF4-FFF2-40B4-BE49-F238E27FC236}">
                    <a16:creationId xmlns:a16="http://schemas.microsoft.com/office/drawing/2014/main" id="{F362DDB6-4386-474A-B1B5-88381084EA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9321" y="782449"/>
                <a:ext cx="3421642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18380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Reação de hipersensibilidade</a:t>
                </a:r>
              </a:p>
            </p:txBody>
          </p:sp>
        </p:grpSp>
        <p:pic>
          <p:nvPicPr>
            <p:cNvPr id="18439" name="Imagem 41">
              <a:extLst>
                <a:ext uri="{FF2B5EF4-FFF2-40B4-BE49-F238E27FC236}">
                  <a16:creationId xmlns:a16="http://schemas.microsoft.com/office/drawing/2014/main" id="{F2F1CDBE-19F6-4471-A7EB-3DCCECBA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7853" y="5109995"/>
              <a:ext cx="1808039" cy="111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32" name="Retângulo 1">
            <a:extLst>
              <a:ext uri="{FF2B5EF4-FFF2-40B4-BE49-F238E27FC236}">
                <a16:creationId xmlns:a16="http://schemas.microsoft.com/office/drawing/2014/main" id="{118F9DC1-A9AD-4192-80CF-C516EA0F9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1604963"/>
            <a:ext cx="54197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As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células T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envolvidas nas reações do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tipo IV 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são células de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memória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resultantes da estimulação prévia pelo mesmo antígeno. Essas células persistem por muitos meses ou anos, de modo que as pessoas que se tornaram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hipersensíveis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 um antígeno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tendem a permanecer assim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436" name="Imagem 44">
            <a:extLst>
              <a:ext uri="{FF2B5EF4-FFF2-40B4-BE49-F238E27FC236}">
                <a16:creationId xmlns:a16="http://schemas.microsoft.com/office/drawing/2014/main" id="{DC9BB476-CCA6-42F7-8147-15EA5D2C1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14575"/>
            <a:ext cx="24669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m 20">
            <a:extLst>
              <a:ext uri="{FF2B5EF4-FFF2-40B4-BE49-F238E27FC236}">
                <a16:creationId xmlns:a16="http://schemas.microsoft.com/office/drawing/2014/main" id="{C507A3BD-8408-4A60-9226-1D536DBF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4948238"/>
            <a:ext cx="18097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Agrupar 23">
            <a:extLst>
              <a:ext uri="{FF2B5EF4-FFF2-40B4-BE49-F238E27FC236}">
                <a16:creationId xmlns:a16="http://schemas.microsoft.com/office/drawing/2014/main" id="{CD8FE9C8-17F6-4BD3-BB4D-E56DCD8B4CC3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604838"/>
            <a:ext cx="5421313" cy="5629275"/>
            <a:chOff x="3183987" y="766889"/>
            <a:chExt cx="5421699" cy="5629022"/>
          </a:xfrm>
        </p:grpSpPr>
        <p:grpSp>
          <p:nvGrpSpPr>
            <p:cNvPr id="19465" name="Agrupar 24">
              <a:extLst>
                <a:ext uri="{FF2B5EF4-FFF2-40B4-BE49-F238E27FC236}">
                  <a16:creationId xmlns:a16="http://schemas.microsoft.com/office/drawing/2014/main" id="{BF8C9373-6E1A-427A-A0FF-2AC21CA3549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183987" y="766889"/>
              <a:ext cx="5421699" cy="5629022"/>
              <a:chOff x="4114800" y="619125"/>
              <a:chExt cx="5421699" cy="5629022"/>
            </a:xfrm>
          </p:grpSpPr>
          <p:sp>
            <p:nvSpPr>
              <p:cNvPr id="27" name="Rectangle: Rounded Corners 22">
                <a:extLst>
                  <a:ext uri="{FF2B5EF4-FFF2-40B4-BE49-F238E27FC236}">
                    <a16:creationId xmlns:a16="http://schemas.microsoft.com/office/drawing/2014/main" id="{48491B1A-8468-4C01-826F-F411F7C78040}"/>
                  </a:ext>
                </a:extLst>
              </p:cNvPr>
              <p:cNvSpPr/>
              <p:nvPr/>
            </p:nvSpPr>
            <p:spPr>
              <a:xfrm>
                <a:off x="8047318" y="3986061"/>
                <a:ext cx="1489181" cy="687357"/>
              </a:xfrm>
              <a:prstGeom prst="roundRect">
                <a:avLst/>
              </a:prstGeom>
              <a:solidFill>
                <a:srgbClr val="73D2D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05</a:t>
                </a:r>
              </a:p>
            </p:txBody>
          </p:sp>
          <p:sp>
            <p:nvSpPr>
              <p:cNvPr id="28" name="Rectangle: Rounded Corners 21">
                <a:extLst>
                  <a:ext uri="{FF2B5EF4-FFF2-40B4-BE49-F238E27FC236}">
                    <a16:creationId xmlns:a16="http://schemas.microsoft.com/office/drawing/2014/main" id="{7C7D3BB1-5DD8-46DA-A807-FB88958A9A07}"/>
                  </a:ext>
                </a:extLst>
              </p:cNvPr>
              <p:cNvSpPr/>
              <p:nvPr/>
            </p:nvSpPr>
            <p:spPr>
              <a:xfrm>
                <a:off x="7572621" y="3251082"/>
                <a:ext cx="1490769" cy="687356"/>
              </a:xfrm>
              <a:prstGeom prst="roundRect">
                <a:avLst/>
              </a:prstGeom>
              <a:solidFill>
                <a:srgbClr val="FBB13C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04</a:t>
                </a:r>
              </a:p>
            </p:txBody>
          </p:sp>
          <p:sp>
            <p:nvSpPr>
              <p:cNvPr id="29" name="Rectangle: Rounded Corners 20">
                <a:extLst>
                  <a:ext uri="{FF2B5EF4-FFF2-40B4-BE49-F238E27FC236}">
                    <a16:creationId xmlns:a16="http://schemas.microsoft.com/office/drawing/2014/main" id="{F0481E14-CFD3-48E5-8EDD-1505C7C8DED3}"/>
                  </a:ext>
                </a:extLst>
              </p:cNvPr>
              <p:cNvSpPr/>
              <p:nvPr/>
            </p:nvSpPr>
            <p:spPr>
              <a:xfrm>
                <a:off x="7572621" y="2514515"/>
                <a:ext cx="1490769" cy="687356"/>
              </a:xfrm>
              <a:prstGeom prst="roundRect">
                <a:avLst/>
              </a:prstGeom>
              <a:solidFill>
                <a:srgbClr val="21838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03</a:t>
                </a:r>
              </a:p>
            </p:txBody>
          </p:sp>
          <p:sp>
            <p:nvSpPr>
              <p:cNvPr id="30" name="Rectangle: Rounded Corners 19">
                <a:extLst>
                  <a:ext uri="{FF2B5EF4-FFF2-40B4-BE49-F238E27FC236}">
                    <a16:creationId xmlns:a16="http://schemas.microsoft.com/office/drawing/2014/main" id="{E73D8C7B-8059-415D-ACA8-9F5A725E2638}"/>
                  </a:ext>
                </a:extLst>
              </p:cNvPr>
              <p:cNvSpPr/>
              <p:nvPr/>
            </p:nvSpPr>
            <p:spPr>
              <a:xfrm>
                <a:off x="7572621" y="1779535"/>
                <a:ext cx="1490769" cy="687357"/>
              </a:xfrm>
              <a:prstGeom prst="roundRect">
                <a:avLst/>
              </a:prstGeom>
              <a:solidFill>
                <a:srgbClr val="8F2D56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02</a:t>
                </a:r>
              </a:p>
            </p:txBody>
          </p:sp>
          <p:sp>
            <p:nvSpPr>
              <p:cNvPr id="31" name="Rectangle: Rounded Corners 15">
                <a:extLst>
                  <a:ext uri="{FF2B5EF4-FFF2-40B4-BE49-F238E27FC236}">
                    <a16:creationId xmlns:a16="http://schemas.microsoft.com/office/drawing/2014/main" id="{6FCED804-1D75-49BF-893C-9E2FC4E53353}"/>
                  </a:ext>
                </a:extLst>
              </p:cNvPr>
              <p:cNvSpPr/>
              <p:nvPr/>
            </p:nvSpPr>
            <p:spPr>
              <a:xfrm flipH="1">
                <a:off x="7572621" y="1042968"/>
                <a:ext cx="1490769" cy="687357"/>
              </a:xfrm>
              <a:prstGeom prst="roundRect">
                <a:avLst/>
              </a:prstGeom>
              <a:solidFill>
                <a:srgbClr val="D811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32" name="Freeform: Shape 6">
                <a:extLst>
                  <a:ext uri="{FF2B5EF4-FFF2-40B4-BE49-F238E27FC236}">
                    <a16:creationId xmlns:a16="http://schemas.microsoft.com/office/drawing/2014/main" id="{6277C5BD-A1F3-4E6D-A9D3-518519927B91}"/>
                  </a:ext>
                </a:extLst>
              </p:cNvPr>
              <p:cNvSpPr/>
              <p:nvPr/>
            </p:nvSpPr>
            <p:spPr>
              <a:xfrm>
                <a:off x="4114800" y="619125"/>
                <a:ext cx="4224639" cy="5619497"/>
              </a:xfrm>
              <a:custGeom>
                <a:avLst/>
                <a:gdLst>
                  <a:gd name="connsiteX0" fmla="*/ 0 w 4225414"/>
                  <a:gd name="connsiteY0" fmla="*/ 0 h 5619750"/>
                  <a:gd name="connsiteX1" fmla="*/ 3483086 w 4225414"/>
                  <a:gd name="connsiteY1" fmla="*/ 0 h 5619750"/>
                  <a:gd name="connsiteX2" fmla="*/ 3664975 w 4225414"/>
                  <a:gd name="connsiteY2" fmla="*/ 0 h 5619750"/>
                  <a:gd name="connsiteX3" fmla="*/ 3935355 w 4225414"/>
                  <a:gd name="connsiteY3" fmla="*/ 0 h 5619750"/>
                  <a:gd name="connsiteX4" fmla="*/ 4225414 w 4225414"/>
                  <a:gd name="connsiteY4" fmla="*/ 290059 h 5619750"/>
                  <a:gd name="connsiteX5" fmla="*/ 4225414 w 4225414"/>
                  <a:gd name="connsiteY5" fmla="*/ 5329691 h 5619750"/>
                  <a:gd name="connsiteX6" fmla="*/ 3935355 w 4225414"/>
                  <a:gd name="connsiteY6" fmla="*/ 5619750 h 5619750"/>
                  <a:gd name="connsiteX7" fmla="*/ 3664975 w 4225414"/>
                  <a:gd name="connsiteY7" fmla="*/ 5619750 h 5619750"/>
                  <a:gd name="connsiteX8" fmla="*/ 3483086 w 4225414"/>
                  <a:gd name="connsiteY8" fmla="*/ 5619750 h 5619750"/>
                  <a:gd name="connsiteX9" fmla="*/ 0 w 4225414"/>
                  <a:gd name="connsiteY9" fmla="*/ 5619750 h 561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25414" h="5619750">
                    <a:moveTo>
                      <a:pt x="0" y="0"/>
                    </a:moveTo>
                    <a:lnTo>
                      <a:pt x="3483086" y="0"/>
                    </a:lnTo>
                    <a:lnTo>
                      <a:pt x="3664975" y="0"/>
                    </a:lnTo>
                    <a:lnTo>
                      <a:pt x="3935355" y="0"/>
                    </a:lnTo>
                    <a:cubicBezTo>
                      <a:pt x="4095550" y="0"/>
                      <a:pt x="4225414" y="129864"/>
                      <a:pt x="4225414" y="290059"/>
                    </a:cubicBezTo>
                    <a:lnTo>
                      <a:pt x="4225414" y="5329691"/>
                    </a:lnTo>
                    <a:cubicBezTo>
                      <a:pt x="4225414" y="5489886"/>
                      <a:pt x="4095550" y="5619750"/>
                      <a:pt x="3935355" y="5619750"/>
                    </a:cubicBezTo>
                    <a:lnTo>
                      <a:pt x="3664975" y="5619750"/>
                    </a:lnTo>
                    <a:lnTo>
                      <a:pt x="3483086" y="5619750"/>
                    </a:lnTo>
                    <a:lnTo>
                      <a:pt x="0" y="5619750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chemeClr val="bg1"/>
                  </a:gs>
                  <a:gs pos="74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03200" dist="1524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 12">
                <a:extLst>
                  <a:ext uri="{FF2B5EF4-FFF2-40B4-BE49-F238E27FC236}">
                    <a16:creationId xmlns:a16="http://schemas.microsoft.com/office/drawing/2014/main" id="{D771CD72-72E6-464E-B89E-25969F022F4E}"/>
                  </a:ext>
                </a:extLst>
              </p:cNvPr>
              <p:cNvSpPr/>
              <p:nvPr/>
            </p:nvSpPr>
            <p:spPr>
              <a:xfrm>
                <a:off x="4114800" y="619125"/>
                <a:ext cx="3457821" cy="163505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9">
                <a:extLst>
                  <a:ext uri="{FF2B5EF4-FFF2-40B4-BE49-F238E27FC236}">
                    <a16:creationId xmlns:a16="http://schemas.microsoft.com/office/drawing/2014/main" id="{9334E812-8EB2-4D74-9028-781EFD5C9C08}"/>
                  </a:ext>
                </a:extLst>
              </p:cNvPr>
              <p:cNvSpPr/>
              <p:nvPr/>
            </p:nvSpPr>
            <p:spPr>
              <a:xfrm>
                <a:off x="4114800" y="4322596"/>
                <a:ext cx="2202020" cy="2508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5">
                <a:extLst>
                  <a:ext uri="{FF2B5EF4-FFF2-40B4-BE49-F238E27FC236}">
                    <a16:creationId xmlns:a16="http://schemas.microsoft.com/office/drawing/2014/main" id="{DEA5E4AD-1E07-4458-B72E-C170F6EF0995}"/>
                  </a:ext>
                </a:extLst>
              </p:cNvPr>
              <p:cNvSpPr/>
              <p:nvPr/>
            </p:nvSpPr>
            <p:spPr>
              <a:xfrm>
                <a:off x="4476776" y="619125"/>
                <a:ext cx="65093" cy="56194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7">
                <a:extLst>
                  <a:ext uri="{FF2B5EF4-FFF2-40B4-BE49-F238E27FC236}">
                    <a16:creationId xmlns:a16="http://schemas.microsoft.com/office/drawing/2014/main" id="{EF3A022F-6CB4-4DC2-9E65-4D8029FEA83E}"/>
                  </a:ext>
                </a:extLst>
              </p:cNvPr>
              <p:cNvSpPr/>
              <p:nvPr/>
            </p:nvSpPr>
            <p:spPr>
              <a:xfrm>
                <a:off x="4697454" y="4660718"/>
                <a:ext cx="1619365" cy="4603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77" name="TextBox 8">
                <a:extLst>
                  <a:ext uri="{FF2B5EF4-FFF2-40B4-BE49-F238E27FC236}">
                    <a16:creationId xmlns:a16="http://schemas.microsoft.com/office/drawing/2014/main" id="{37A3B79D-CAED-4970-9C0E-3FC82F6E40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7867" y="4293721"/>
                <a:ext cx="148958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8F2D56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Tipo IV</a:t>
                </a:r>
              </a:p>
            </p:txBody>
          </p:sp>
          <p:sp>
            <p:nvSpPr>
              <p:cNvPr id="38" name="Rectangle 16">
                <a:extLst>
                  <a:ext uri="{FF2B5EF4-FFF2-40B4-BE49-F238E27FC236}">
                    <a16:creationId xmlns:a16="http://schemas.microsoft.com/office/drawing/2014/main" id="{D1312D38-CAD0-4743-82B9-02C9C6CAB3B2}"/>
                  </a:ext>
                </a:extLst>
              </p:cNvPr>
              <p:cNvSpPr/>
              <p:nvPr/>
            </p:nvSpPr>
            <p:spPr>
              <a:xfrm>
                <a:off x="6570838" y="5294102"/>
                <a:ext cx="1360584" cy="954045"/>
              </a:xfrm>
              <a:prstGeom prst="rect">
                <a:avLst/>
              </a:prstGeom>
              <a:solidFill>
                <a:srgbClr val="FBB1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BEC636E0-C54B-482F-B6BC-CA88937789AE}"/>
                  </a:ext>
                </a:extLst>
              </p:cNvPr>
              <p:cNvSpPr/>
              <p:nvPr/>
            </p:nvSpPr>
            <p:spPr>
              <a:xfrm>
                <a:off x="6450179" y="4998840"/>
                <a:ext cx="695375" cy="487341"/>
              </a:xfrm>
              <a:prstGeom prst="rect">
                <a:avLst/>
              </a:prstGeom>
              <a:solidFill>
                <a:srgbClr val="8F2D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8F2D5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80" name="TextBox 11">
                <a:extLst>
                  <a:ext uri="{FF2B5EF4-FFF2-40B4-BE49-F238E27FC236}">
                    <a16:creationId xmlns:a16="http://schemas.microsoft.com/office/drawing/2014/main" id="{4689A681-1F5F-42DA-A2BA-5E81D5399B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9321" y="782449"/>
                <a:ext cx="3421642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altLang="pt-PT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218380"/>
                    </a:solidFill>
                    <a:effectLst/>
                    <a:uLnTx/>
                    <a:uFillTx/>
                    <a:latin typeface="Agency FB" panose="020B0503020202020204" pitchFamily="34" charset="0"/>
                    <a:ea typeface="+mn-ea"/>
                    <a:cs typeface="Arial" panose="020B0604020202020204" pitchFamily="34" charset="0"/>
                  </a:rPr>
                  <a:t>Reação de hipersensibilidade</a:t>
                </a:r>
              </a:p>
            </p:txBody>
          </p:sp>
        </p:grpSp>
        <p:pic>
          <p:nvPicPr>
            <p:cNvPr id="19466" name="Imagem 25">
              <a:extLst>
                <a:ext uri="{FF2B5EF4-FFF2-40B4-BE49-F238E27FC236}">
                  <a16:creationId xmlns:a16="http://schemas.microsoft.com/office/drawing/2014/main" id="{52B479B6-5F47-425C-A4BD-525C8ECC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7853" y="5109995"/>
              <a:ext cx="1808039" cy="111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56" name="Rectângulo 7">
            <a:extLst>
              <a:ext uri="{FF2B5EF4-FFF2-40B4-BE49-F238E27FC236}">
                <a16:creationId xmlns:a16="http://schemas.microsoft.com/office/drawing/2014/main" id="{5B466543-309B-4472-8746-B9D87580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38"/>
            <a:ext cx="6797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Estas reações levam a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lesões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inflamatórias nos tecidos que podem ser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irreversíveis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Causam </a:t>
            </a:r>
            <a:r>
              <a:rPr kumimoji="0" lang="pt-PT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dermatite</a:t>
            </a:r>
            <a:r>
              <a:rPr kumimoji="0" lang="pt-PT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460" name="Rectângulo 7">
            <a:extLst>
              <a:ext uri="{FF2B5EF4-FFF2-40B4-BE49-F238E27FC236}">
                <a16:creationId xmlns:a16="http://schemas.microsoft.com/office/drawing/2014/main" id="{8C124FBD-2AA2-4DF6-8818-4240CDA2E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5657850"/>
            <a:ext cx="6799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Este tipo de reação pode ocorrer em </a:t>
            </a:r>
            <a:r>
              <a:rPr kumimoji="0" lang="pt-PT" altLang="en-US" sz="2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qualquer</a:t>
            </a:r>
            <a:r>
              <a:rPr kumimoji="0" lang="pt-PT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indivíduo (ao contrário da reação do tipo I que aparece em indivíduos com predisposição genética).</a:t>
            </a:r>
          </a:p>
        </p:txBody>
      </p:sp>
      <p:pic>
        <p:nvPicPr>
          <p:cNvPr id="19461" name="Imagem 3">
            <a:extLst>
              <a:ext uri="{FF2B5EF4-FFF2-40B4-BE49-F238E27FC236}">
                <a16:creationId xmlns:a16="http://schemas.microsoft.com/office/drawing/2014/main" id="{F078041B-E28F-413B-9620-57C22A7BF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24000"/>
            <a:ext cx="435133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A28BBA7-F896-4209-B3F6-E75866E4BC5B}"/>
              </a:ext>
            </a:extLst>
          </p:cNvPr>
          <p:cNvSpPr txBox="1"/>
          <p:nvPr/>
        </p:nvSpPr>
        <p:spPr>
          <a:xfrm>
            <a:off x="933450" y="4267200"/>
            <a:ext cx="31051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Dermatite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atópica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463" name="Imagem 44">
            <a:extLst>
              <a:ext uri="{FF2B5EF4-FFF2-40B4-BE49-F238E27FC236}">
                <a16:creationId xmlns:a16="http://schemas.microsoft.com/office/drawing/2014/main" id="{7F0EE13A-F538-45DF-B915-7DFFAD75E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14575"/>
            <a:ext cx="24669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Imagem 23">
            <a:extLst>
              <a:ext uri="{FF2B5EF4-FFF2-40B4-BE49-F238E27FC236}">
                <a16:creationId xmlns:a16="http://schemas.microsoft.com/office/drawing/2014/main" id="{75AA16C8-9A21-4B82-8195-D83BB6B79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4948238"/>
            <a:ext cx="18097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7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iângulo isósceles 4">
            <a:extLst>
              <a:ext uri="{FF2B5EF4-FFF2-40B4-BE49-F238E27FC236}">
                <a16:creationId xmlns:a16="http://schemas.microsoft.com/office/drawing/2014/main" id="{E9CB9E12-939A-49B4-94EB-643030FD4AA0}"/>
              </a:ext>
            </a:extLst>
          </p:cNvPr>
          <p:cNvSpPr/>
          <p:nvPr/>
        </p:nvSpPr>
        <p:spPr>
          <a:xfrm>
            <a:off x="5772150" y="2716213"/>
            <a:ext cx="500063" cy="249237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riângulo isósceles 4">
            <a:extLst>
              <a:ext uri="{FF2B5EF4-FFF2-40B4-BE49-F238E27FC236}">
                <a16:creationId xmlns:a16="http://schemas.microsoft.com/office/drawing/2014/main" id="{71ABA0E1-4803-47EC-9690-C47D3570B1A4}"/>
              </a:ext>
            </a:extLst>
          </p:cNvPr>
          <p:cNvSpPr/>
          <p:nvPr/>
        </p:nvSpPr>
        <p:spPr>
          <a:xfrm rot="10800000">
            <a:off x="2347913" y="4371975"/>
            <a:ext cx="498475" cy="249238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riângulo isósceles 4">
            <a:extLst>
              <a:ext uri="{FF2B5EF4-FFF2-40B4-BE49-F238E27FC236}">
                <a16:creationId xmlns:a16="http://schemas.microsoft.com/office/drawing/2014/main" id="{2B291A16-AD49-4730-9882-F0A1B4458E65}"/>
              </a:ext>
            </a:extLst>
          </p:cNvPr>
          <p:cNvSpPr/>
          <p:nvPr/>
        </p:nvSpPr>
        <p:spPr>
          <a:xfrm>
            <a:off x="8162925" y="2744788"/>
            <a:ext cx="498475" cy="249237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riângulo isósceles 4">
            <a:extLst>
              <a:ext uri="{FF2B5EF4-FFF2-40B4-BE49-F238E27FC236}">
                <a16:creationId xmlns:a16="http://schemas.microsoft.com/office/drawing/2014/main" id="{AD312D0B-D329-4FBC-A04C-46DBFB8384A5}"/>
              </a:ext>
            </a:extLst>
          </p:cNvPr>
          <p:cNvSpPr/>
          <p:nvPr/>
        </p:nvSpPr>
        <p:spPr>
          <a:xfrm rot="10800000">
            <a:off x="4738688" y="4400550"/>
            <a:ext cx="498475" cy="247650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riângulo isósceles 4">
            <a:extLst>
              <a:ext uri="{FF2B5EF4-FFF2-40B4-BE49-F238E27FC236}">
                <a16:creationId xmlns:a16="http://schemas.microsoft.com/office/drawing/2014/main" id="{E6C65FCA-D8FE-4ED5-9A25-8681C8B7D0EA}"/>
              </a:ext>
            </a:extLst>
          </p:cNvPr>
          <p:cNvSpPr/>
          <p:nvPr/>
        </p:nvSpPr>
        <p:spPr>
          <a:xfrm>
            <a:off x="10552113" y="2755900"/>
            <a:ext cx="498475" cy="247650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riângulo isósceles 4">
            <a:extLst>
              <a:ext uri="{FF2B5EF4-FFF2-40B4-BE49-F238E27FC236}">
                <a16:creationId xmlns:a16="http://schemas.microsoft.com/office/drawing/2014/main" id="{47B94D52-2E27-4250-A259-0459EBD42DAB}"/>
              </a:ext>
            </a:extLst>
          </p:cNvPr>
          <p:cNvSpPr/>
          <p:nvPr/>
        </p:nvSpPr>
        <p:spPr>
          <a:xfrm rot="10800000">
            <a:off x="7127875" y="4411663"/>
            <a:ext cx="498475" cy="247650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riângulo isósceles 4">
            <a:extLst>
              <a:ext uri="{FF2B5EF4-FFF2-40B4-BE49-F238E27FC236}">
                <a16:creationId xmlns:a16="http://schemas.microsoft.com/office/drawing/2014/main" id="{CBD9166A-D389-4982-984A-55632C1E19AA}"/>
              </a:ext>
            </a:extLst>
          </p:cNvPr>
          <p:cNvSpPr/>
          <p:nvPr/>
        </p:nvSpPr>
        <p:spPr>
          <a:xfrm>
            <a:off x="12733338" y="2752725"/>
            <a:ext cx="500062" cy="247650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riângulo isósceles 4">
            <a:extLst>
              <a:ext uri="{FF2B5EF4-FFF2-40B4-BE49-F238E27FC236}">
                <a16:creationId xmlns:a16="http://schemas.microsoft.com/office/drawing/2014/main" id="{7565C287-450F-47B9-A735-E286FBF45CBC}"/>
              </a:ext>
            </a:extLst>
          </p:cNvPr>
          <p:cNvSpPr/>
          <p:nvPr/>
        </p:nvSpPr>
        <p:spPr>
          <a:xfrm rot="10800000">
            <a:off x="9309100" y="4406900"/>
            <a:ext cx="498475" cy="249238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93EB783-F01B-4696-A3BF-E3E5F9EC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62484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Doenças</a:t>
            </a:r>
            <a:r>
              <a:rPr kumimoji="0" lang="en-US" alt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altLang="pt-PT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alérgicas</a:t>
            </a:r>
            <a:endParaRPr kumimoji="0" lang="en-US" altLang="pt-PT" sz="4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2407A651-B55A-45E4-BBE4-EE7F22036716}"/>
              </a:ext>
            </a:extLst>
          </p:cNvPr>
          <p:cNvSpPr/>
          <p:nvPr/>
        </p:nvSpPr>
        <p:spPr>
          <a:xfrm>
            <a:off x="3709988" y="2678113"/>
            <a:ext cx="500062" cy="247650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riângulo isósceles 4">
            <a:extLst>
              <a:ext uri="{FF2B5EF4-FFF2-40B4-BE49-F238E27FC236}">
                <a16:creationId xmlns:a16="http://schemas.microsoft.com/office/drawing/2014/main" id="{A722FF4E-25B0-4119-8703-93A77EF83C2E}"/>
              </a:ext>
            </a:extLst>
          </p:cNvPr>
          <p:cNvSpPr/>
          <p:nvPr/>
        </p:nvSpPr>
        <p:spPr>
          <a:xfrm rot="10800000">
            <a:off x="285750" y="4332288"/>
            <a:ext cx="500063" cy="249237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BF95568-51D4-41CC-8A0B-D10751816A89}"/>
              </a:ext>
            </a:extLst>
          </p:cNvPr>
          <p:cNvSpPr/>
          <p:nvPr/>
        </p:nvSpPr>
        <p:spPr>
          <a:xfrm>
            <a:off x="-15875" y="2924175"/>
            <a:ext cx="12207875" cy="1485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riângulo isósceles 4">
            <a:extLst>
              <a:ext uri="{FF2B5EF4-FFF2-40B4-BE49-F238E27FC236}">
                <a16:creationId xmlns:a16="http://schemas.microsoft.com/office/drawing/2014/main" id="{6972F759-66DB-45F3-9160-98CFD3B57460}"/>
              </a:ext>
            </a:extLst>
          </p:cNvPr>
          <p:cNvSpPr/>
          <p:nvPr/>
        </p:nvSpPr>
        <p:spPr>
          <a:xfrm>
            <a:off x="1520825" y="2676525"/>
            <a:ext cx="498475" cy="249238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riângulo isósceles 4">
            <a:extLst>
              <a:ext uri="{FF2B5EF4-FFF2-40B4-BE49-F238E27FC236}">
                <a16:creationId xmlns:a16="http://schemas.microsoft.com/office/drawing/2014/main" id="{1F955925-1BAA-4DFA-A3CA-324898F347DA}"/>
              </a:ext>
            </a:extLst>
          </p:cNvPr>
          <p:cNvSpPr/>
          <p:nvPr/>
        </p:nvSpPr>
        <p:spPr>
          <a:xfrm rot="10800000">
            <a:off x="-1905000" y="4332288"/>
            <a:ext cx="500062" cy="249237"/>
          </a:xfrm>
          <a:custGeom>
            <a:avLst/>
            <a:gdLst>
              <a:gd name="connsiteX0" fmla="*/ 0 w 381000"/>
              <a:gd name="connsiteY0" fmla="*/ 247650 h 247650"/>
              <a:gd name="connsiteX1" fmla="*/ 190500 w 381000"/>
              <a:gd name="connsiteY1" fmla="*/ 0 h 247650"/>
              <a:gd name="connsiteX2" fmla="*/ 381000 w 381000"/>
              <a:gd name="connsiteY2" fmla="*/ 247650 h 247650"/>
              <a:gd name="connsiteX3" fmla="*/ 0 w 381000"/>
              <a:gd name="connsiteY3" fmla="*/ 247650 h 247650"/>
              <a:gd name="connsiteX0" fmla="*/ 0 w 482600"/>
              <a:gd name="connsiteY0" fmla="*/ 241673 h 247650"/>
              <a:gd name="connsiteX1" fmla="*/ 292100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1673 h 247650"/>
              <a:gd name="connsiteX1" fmla="*/ 301967 w 482600"/>
              <a:gd name="connsiteY1" fmla="*/ 0 h 247650"/>
              <a:gd name="connsiteX2" fmla="*/ 482600 w 482600"/>
              <a:gd name="connsiteY2" fmla="*/ 247650 h 247650"/>
              <a:gd name="connsiteX3" fmla="*/ 0 w 482600"/>
              <a:gd name="connsiteY3" fmla="*/ 241673 h 247650"/>
              <a:gd name="connsiteX0" fmla="*/ 0 w 482600"/>
              <a:gd name="connsiteY0" fmla="*/ 244962 h 250939"/>
              <a:gd name="connsiteX1" fmla="*/ 308545 w 482600"/>
              <a:gd name="connsiteY1" fmla="*/ 0 h 250939"/>
              <a:gd name="connsiteX2" fmla="*/ 482600 w 482600"/>
              <a:gd name="connsiteY2" fmla="*/ 250939 h 250939"/>
              <a:gd name="connsiteX3" fmla="*/ 0 w 482600"/>
              <a:gd name="connsiteY3" fmla="*/ 244962 h 250939"/>
              <a:gd name="connsiteX0" fmla="*/ 0 w 479310"/>
              <a:gd name="connsiteY0" fmla="*/ 244962 h 250939"/>
              <a:gd name="connsiteX1" fmla="*/ 305255 w 479310"/>
              <a:gd name="connsiteY1" fmla="*/ 0 h 250939"/>
              <a:gd name="connsiteX2" fmla="*/ 479310 w 479310"/>
              <a:gd name="connsiteY2" fmla="*/ 250939 h 250939"/>
              <a:gd name="connsiteX3" fmla="*/ 0 w 479310"/>
              <a:gd name="connsiteY3" fmla="*/ 244962 h 250939"/>
              <a:gd name="connsiteX0" fmla="*/ 0 w 476021"/>
              <a:gd name="connsiteY0" fmla="*/ 251540 h 251540"/>
              <a:gd name="connsiteX1" fmla="*/ 301966 w 476021"/>
              <a:gd name="connsiteY1" fmla="*/ 0 h 251540"/>
              <a:gd name="connsiteX2" fmla="*/ 476021 w 476021"/>
              <a:gd name="connsiteY2" fmla="*/ 250939 h 251540"/>
              <a:gd name="connsiteX3" fmla="*/ 0 w 476021"/>
              <a:gd name="connsiteY3" fmla="*/ 251540 h 251540"/>
              <a:gd name="connsiteX0" fmla="*/ 0 w 499045"/>
              <a:gd name="connsiteY0" fmla="*/ 251540 h 251540"/>
              <a:gd name="connsiteX1" fmla="*/ 324990 w 499045"/>
              <a:gd name="connsiteY1" fmla="*/ 0 h 251540"/>
              <a:gd name="connsiteX2" fmla="*/ 499045 w 499045"/>
              <a:gd name="connsiteY2" fmla="*/ 250939 h 251540"/>
              <a:gd name="connsiteX3" fmla="*/ 0 w 499045"/>
              <a:gd name="connsiteY3" fmla="*/ 251540 h 251540"/>
              <a:gd name="connsiteX0" fmla="*/ 0 w 499045"/>
              <a:gd name="connsiteY0" fmla="*/ 248365 h 248365"/>
              <a:gd name="connsiteX1" fmla="*/ 32181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8165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  <a:gd name="connsiteX0" fmla="*/ 0 w 499045"/>
              <a:gd name="connsiteY0" fmla="*/ 248365 h 248365"/>
              <a:gd name="connsiteX1" fmla="*/ 324990 w 499045"/>
              <a:gd name="connsiteY1" fmla="*/ 0 h 248365"/>
              <a:gd name="connsiteX2" fmla="*/ 499045 w 499045"/>
              <a:gd name="connsiteY2" fmla="*/ 247764 h 248365"/>
              <a:gd name="connsiteX3" fmla="*/ 0 w 499045"/>
              <a:gd name="connsiteY3" fmla="*/ 248365 h 24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045" h="248365">
                <a:moveTo>
                  <a:pt x="0" y="248365"/>
                </a:moveTo>
                <a:lnTo>
                  <a:pt x="324990" y="0"/>
                </a:lnTo>
                <a:lnTo>
                  <a:pt x="499045" y="247764"/>
                </a:lnTo>
                <a:lnTo>
                  <a:pt x="0" y="24836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aralelogramo 19">
            <a:extLst>
              <a:ext uri="{FF2B5EF4-FFF2-40B4-BE49-F238E27FC236}">
                <a16:creationId xmlns:a16="http://schemas.microsoft.com/office/drawing/2014/main" id="{C9A2A06B-504F-4046-9F2E-D2E435FC4DE2}"/>
              </a:ext>
            </a:extLst>
          </p:cNvPr>
          <p:cNvSpPr/>
          <p:nvPr/>
        </p:nvSpPr>
        <p:spPr>
          <a:xfrm>
            <a:off x="-1733550" y="2676525"/>
            <a:ext cx="3581400" cy="1905000"/>
          </a:xfrm>
          <a:prstGeom prst="parallelogram">
            <a:avLst>
              <a:gd name="adj" fmla="val 12433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FCDC3B9-862F-43DC-A0D5-A07ADF3B17C2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676525"/>
            <a:ext cx="4149725" cy="1905000"/>
            <a:chOff x="457200" y="2438400"/>
            <a:chExt cx="4149598" cy="1905000"/>
          </a:xfrm>
        </p:grpSpPr>
        <p:sp>
          <p:nvSpPr>
            <p:cNvPr id="4" name="Paralelogramo 3">
              <a:extLst>
                <a:ext uri="{FF2B5EF4-FFF2-40B4-BE49-F238E27FC236}">
                  <a16:creationId xmlns:a16="http://schemas.microsoft.com/office/drawing/2014/main" id="{2264B971-DCAD-43C2-964A-A14F93670569}"/>
                </a:ext>
              </a:extLst>
            </p:cNvPr>
            <p:cNvSpPr/>
            <p:nvPr/>
          </p:nvSpPr>
          <p:spPr>
            <a:xfrm>
              <a:off x="457200" y="2438400"/>
              <a:ext cx="3581290" cy="1905000"/>
            </a:xfrm>
            <a:prstGeom prst="parallelogram">
              <a:avLst>
                <a:gd name="adj" fmla="val 12433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31" name="CaixaDeTexto 5">
              <a:extLst>
                <a:ext uri="{FF2B5EF4-FFF2-40B4-BE49-F238E27FC236}">
                  <a16:creationId xmlns:a16="http://schemas.microsoft.com/office/drawing/2014/main" id="{0C2B6CDB-99C9-472C-AB3B-392724238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339709">
              <a:off x="1025398" y="2634909"/>
              <a:ext cx="3581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P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Rinite alérgica</a:t>
              </a:r>
              <a:endParaRPr kumimoji="0" lang="en-US" altLang="pt-P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FA4EFBA6-6DA6-4EE4-8805-08C1F31A9769}"/>
              </a:ext>
            </a:extLst>
          </p:cNvPr>
          <p:cNvGrpSpPr>
            <a:grpSpLocks/>
          </p:cNvGrpSpPr>
          <p:nvPr/>
        </p:nvGrpSpPr>
        <p:grpSpPr bwMode="auto">
          <a:xfrm>
            <a:off x="2519363" y="2716213"/>
            <a:ext cx="4389437" cy="1905000"/>
            <a:chOff x="457200" y="2438400"/>
            <a:chExt cx="4388813" cy="1905000"/>
          </a:xfrm>
        </p:grpSpPr>
        <p:sp>
          <p:nvSpPr>
            <p:cNvPr id="26" name="Paralelogramo 25">
              <a:extLst>
                <a:ext uri="{FF2B5EF4-FFF2-40B4-BE49-F238E27FC236}">
                  <a16:creationId xmlns:a16="http://schemas.microsoft.com/office/drawing/2014/main" id="{45C18970-86EE-4936-887F-6B46B0E5D312}"/>
                </a:ext>
              </a:extLst>
            </p:cNvPr>
            <p:cNvSpPr/>
            <p:nvPr/>
          </p:nvSpPr>
          <p:spPr>
            <a:xfrm>
              <a:off x="457200" y="2438400"/>
              <a:ext cx="3580891" cy="1905000"/>
            </a:xfrm>
            <a:prstGeom prst="parallelogram">
              <a:avLst>
                <a:gd name="adj" fmla="val 124331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29" name="CaixaDeTexto 26">
              <a:extLst>
                <a:ext uri="{FF2B5EF4-FFF2-40B4-BE49-F238E27FC236}">
                  <a16:creationId xmlns:a16="http://schemas.microsoft.com/office/drawing/2014/main" id="{653BDB79-880D-496E-8504-B242A46B0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339709">
              <a:off x="1264613" y="2499823"/>
              <a:ext cx="3581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P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Anafilaxia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A31104B8-8AE1-42C0-A02F-222A902250ED}"/>
              </a:ext>
            </a:extLst>
          </p:cNvPr>
          <p:cNvGrpSpPr>
            <a:grpSpLocks/>
          </p:cNvGrpSpPr>
          <p:nvPr/>
        </p:nvGrpSpPr>
        <p:grpSpPr bwMode="auto">
          <a:xfrm>
            <a:off x="7297738" y="2603500"/>
            <a:ext cx="4665662" cy="2055813"/>
            <a:chOff x="457200" y="2286959"/>
            <a:chExt cx="4665005" cy="2056441"/>
          </a:xfrm>
        </p:grpSpPr>
        <p:sp>
          <p:nvSpPr>
            <p:cNvPr id="51" name="Paralelogramo 50">
              <a:extLst>
                <a:ext uri="{FF2B5EF4-FFF2-40B4-BE49-F238E27FC236}">
                  <a16:creationId xmlns:a16="http://schemas.microsoft.com/office/drawing/2014/main" id="{35A96B76-842F-47A9-8C06-DD3343614EBD}"/>
                </a:ext>
              </a:extLst>
            </p:cNvPr>
            <p:cNvSpPr/>
            <p:nvPr/>
          </p:nvSpPr>
          <p:spPr>
            <a:xfrm>
              <a:off x="457200" y="2437818"/>
              <a:ext cx="3580896" cy="1905582"/>
            </a:xfrm>
            <a:prstGeom prst="parallelogram">
              <a:avLst>
                <a:gd name="adj" fmla="val 124331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27" name="CaixaDeTexto 51">
              <a:extLst>
                <a:ext uri="{FF2B5EF4-FFF2-40B4-BE49-F238E27FC236}">
                  <a16:creationId xmlns:a16="http://schemas.microsoft.com/office/drawing/2014/main" id="{257E6ECF-D723-416E-9D63-9105C7913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339709">
              <a:off x="1540805" y="2286959"/>
              <a:ext cx="3581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P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Asma</a:t>
              </a:r>
              <a:endParaRPr kumimoji="0" lang="en-US" altLang="pt-P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26E2AB13-2737-43EF-AFF9-9E8A99BE1618}"/>
              </a:ext>
            </a:extLst>
          </p:cNvPr>
          <p:cNvGrpSpPr>
            <a:grpSpLocks/>
          </p:cNvGrpSpPr>
          <p:nvPr/>
        </p:nvGrpSpPr>
        <p:grpSpPr bwMode="auto">
          <a:xfrm>
            <a:off x="9480550" y="2719388"/>
            <a:ext cx="4498975" cy="1936750"/>
            <a:chOff x="457200" y="2407406"/>
            <a:chExt cx="4499109" cy="1935994"/>
          </a:xfrm>
        </p:grpSpPr>
        <p:sp>
          <p:nvSpPr>
            <p:cNvPr id="61" name="Paralelogramo 60">
              <a:extLst>
                <a:ext uri="{FF2B5EF4-FFF2-40B4-BE49-F238E27FC236}">
                  <a16:creationId xmlns:a16="http://schemas.microsoft.com/office/drawing/2014/main" id="{D98B1465-FEE1-4CDB-960E-1ACD37F0DB32}"/>
                </a:ext>
              </a:extLst>
            </p:cNvPr>
            <p:cNvSpPr/>
            <p:nvPr/>
          </p:nvSpPr>
          <p:spPr>
            <a:xfrm>
              <a:off x="457200" y="2439144"/>
              <a:ext cx="3581507" cy="1904256"/>
            </a:xfrm>
            <a:prstGeom prst="parallelogram">
              <a:avLst>
                <a:gd name="adj" fmla="val 12433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25" name="CaixaDeTexto 61">
              <a:extLst>
                <a:ext uri="{FF2B5EF4-FFF2-40B4-BE49-F238E27FC236}">
                  <a16:creationId xmlns:a16="http://schemas.microsoft.com/office/drawing/2014/main" id="{9718B314-570A-4B2D-AF48-A858700BC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339709">
              <a:off x="1374909" y="2407406"/>
              <a:ext cx="3581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P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Urticária</a:t>
              </a:r>
              <a:endParaRPr kumimoji="0" lang="en-US" altLang="pt-P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34821" name="Conexão reta 34820">
            <a:extLst>
              <a:ext uri="{FF2B5EF4-FFF2-40B4-BE49-F238E27FC236}">
                <a16:creationId xmlns:a16="http://schemas.microsoft.com/office/drawing/2014/main" id="{F4F0F5B8-BF38-449D-BA9F-7E5A6A9B8A49}"/>
              </a:ext>
            </a:extLst>
          </p:cNvPr>
          <p:cNvCxnSpPr/>
          <p:nvPr/>
        </p:nvCxnSpPr>
        <p:spPr>
          <a:xfrm flipV="1">
            <a:off x="3341688" y="1990725"/>
            <a:ext cx="0" cy="685800"/>
          </a:xfrm>
          <a:prstGeom prst="line">
            <a:avLst/>
          </a:prstGeom>
          <a:ln w="28575">
            <a:solidFill>
              <a:srgbClr val="604A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xão reta 69">
            <a:extLst>
              <a:ext uri="{FF2B5EF4-FFF2-40B4-BE49-F238E27FC236}">
                <a16:creationId xmlns:a16="http://schemas.microsoft.com/office/drawing/2014/main" id="{06ECC969-C154-4FDE-8C99-F2F807C2EDE4}"/>
              </a:ext>
            </a:extLst>
          </p:cNvPr>
          <p:cNvCxnSpPr>
            <a:cxnSpLocks/>
          </p:cNvCxnSpPr>
          <p:nvPr/>
        </p:nvCxnSpPr>
        <p:spPr>
          <a:xfrm>
            <a:off x="1474788" y="1990725"/>
            <a:ext cx="1866900" cy="0"/>
          </a:xfrm>
          <a:prstGeom prst="line">
            <a:avLst/>
          </a:prstGeom>
          <a:ln w="28575">
            <a:solidFill>
              <a:srgbClr val="604A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2325A946-A6ED-4BB2-94FD-F0B641D5A6D7}"/>
              </a:ext>
            </a:extLst>
          </p:cNvPr>
          <p:cNvCxnSpPr/>
          <p:nvPr/>
        </p:nvCxnSpPr>
        <p:spPr>
          <a:xfrm flipV="1">
            <a:off x="1474788" y="1304925"/>
            <a:ext cx="0" cy="685800"/>
          </a:xfrm>
          <a:prstGeom prst="line">
            <a:avLst/>
          </a:prstGeom>
          <a:ln w="28575">
            <a:solidFill>
              <a:srgbClr val="604A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830" name="Agrupar 34829">
            <a:extLst>
              <a:ext uri="{FF2B5EF4-FFF2-40B4-BE49-F238E27FC236}">
                <a16:creationId xmlns:a16="http://schemas.microsoft.com/office/drawing/2014/main" id="{2E5B6644-0E4C-424A-B16D-CB3CAE55A42B}"/>
              </a:ext>
            </a:extLst>
          </p:cNvPr>
          <p:cNvGrpSpPr/>
          <p:nvPr/>
        </p:nvGrpSpPr>
        <p:grpSpPr>
          <a:xfrm>
            <a:off x="17084" y="237986"/>
            <a:ext cx="3505200" cy="1026494"/>
            <a:chOff x="17084" y="0"/>
            <a:chExt cx="3505200" cy="1026494"/>
          </a:xfrm>
          <a:solidFill>
            <a:srgbClr val="604A7B"/>
          </a:solidFill>
        </p:grpSpPr>
        <p:sp>
          <p:nvSpPr>
            <p:cNvPr id="34825" name="Retângulo 34824">
              <a:extLst>
                <a:ext uri="{FF2B5EF4-FFF2-40B4-BE49-F238E27FC236}">
                  <a16:creationId xmlns:a16="http://schemas.microsoft.com/office/drawing/2014/main" id="{18588640-8EF1-456D-873B-F37C8527B859}"/>
                </a:ext>
              </a:extLst>
            </p:cNvPr>
            <p:cNvSpPr/>
            <p:nvPr/>
          </p:nvSpPr>
          <p:spPr>
            <a:xfrm>
              <a:off x="17084" y="0"/>
              <a:ext cx="3505200" cy="10264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29" name="CaixaDeTexto 34828">
              <a:extLst>
                <a:ext uri="{FF2B5EF4-FFF2-40B4-BE49-F238E27FC236}">
                  <a16:creationId xmlns:a16="http://schemas.microsoft.com/office/drawing/2014/main" id="{B8507985-060D-417B-A815-CBDA02EEB95A}"/>
                </a:ext>
              </a:extLst>
            </p:cNvPr>
            <p:cNvSpPr txBox="1"/>
            <p:nvPr/>
          </p:nvSpPr>
          <p:spPr>
            <a:xfrm>
              <a:off x="57075" y="124027"/>
              <a:ext cx="2067207" cy="89255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Nariz tapado, comichão, espirros e pingo no nariz, Ocorre logo que o alergénio entra no nariz.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50" name="Picture 2" descr="Resultado de imagem para rinite alérgica">
              <a:extLst>
                <a:ext uri="{FF2B5EF4-FFF2-40B4-BE49-F238E27FC236}">
                  <a16:creationId xmlns:a16="http://schemas.microsoft.com/office/drawing/2014/main" id="{0CD3A725-894E-4462-8B48-E5D527DA0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139322"/>
              <a:ext cx="1337586" cy="653851"/>
            </a:xfrm>
            <a:prstGeom prst="rect">
              <a:avLst/>
            </a:prstGeom>
            <a:grpFill/>
            <a:ln>
              <a:noFill/>
            </a:ln>
            <a:extLst/>
          </p:spPr>
        </p:pic>
      </p:grpSp>
      <p:cxnSp>
        <p:nvCxnSpPr>
          <p:cNvPr id="94" name="Conexão reta 93">
            <a:extLst>
              <a:ext uri="{FF2B5EF4-FFF2-40B4-BE49-F238E27FC236}">
                <a16:creationId xmlns:a16="http://schemas.microsoft.com/office/drawing/2014/main" id="{5C783467-6D5A-4007-ACF8-5676257B5841}"/>
              </a:ext>
            </a:extLst>
          </p:cNvPr>
          <p:cNvCxnSpPr>
            <a:cxnSpLocks/>
          </p:cNvCxnSpPr>
          <p:nvPr/>
        </p:nvCxnSpPr>
        <p:spPr>
          <a:xfrm flipV="1">
            <a:off x="7816850" y="2000250"/>
            <a:ext cx="0" cy="733425"/>
          </a:xfrm>
          <a:prstGeom prst="line">
            <a:avLst/>
          </a:prstGeom>
          <a:ln w="28575">
            <a:solidFill>
              <a:srgbClr val="D9969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xão reta 94">
            <a:extLst>
              <a:ext uri="{FF2B5EF4-FFF2-40B4-BE49-F238E27FC236}">
                <a16:creationId xmlns:a16="http://schemas.microsoft.com/office/drawing/2014/main" id="{56249610-FEDD-4AF2-8EC9-A0BC0DF0EF41}"/>
              </a:ext>
            </a:extLst>
          </p:cNvPr>
          <p:cNvCxnSpPr>
            <a:cxnSpLocks/>
          </p:cNvCxnSpPr>
          <p:nvPr/>
        </p:nvCxnSpPr>
        <p:spPr>
          <a:xfrm>
            <a:off x="5949950" y="2000250"/>
            <a:ext cx="1866900" cy="0"/>
          </a:xfrm>
          <a:prstGeom prst="line">
            <a:avLst/>
          </a:prstGeom>
          <a:ln w="28575">
            <a:solidFill>
              <a:srgbClr val="D9969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76B8E1B1-6392-49FE-8BF6-D57A11B5B5DE}"/>
              </a:ext>
            </a:extLst>
          </p:cNvPr>
          <p:cNvCxnSpPr>
            <a:cxnSpLocks/>
          </p:cNvCxnSpPr>
          <p:nvPr/>
        </p:nvCxnSpPr>
        <p:spPr>
          <a:xfrm flipV="1">
            <a:off x="5949950" y="1314450"/>
            <a:ext cx="0" cy="685800"/>
          </a:xfrm>
          <a:prstGeom prst="line">
            <a:avLst/>
          </a:prstGeom>
          <a:ln w="28575">
            <a:solidFill>
              <a:srgbClr val="D9969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Agrupar 96">
            <a:extLst>
              <a:ext uri="{FF2B5EF4-FFF2-40B4-BE49-F238E27FC236}">
                <a16:creationId xmlns:a16="http://schemas.microsoft.com/office/drawing/2014/main" id="{8600323D-1B2C-4891-9B2C-E6FBEE0AA443}"/>
              </a:ext>
            </a:extLst>
          </p:cNvPr>
          <p:cNvGrpSpPr/>
          <p:nvPr/>
        </p:nvGrpSpPr>
        <p:grpSpPr>
          <a:xfrm>
            <a:off x="4572000" y="247238"/>
            <a:ext cx="3505200" cy="1119351"/>
            <a:chOff x="96053" y="-553"/>
            <a:chExt cx="3505200" cy="1119351"/>
          </a:xfrm>
          <a:solidFill>
            <a:srgbClr val="D99694"/>
          </a:solidFill>
        </p:grpSpPr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553DBD77-FBEC-443F-B0AF-2565FD0DA3B0}"/>
                </a:ext>
              </a:extLst>
            </p:cNvPr>
            <p:cNvSpPr/>
            <p:nvPr/>
          </p:nvSpPr>
          <p:spPr>
            <a:xfrm>
              <a:off x="96053" y="-553"/>
              <a:ext cx="3505200" cy="1119351"/>
            </a:xfrm>
            <a:prstGeom prst="rect">
              <a:avLst/>
            </a:prstGeom>
            <a:grpFill/>
            <a:ln>
              <a:solidFill>
                <a:srgbClr val="D996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CaixaDeTexto 98">
              <a:extLst>
                <a:ext uri="{FF2B5EF4-FFF2-40B4-BE49-F238E27FC236}">
                  <a16:creationId xmlns:a16="http://schemas.microsoft.com/office/drawing/2014/main" id="{4ABA6967-76DC-4AA4-8610-B8DB2784ADB6}"/>
                </a:ext>
              </a:extLst>
            </p:cNvPr>
            <p:cNvSpPr txBox="1"/>
            <p:nvPr/>
          </p:nvSpPr>
          <p:spPr>
            <a:xfrm>
              <a:off x="113843" y="8632"/>
              <a:ext cx="2067207" cy="1092607"/>
            </a:xfrm>
            <a:prstGeom prst="rect">
              <a:avLst/>
            </a:prstGeom>
            <a:grpFill/>
            <a:ln>
              <a:solidFill>
                <a:srgbClr val="D99694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Inchaço, vermelhidão e comichão em ambos os olhos, num determinado ambiente, local ou época do ano. 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0" name="Picture 2">
              <a:extLst>
                <a:ext uri="{FF2B5EF4-FFF2-40B4-BE49-F238E27FC236}">
                  <a16:creationId xmlns:a16="http://schemas.microsoft.com/office/drawing/2014/main" id="{AEB2267C-8B33-4FB2-A83F-9EA1F9E19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33600" y="151521"/>
              <a:ext cx="1337586" cy="629452"/>
            </a:xfrm>
            <a:prstGeom prst="rect">
              <a:avLst/>
            </a:prstGeom>
            <a:grpFill/>
            <a:ln>
              <a:solidFill>
                <a:srgbClr val="D99694"/>
              </a:solidFill>
            </a:ln>
            <a:extLst/>
          </p:spPr>
        </p:pic>
      </p:grpSp>
      <p:cxnSp>
        <p:nvCxnSpPr>
          <p:cNvPr id="111" name="Conexão reta 110">
            <a:extLst>
              <a:ext uri="{FF2B5EF4-FFF2-40B4-BE49-F238E27FC236}">
                <a16:creationId xmlns:a16="http://schemas.microsoft.com/office/drawing/2014/main" id="{C3DF5F57-9160-40E5-8DBE-1D4BC3F33CB6}"/>
              </a:ext>
            </a:extLst>
          </p:cNvPr>
          <p:cNvCxnSpPr>
            <a:cxnSpLocks/>
          </p:cNvCxnSpPr>
          <p:nvPr/>
        </p:nvCxnSpPr>
        <p:spPr>
          <a:xfrm flipV="1">
            <a:off x="12001500" y="1990725"/>
            <a:ext cx="0" cy="760413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xão reta 111">
            <a:extLst>
              <a:ext uri="{FF2B5EF4-FFF2-40B4-BE49-F238E27FC236}">
                <a16:creationId xmlns:a16="http://schemas.microsoft.com/office/drawing/2014/main" id="{394F45AD-90ED-4D50-9065-8882551F24AE}"/>
              </a:ext>
            </a:extLst>
          </p:cNvPr>
          <p:cNvCxnSpPr>
            <a:cxnSpLocks/>
          </p:cNvCxnSpPr>
          <p:nvPr/>
        </p:nvCxnSpPr>
        <p:spPr>
          <a:xfrm>
            <a:off x="10134600" y="1990725"/>
            <a:ext cx="18669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xão reta 112">
            <a:extLst>
              <a:ext uri="{FF2B5EF4-FFF2-40B4-BE49-F238E27FC236}">
                <a16:creationId xmlns:a16="http://schemas.microsoft.com/office/drawing/2014/main" id="{5E54730B-6787-4C8E-AFDA-35C35A1CA9CB}"/>
              </a:ext>
            </a:extLst>
          </p:cNvPr>
          <p:cNvCxnSpPr>
            <a:cxnSpLocks/>
          </p:cNvCxnSpPr>
          <p:nvPr/>
        </p:nvCxnSpPr>
        <p:spPr>
          <a:xfrm flipV="1">
            <a:off x="10134600" y="1304925"/>
            <a:ext cx="0" cy="6858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Agrupar 113">
            <a:extLst>
              <a:ext uri="{FF2B5EF4-FFF2-40B4-BE49-F238E27FC236}">
                <a16:creationId xmlns:a16="http://schemas.microsoft.com/office/drawing/2014/main" id="{9D922253-0158-470F-AB49-81764446879F}"/>
              </a:ext>
            </a:extLst>
          </p:cNvPr>
          <p:cNvGrpSpPr/>
          <p:nvPr/>
        </p:nvGrpSpPr>
        <p:grpSpPr>
          <a:xfrm>
            <a:off x="8676628" y="237986"/>
            <a:ext cx="3505200" cy="1133614"/>
            <a:chOff x="17084" y="0"/>
            <a:chExt cx="3505200" cy="1133614"/>
          </a:xfrm>
          <a:solidFill>
            <a:schemeClr val="accent3">
              <a:lumMod val="75000"/>
            </a:schemeClr>
          </a:solidFill>
        </p:grpSpPr>
        <p:sp>
          <p:nvSpPr>
            <p:cNvPr id="115" name="Retângulo 114">
              <a:extLst>
                <a:ext uri="{FF2B5EF4-FFF2-40B4-BE49-F238E27FC236}">
                  <a16:creationId xmlns:a16="http://schemas.microsoft.com/office/drawing/2014/main" id="{C3B17069-EEF8-4F03-A64E-9F6F6F4AC6BE}"/>
                </a:ext>
              </a:extLst>
            </p:cNvPr>
            <p:cNvSpPr/>
            <p:nvPr/>
          </p:nvSpPr>
          <p:spPr>
            <a:xfrm>
              <a:off x="17084" y="0"/>
              <a:ext cx="3505200" cy="11336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6958FA02-8E3D-47FD-95FB-443FB9610222}"/>
                </a:ext>
              </a:extLst>
            </p:cNvPr>
            <p:cNvSpPr txBox="1"/>
            <p:nvPr/>
          </p:nvSpPr>
          <p:spPr>
            <a:xfrm>
              <a:off x="17084" y="41007"/>
              <a:ext cx="2296169" cy="1092607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Alergia da pele, com manchas e pápulas que dão muita comichão. São desencadeados por infecções, certos alimentos e medicamentos.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7" name="Picture 2">
              <a:extLst>
                <a:ext uri="{FF2B5EF4-FFF2-40B4-BE49-F238E27FC236}">
                  <a16:creationId xmlns:a16="http://schemas.microsoft.com/office/drawing/2014/main" id="{AA58020B-7ED9-4E4A-8DD3-30196E15F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86572" y="139322"/>
              <a:ext cx="1185634" cy="653851"/>
            </a:xfrm>
            <a:prstGeom prst="rect">
              <a:avLst/>
            </a:prstGeom>
            <a:grpFill/>
            <a:ln>
              <a:noFill/>
            </a:ln>
            <a:extLst/>
          </p:spPr>
        </p:pic>
      </p:grpSp>
      <p:grpSp>
        <p:nvGrpSpPr>
          <p:cNvPr id="34838" name="Agrupar 34837">
            <a:extLst>
              <a:ext uri="{FF2B5EF4-FFF2-40B4-BE49-F238E27FC236}">
                <a16:creationId xmlns:a16="http://schemas.microsoft.com/office/drawing/2014/main" id="{A24D37A6-DA98-4EEC-8EF8-0EBB6A1AB4CF}"/>
              </a:ext>
            </a:extLst>
          </p:cNvPr>
          <p:cNvGrpSpPr>
            <a:grpSpLocks/>
          </p:cNvGrpSpPr>
          <p:nvPr/>
        </p:nvGrpSpPr>
        <p:grpSpPr bwMode="auto">
          <a:xfrm>
            <a:off x="4908550" y="2743200"/>
            <a:ext cx="3905250" cy="1905000"/>
            <a:chOff x="4909286" y="2505826"/>
            <a:chExt cx="3905132" cy="1905000"/>
          </a:xfrm>
        </p:grpSpPr>
        <p:sp>
          <p:nvSpPr>
            <p:cNvPr id="46" name="Paralelogramo 45">
              <a:extLst>
                <a:ext uri="{FF2B5EF4-FFF2-40B4-BE49-F238E27FC236}">
                  <a16:creationId xmlns:a16="http://schemas.microsoft.com/office/drawing/2014/main" id="{D22B3F66-6317-4326-8C93-B8DE86F27537}"/>
                </a:ext>
              </a:extLst>
            </p:cNvPr>
            <p:cNvSpPr/>
            <p:nvPr/>
          </p:nvSpPr>
          <p:spPr>
            <a:xfrm>
              <a:off x="4909286" y="2505826"/>
              <a:ext cx="3581292" cy="1905000"/>
            </a:xfrm>
            <a:prstGeom prst="parallelogram">
              <a:avLst>
                <a:gd name="adj" fmla="val 124331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23" name="CaixaDeTexto 120">
              <a:extLst>
                <a:ext uri="{FF2B5EF4-FFF2-40B4-BE49-F238E27FC236}">
                  <a16:creationId xmlns:a16="http://schemas.microsoft.com/office/drawing/2014/main" id="{286833B7-81B1-461C-B8C4-0528CFC4E6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339709">
              <a:off x="5233018" y="2945692"/>
              <a:ext cx="3581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t-P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Conjuntivite alérgica</a:t>
              </a:r>
              <a:endParaRPr kumimoji="0" lang="en-US" altLang="pt-P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124" name="Conexão reta 123">
            <a:extLst>
              <a:ext uri="{FF2B5EF4-FFF2-40B4-BE49-F238E27FC236}">
                <a16:creationId xmlns:a16="http://schemas.microsoft.com/office/drawing/2014/main" id="{F86F0A10-C043-44EC-8DA8-F4756B4D6877}"/>
              </a:ext>
            </a:extLst>
          </p:cNvPr>
          <p:cNvCxnSpPr>
            <a:cxnSpLocks/>
          </p:cNvCxnSpPr>
          <p:nvPr/>
        </p:nvCxnSpPr>
        <p:spPr>
          <a:xfrm>
            <a:off x="3192463" y="4603750"/>
            <a:ext cx="0" cy="282575"/>
          </a:xfrm>
          <a:prstGeom prst="line">
            <a:avLst/>
          </a:prstGeom>
          <a:ln w="28575"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xão reta 124">
            <a:extLst>
              <a:ext uri="{FF2B5EF4-FFF2-40B4-BE49-F238E27FC236}">
                <a16:creationId xmlns:a16="http://schemas.microsoft.com/office/drawing/2014/main" id="{13D1C8DE-6C11-4F99-AB82-6B64328E77C2}"/>
              </a:ext>
            </a:extLst>
          </p:cNvPr>
          <p:cNvCxnSpPr>
            <a:cxnSpLocks/>
          </p:cNvCxnSpPr>
          <p:nvPr/>
        </p:nvCxnSpPr>
        <p:spPr>
          <a:xfrm flipH="1">
            <a:off x="3182938" y="4892675"/>
            <a:ext cx="1862137" cy="0"/>
          </a:xfrm>
          <a:prstGeom prst="line">
            <a:avLst/>
          </a:prstGeom>
          <a:ln w="28575"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xão reta 126">
            <a:extLst>
              <a:ext uri="{FF2B5EF4-FFF2-40B4-BE49-F238E27FC236}">
                <a16:creationId xmlns:a16="http://schemas.microsoft.com/office/drawing/2014/main" id="{7CE1D45E-0C74-4F39-A660-C39AF9E73006}"/>
              </a:ext>
            </a:extLst>
          </p:cNvPr>
          <p:cNvCxnSpPr>
            <a:cxnSpLocks/>
          </p:cNvCxnSpPr>
          <p:nvPr/>
        </p:nvCxnSpPr>
        <p:spPr>
          <a:xfrm flipV="1">
            <a:off x="5045075" y="4881563"/>
            <a:ext cx="0" cy="312737"/>
          </a:xfrm>
          <a:prstGeom prst="line">
            <a:avLst/>
          </a:prstGeom>
          <a:ln w="28575"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FE2D067C-DC43-44A0-9FB0-48A17540BD77}"/>
              </a:ext>
            </a:extLst>
          </p:cNvPr>
          <p:cNvGrpSpPr/>
          <p:nvPr/>
        </p:nvGrpSpPr>
        <p:grpSpPr>
          <a:xfrm>
            <a:off x="2519331" y="5164270"/>
            <a:ext cx="3505200" cy="1312730"/>
            <a:chOff x="17084" y="-5042"/>
            <a:chExt cx="3505200" cy="1312730"/>
          </a:xfrm>
          <a:solidFill>
            <a:srgbClr val="31859C"/>
          </a:solidFill>
        </p:grpSpPr>
        <p:sp>
          <p:nvSpPr>
            <p:cNvPr id="133" name="Retângulo 132">
              <a:extLst>
                <a:ext uri="{FF2B5EF4-FFF2-40B4-BE49-F238E27FC236}">
                  <a16:creationId xmlns:a16="http://schemas.microsoft.com/office/drawing/2014/main" id="{5FCA1675-7485-4D32-8CE1-23A179DE5E58}"/>
                </a:ext>
              </a:extLst>
            </p:cNvPr>
            <p:cNvSpPr/>
            <p:nvPr/>
          </p:nvSpPr>
          <p:spPr>
            <a:xfrm>
              <a:off x="17084" y="-1"/>
              <a:ext cx="3505200" cy="13076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CaixaDeTexto 133">
              <a:extLst>
                <a:ext uri="{FF2B5EF4-FFF2-40B4-BE49-F238E27FC236}">
                  <a16:creationId xmlns:a16="http://schemas.microsoft.com/office/drawing/2014/main" id="{C4FB2F4A-6A3B-47B7-948A-8900BD976CB6}"/>
                </a:ext>
              </a:extLst>
            </p:cNvPr>
            <p:cNvSpPr txBox="1"/>
            <p:nvPr/>
          </p:nvSpPr>
          <p:spPr>
            <a:xfrm>
              <a:off x="55832" y="-5042"/>
              <a:ext cx="2266969" cy="130805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Reação alérgica mais grave, que pode resultar em dificuldade respiratória, perda de consciência ou mesmo morte se não for imediatamente tratada.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35" name="Picture 2">
              <a:extLst>
                <a:ext uri="{FF2B5EF4-FFF2-40B4-BE49-F238E27FC236}">
                  <a16:creationId xmlns:a16="http://schemas.microsoft.com/office/drawing/2014/main" id="{8BA788D7-57D7-4FF2-B462-752658EDC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7828" y="55800"/>
              <a:ext cx="1019991" cy="1116609"/>
            </a:xfrm>
            <a:prstGeom prst="rect">
              <a:avLst/>
            </a:prstGeom>
            <a:grpFill/>
            <a:extLst/>
          </p:spPr>
        </p:pic>
      </p:grpSp>
      <p:cxnSp>
        <p:nvCxnSpPr>
          <p:cNvPr id="136" name="Conexão reta 135">
            <a:extLst>
              <a:ext uri="{FF2B5EF4-FFF2-40B4-BE49-F238E27FC236}">
                <a16:creationId xmlns:a16="http://schemas.microsoft.com/office/drawing/2014/main" id="{6F4A5E85-3097-4CCD-8843-2E74BE4FE532}"/>
              </a:ext>
            </a:extLst>
          </p:cNvPr>
          <p:cNvCxnSpPr>
            <a:cxnSpLocks/>
          </p:cNvCxnSpPr>
          <p:nvPr/>
        </p:nvCxnSpPr>
        <p:spPr>
          <a:xfrm>
            <a:off x="8018463" y="4598988"/>
            <a:ext cx="0" cy="282575"/>
          </a:xfrm>
          <a:prstGeom prst="line">
            <a:avLst/>
          </a:prstGeom>
          <a:ln w="28575">
            <a:solidFill>
              <a:srgbClr val="17375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xão reta 136">
            <a:extLst>
              <a:ext uri="{FF2B5EF4-FFF2-40B4-BE49-F238E27FC236}">
                <a16:creationId xmlns:a16="http://schemas.microsoft.com/office/drawing/2014/main" id="{803037D7-5B26-4B28-870F-D7CB3B95B609}"/>
              </a:ext>
            </a:extLst>
          </p:cNvPr>
          <p:cNvCxnSpPr>
            <a:cxnSpLocks/>
          </p:cNvCxnSpPr>
          <p:nvPr/>
        </p:nvCxnSpPr>
        <p:spPr>
          <a:xfrm flipV="1">
            <a:off x="8016875" y="4865688"/>
            <a:ext cx="1866900" cy="0"/>
          </a:xfrm>
          <a:prstGeom prst="line">
            <a:avLst/>
          </a:prstGeom>
          <a:ln w="28575">
            <a:solidFill>
              <a:srgbClr val="17375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xão reta 137">
            <a:extLst>
              <a:ext uri="{FF2B5EF4-FFF2-40B4-BE49-F238E27FC236}">
                <a16:creationId xmlns:a16="http://schemas.microsoft.com/office/drawing/2014/main" id="{484A9242-78BB-4765-B7AB-3D03C5145648}"/>
              </a:ext>
            </a:extLst>
          </p:cNvPr>
          <p:cNvCxnSpPr>
            <a:cxnSpLocks/>
          </p:cNvCxnSpPr>
          <p:nvPr/>
        </p:nvCxnSpPr>
        <p:spPr>
          <a:xfrm flipV="1">
            <a:off x="9883775" y="4849813"/>
            <a:ext cx="0" cy="312737"/>
          </a:xfrm>
          <a:prstGeom prst="line">
            <a:avLst/>
          </a:prstGeom>
          <a:ln w="28575">
            <a:solidFill>
              <a:srgbClr val="17375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1809A609-8BBB-4E81-A603-D0659A4CF61F}"/>
              </a:ext>
            </a:extLst>
          </p:cNvPr>
          <p:cNvGrpSpPr/>
          <p:nvPr/>
        </p:nvGrpSpPr>
        <p:grpSpPr>
          <a:xfrm>
            <a:off x="7278340" y="5149352"/>
            <a:ext cx="3886195" cy="1307689"/>
            <a:chOff x="17084" y="-1"/>
            <a:chExt cx="3505200" cy="1307689"/>
          </a:xfrm>
          <a:solidFill>
            <a:srgbClr val="17375E"/>
          </a:solidFill>
        </p:grpSpPr>
        <p:sp>
          <p:nvSpPr>
            <p:cNvPr id="140" name="Retângulo 139">
              <a:extLst>
                <a:ext uri="{FF2B5EF4-FFF2-40B4-BE49-F238E27FC236}">
                  <a16:creationId xmlns:a16="http://schemas.microsoft.com/office/drawing/2014/main" id="{4D71C35A-8D38-4F2A-8927-DB5CF256A5BE}"/>
                </a:ext>
              </a:extLst>
            </p:cNvPr>
            <p:cNvSpPr/>
            <p:nvPr/>
          </p:nvSpPr>
          <p:spPr>
            <a:xfrm>
              <a:off x="17084" y="-1"/>
              <a:ext cx="3505200" cy="13076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BA88C978-4DED-4EE4-9957-A7B534A4914E}"/>
                </a:ext>
              </a:extLst>
            </p:cNvPr>
            <p:cNvSpPr txBox="1"/>
            <p:nvPr/>
          </p:nvSpPr>
          <p:spPr>
            <a:xfrm>
              <a:off x="66393" y="8253"/>
              <a:ext cx="2266969" cy="129266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Doença alergénica crónica das vias respiratórias. A exposição a alergénicos causa a inflamação das vias respiratórias e, consquentemente, dificuldade em respirar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2" name="Picture 2">
              <a:extLst>
                <a:ext uri="{FF2B5EF4-FFF2-40B4-BE49-F238E27FC236}">
                  <a16:creationId xmlns:a16="http://schemas.microsoft.com/office/drawing/2014/main" id="{375B5923-EC5F-4E13-B0EC-9DF9F81E7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82671" y="160768"/>
              <a:ext cx="1055148" cy="939328"/>
            </a:xfrm>
            <a:prstGeom prst="rect">
              <a:avLst/>
            </a:prstGeom>
            <a:grpFill/>
            <a:ln>
              <a:noFill/>
            </a:ln>
            <a:ex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84C8CA-5895-455C-BF04-1B7D38246CD7}"/>
              </a:ext>
            </a:extLst>
          </p:cNvPr>
          <p:cNvSpPr/>
          <p:nvPr/>
        </p:nvSpPr>
        <p:spPr>
          <a:xfrm>
            <a:off x="3219450" y="2857500"/>
            <a:ext cx="62484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BBA96-F1AE-4841-AF0A-1B62105EBE83}"/>
              </a:ext>
            </a:extLst>
          </p:cNvPr>
          <p:cNvSpPr txBox="1"/>
          <p:nvPr/>
        </p:nvSpPr>
        <p:spPr>
          <a:xfrm>
            <a:off x="2881313" y="2708275"/>
            <a:ext cx="696753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583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Diagnóstico</a:t>
            </a:r>
            <a:endParaRPr kumimoji="0" lang="en-US" sz="8000" b="0" i="0" u="none" strike="noStrike" kern="1200" cap="none" spc="-58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AA6312-8F2F-4693-AF3C-07B92F486082}"/>
              </a:ext>
            </a:extLst>
          </p:cNvPr>
          <p:cNvSpPr/>
          <p:nvPr/>
        </p:nvSpPr>
        <p:spPr>
          <a:xfrm>
            <a:off x="3781425" y="4000500"/>
            <a:ext cx="4600575" cy="285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EE2E4DE-07E9-4693-8158-21D391B5374D}"/>
              </a:ext>
            </a:extLst>
          </p:cNvPr>
          <p:cNvSpPr/>
          <p:nvPr/>
        </p:nvSpPr>
        <p:spPr>
          <a:xfrm>
            <a:off x="4029075" y="2857500"/>
            <a:ext cx="4267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2D3950-8990-4C38-8EC4-06E9B9E4A71C}"/>
              </a:ext>
            </a:extLst>
          </p:cNvPr>
          <p:cNvSpPr/>
          <p:nvPr/>
        </p:nvSpPr>
        <p:spPr>
          <a:xfrm>
            <a:off x="4579938" y="4064000"/>
            <a:ext cx="3005137" cy="312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B2592-F1AE-43BE-B5CD-E23B78D786AE}"/>
              </a:ext>
            </a:extLst>
          </p:cNvPr>
          <p:cNvSpPr/>
          <p:nvPr/>
        </p:nvSpPr>
        <p:spPr>
          <a:xfrm>
            <a:off x="4572000" y="4064000"/>
            <a:ext cx="3005138" cy="312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88AC482B-4B30-4EA4-9954-3F7990DCF719}"/>
              </a:ext>
            </a:extLst>
          </p:cNvPr>
          <p:cNvGrpSpPr/>
          <p:nvPr/>
        </p:nvGrpSpPr>
        <p:grpSpPr>
          <a:xfrm>
            <a:off x="6059488" y="0"/>
            <a:ext cx="6132512" cy="6858000"/>
            <a:chOff x="6059488" y="0"/>
            <a:chExt cx="6132512" cy="6858000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AFFE8751-62C2-417E-A1B9-31795C7F9BC6}"/>
                </a:ext>
              </a:extLst>
            </p:cNvPr>
            <p:cNvSpPr/>
            <p:nvPr/>
          </p:nvSpPr>
          <p:spPr>
            <a:xfrm>
              <a:off x="6059488" y="0"/>
              <a:ext cx="6132512" cy="6858000"/>
            </a:xfrm>
            <a:prstGeom prst="rect">
              <a:avLst/>
            </a:prstGeom>
            <a:gradFill flip="none" rotWithShape="1">
              <a:gsLst>
                <a:gs pos="96000">
                  <a:srgbClr val="FF0000"/>
                </a:gs>
                <a:gs pos="93000">
                  <a:srgbClr val="860000"/>
                </a:gs>
                <a:gs pos="100000">
                  <a:srgbClr val="860000"/>
                </a:gs>
                <a:gs pos="0">
                  <a:srgbClr val="860000"/>
                </a:gs>
                <a:gs pos="5000">
                  <a:srgbClr val="FF0000"/>
                </a:gs>
                <a:gs pos="13000">
                  <a:srgbClr val="86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tângulo 70">
              <a:extLst>
                <a:ext uri="{FF2B5EF4-FFF2-40B4-BE49-F238E27FC236}">
                  <a16:creationId xmlns:a16="http://schemas.microsoft.com/office/drawing/2014/main" id="{DDF2AC71-838A-4E5E-9B7B-81E84B082D7D}"/>
                </a:ext>
              </a:extLst>
            </p:cNvPr>
            <p:cNvSpPr/>
            <p:nvPr/>
          </p:nvSpPr>
          <p:spPr>
            <a:xfrm>
              <a:off x="6649388" y="0"/>
              <a:ext cx="5041862" cy="6858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99000"/>
                    <a:lumOff val="1000"/>
                  </a:schemeClr>
                </a:gs>
                <a:gs pos="69000">
                  <a:srgbClr val="FF0000"/>
                </a:gs>
                <a:gs pos="22000">
                  <a:srgbClr val="FF0000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Imagem 52">
            <a:extLst>
              <a:ext uri="{FF2B5EF4-FFF2-40B4-BE49-F238E27FC236}">
                <a16:creationId xmlns:a16="http://schemas.microsoft.com/office/drawing/2014/main" id="{4839DFA6-5188-4CC6-A38B-D48F03064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53" y="11062180"/>
            <a:ext cx="1268078" cy="124978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18AF436-0094-4A80-BC71-F9806AFE2C6B}"/>
              </a:ext>
            </a:extLst>
          </p:cNvPr>
          <p:cNvSpPr/>
          <p:nvPr/>
        </p:nvSpPr>
        <p:spPr>
          <a:xfrm>
            <a:off x="516254" y="401817"/>
            <a:ext cx="4935324" cy="604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O sistema imunitário de cada ser protege-o de uma multiplicidade de agentes químicos e biológicos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muitos deles agressivos. A imunidade é desempenhada não só por órgãos e tecidos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mas também por células especializadas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como os 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glóbulos brancos 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ou </a:t>
            </a: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leucócitos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9BB0423A-5709-4A49-B7E8-C935EF3AD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77" y="11468818"/>
            <a:ext cx="480688" cy="473754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7A898AB7-65AC-4811-9D46-C512974D5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753" y="11211388"/>
            <a:ext cx="876306" cy="863666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EDB99E4A-E07B-421E-95A7-BAECD446C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49" y="11329845"/>
            <a:ext cx="876306" cy="863666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8355E7F7-BC4B-4F06-A39A-5CBD3DAA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091" y="11003788"/>
            <a:ext cx="1423773" cy="1403237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6AA37C01-80A9-4D95-88A2-4DA895B3D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025" y="11149415"/>
            <a:ext cx="1150040" cy="1133452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6DA1FFBD-1FAF-4E07-8A9C-D061ACE8A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929" y="11214924"/>
            <a:ext cx="876306" cy="863666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A0FB77F2-E62E-46B0-AA98-99887EF1B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78" y="11120314"/>
            <a:ext cx="480688" cy="473754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40D98357-B512-45A2-8BE0-BAF915D94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490" y="11574004"/>
            <a:ext cx="480688" cy="473754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B1E6594-E701-47AA-9153-0C6AD11B1CF3}"/>
              </a:ext>
            </a:extLst>
          </p:cNvPr>
          <p:cNvSpPr/>
          <p:nvPr/>
        </p:nvSpPr>
        <p:spPr>
          <a:xfrm>
            <a:off x="421575" y="313774"/>
            <a:ext cx="5030002" cy="622011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6112C9-8DA2-463A-A7E0-38FB25F0A662}"/>
              </a:ext>
            </a:extLst>
          </p:cNvPr>
          <p:cNvSpPr/>
          <p:nvPr/>
        </p:nvSpPr>
        <p:spPr>
          <a:xfrm>
            <a:off x="-101600" y="-101600"/>
            <a:ext cx="177182" cy="7175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tângulo 113">
            <a:extLst>
              <a:ext uri="{FF2B5EF4-FFF2-40B4-BE49-F238E27FC236}">
                <a16:creationId xmlns:a16="http://schemas.microsoft.com/office/drawing/2014/main" id="{6E0B719F-8C2E-44FF-AEF7-CDBCF96F162B}"/>
              </a:ext>
            </a:extLst>
          </p:cNvPr>
          <p:cNvSpPr/>
          <p:nvPr/>
        </p:nvSpPr>
        <p:spPr>
          <a:xfrm>
            <a:off x="0" y="6661533"/>
            <a:ext cx="5997411" cy="412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Imagem 114">
            <a:extLst>
              <a:ext uri="{FF2B5EF4-FFF2-40B4-BE49-F238E27FC236}">
                <a16:creationId xmlns:a16="http://schemas.microsoft.com/office/drawing/2014/main" id="{FBA477CF-A1F0-4A2A-A32D-C76B64275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3" y="11062180"/>
            <a:ext cx="1268078" cy="1249788"/>
          </a:xfrm>
          <a:prstGeom prst="rect">
            <a:avLst/>
          </a:prstGeom>
        </p:spPr>
      </p:pic>
      <p:pic>
        <p:nvPicPr>
          <p:cNvPr id="116" name="Imagem 115">
            <a:extLst>
              <a:ext uri="{FF2B5EF4-FFF2-40B4-BE49-F238E27FC236}">
                <a16:creationId xmlns:a16="http://schemas.microsoft.com/office/drawing/2014/main" id="{BD554920-CA13-4883-AC01-541B9DCE4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47" y="11468818"/>
            <a:ext cx="480688" cy="473754"/>
          </a:xfrm>
          <a:prstGeom prst="rect">
            <a:avLst/>
          </a:prstGeom>
        </p:spPr>
      </p:pic>
      <p:pic>
        <p:nvPicPr>
          <p:cNvPr id="117" name="Imagem 116">
            <a:extLst>
              <a:ext uri="{FF2B5EF4-FFF2-40B4-BE49-F238E27FC236}">
                <a16:creationId xmlns:a16="http://schemas.microsoft.com/office/drawing/2014/main" id="{B3AD706E-47CB-4856-9274-CE13B46AE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23" y="11211388"/>
            <a:ext cx="876306" cy="863666"/>
          </a:xfrm>
          <a:prstGeom prst="rect">
            <a:avLst/>
          </a:prstGeom>
        </p:spPr>
      </p:pic>
      <p:pic>
        <p:nvPicPr>
          <p:cNvPr id="118" name="Imagem 117">
            <a:extLst>
              <a:ext uri="{FF2B5EF4-FFF2-40B4-BE49-F238E27FC236}">
                <a16:creationId xmlns:a16="http://schemas.microsoft.com/office/drawing/2014/main" id="{03F79903-AE0B-4D03-92EF-C6BC4F8BE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019" y="11329845"/>
            <a:ext cx="876306" cy="863666"/>
          </a:xfrm>
          <a:prstGeom prst="rect">
            <a:avLst/>
          </a:prstGeom>
        </p:spPr>
      </p:pic>
      <p:pic>
        <p:nvPicPr>
          <p:cNvPr id="119" name="Imagem 118">
            <a:extLst>
              <a:ext uri="{FF2B5EF4-FFF2-40B4-BE49-F238E27FC236}">
                <a16:creationId xmlns:a16="http://schemas.microsoft.com/office/drawing/2014/main" id="{CE8C5A9F-4D6F-440B-9CC2-81F9C87FB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38" y="10999063"/>
            <a:ext cx="1423773" cy="1403237"/>
          </a:xfrm>
          <a:prstGeom prst="rect">
            <a:avLst/>
          </a:prstGeom>
        </p:spPr>
      </p:pic>
      <p:pic>
        <p:nvPicPr>
          <p:cNvPr id="120" name="Imagem 119">
            <a:extLst>
              <a:ext uri="{FF2B5EF4-FFF2-40B4-BE49-F238E27FC236}">
                <a16:creationId xmlns:a16="http://schemas.microsoft.com/office/drawing/2014/main" id="{395DFD15-97DC-428C-B49B-77115651E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95" y="11149415"/>
            <a:ext cx="1150040" cy="1133452"/>
          </a:xfrm>
          <a:prstGeom prst="rect">
            <a:avLst/>
          </a:prstGeom>
        </p:spPr>
      </p:pic>
      <p:pic>
        <p:nvPicPr>
          <p:cNvPr id="121" name="Imagem 120">
            <a:extLst>
              <a:ext uri="{FF2B5EF4-FFF2-40B4-BE49-F238E27FC236}">
                <a16:creationId xmlns:a16="http://schemas.microsoft.com/office/drawing/2014/main" id="{651904A2-86D3-49A3-AFC1-A4D9BD0B1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99" y="11214924"/>
            <a:ext cx="876306" cy="863666"/>
          </a:xfrm>
          <a:prstGeom prst="rect">
            <a:avLst/>
          </a:prstGeom>
        </p:spPr>
      </p:pic>
      <p:pic>
        <p:nvPicPr>
          <p:cNvPr id="129" name="Imagem 128">
            <a:extLst>
              <a:ext uri="{FF2B5EF4-FFF2-40B4-BE49-F238E27FC236}">
                <a16:creationId xmlns:a16="http://schemas.microsoft.com/office/drawing/2014/main" id="{90FDD000-B9F1-49B5-BD85-E701A41FA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448" y="11120314"/>
            <a:ext cx="480688" cy="473754"/>
          </a:xfrm>
          <a:prstGeom prst="rect">
            <a:avLst/>
          </a:prstGeom>
        </p:spPr>
      </p:pic>
      <p:pic>
        <p:nvPicPr>
          <p:cNvPr id="130" name="Imagem 129">
            <a:extLst>
              <a:ext uri="{FF2B5EF4-FFF2-40B4-BE49-F238E27FC236}">
                <a16:creationId xmlns:a16="http://schemas.microsoft.com/office/drawing/2014/main" id="{14677849-E1DC-452E-AD74-59DDD7F29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60" y="11608371"/>
            <a:ext cx="480688" cy="47375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142FC4A-A3EA-4A72-BF9D-0180D206A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21" y="9185699"/>
            <a:ext cx="853514" cy="816935"/>
          </a:xfrm>
          <a:prstGeom prst="rect">
            <a:avLst/>
          </a:prstGeom>
        </p:spPr>
      </p:pic>
      <p:pic>
        <p:nvPicPr>
          <p:cNvPr id="180" name="Imagem 179">
            <a:extLst>
              <a:ext uri="{FF2B5EF4-FFF2-40B4-BE49-F238E27FC236}">
                <a16:creationId xmlns:a16="http://schemas.microsoft.com/office/drawing/2014/main" id="{7B4E01BB-5ED1-40A6-9F79-8B63EEB48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45" y="9183477"/>
            <a:ext cx="853514" cy="816935"/>
          </a:xfrm>
          <a:prstGeom prst="rect">
            <a:avLst/>
          </a:prstGeom>
        </p:spPr>
      </p:pic>
      <p:pic>
        <p:nvPicPr>
          <p:cNvPr id="181" name="Imagem 180">
            <a:extLst>
              <a:ext uri="{FF2B5EF4-FFF2-40B4-BE49-F238E27FC236}">
                <a16:creationId xmlns:a16="http://schemas.microsoft.com/office/drawing/2014/main" id="{D204879C-AE66-456B-9C6F-A91C592F1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58" y="9183476"/>
            <a:ext cx="853514" cy="816935"/>
          </a:xfrm>
          <a:prstGeom prst="rect">
            <a:avLst/>
          </a:prstGeom>
        </p:spPr>
      </p:pic>
      <p:pic>
        <p:nvPicPr>
          <p:cNvPr id="183" name="Imagem 182">
            <a:extLst>
              <a:ext uri="{FF2B5EF4-FFF2-40B4-BE49-F238E27FC236}">
                <a16:creationId xmlns:a16="http://schemas.microsoft.com/office/drawing/2014/main" id="{9B86B16C-0C61-4385-A51D-2E2C200C6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80" y="9183476"/>
            <a:ext cx="853514" cy="816935"/>
          </a:xfrm>
          <a:prstGeom prst="rect">
            <a:avLst/>
          </a:prstGeom>
        </p:spPr>
      </p:pic>
      <p:pic>
        <p:nvPicPr>
          <p:cNvPr id="184" name="Imagem 183">
            <a:extLst>
              <a:ext uri="{FF2B5EF4-FFF2-40B4-BE49-F238E27FC236}">
                <a16:creationId xmlns:a16="http://schemas.microsoft.com/office/drawing/2014/main" id="{3FACFFE5-819E-4008-B17C-E844FE62F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185" y="9183476"/>
            <a:ext cx="853514" cy="816935"/>
          </a:xfrm>
          <a:prstGeom prst="rect">
            <a:avLst/>
          </a:prstGeom>
        </p:spPr>
      </p:pic>
      <p:pic>
        <p:nvPicPr>
          <p:cNvPr id="185" name="Imagem 184">
            <a:extLst>
              <a:ext uri="{FF2B5EF4-FFF2-40B4-BE49-F238E27FC236}">
                <a16:creationId xmlns:a16="http://schemas.microsoft.com/office/drawing/2014/main" id="{B9C57B25-FE3A-4F88-8692-E10194F2E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817" y="9220145"/>
            <a:ext cx="853514" cy="816935"/>
          </a:xfrm>
          <a:prstGeom prst="rect">
            <a:avLst/>
          </a:prstGeom>
        </p:spPr>
      </p:pic>
      <p:pic>
        <p:nvPicPr>
          <p:cNvPr id="186" name="Imagem 185">
            <a:extLst>
              <a:ext uri="{FF2B5EF4-FFF2-40B4-BE49-F238E27FC236}">
                <a16:creationId xmlns:a16="http://schemas.microsoft.com/office/drawing/2014/main" id="{7F3E1DDB-DCE2-492E-AA1D-54546751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730" y="9167052"/>
            <a:ext cx="853514" cy="816935"/>
          </a:xfrm>
          <a:prstGeom prst="rect">
            <a:avLst/>
          </a:prstGeom>
        </p:spPr>
      </p:pic>
      <p:pic>
        <p:nvPicPr>
          <p:cNvPr id="188" name="Imagem 187">
            <a:extLst>
              <a:ext uri="{FF2B5EF4-FFF2-40B4-BE49-F238E27FC236}">
                <a16:creationId xmlns:a16="http://schemas.microsoft.com/office/drawing/2014/main" id="{6FBBDD5A-FF02-4058-B245-792EDA0AD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70" y="9206772"/>
            <a:ext cx="853514" cy="816935"/>
          </a:xfrm>
          <a:prstGeom prst="rect">
            <a:avLst/>
          </a:prstGeom>
        </p:spPr>
      </p:pic>
      <p:pic>
        <p:nvPicPr>
          <p:cNvPr id="189" name="Imagem 188">
            <a:extLst>
              <a:ext uri="{FF2B5EF4-FFF2-40B4-BE49-F238E27FC236}">
                <a16:creationId xmlns:a16="http://schemas.microsoft.com/office/drawing/2014/main" id="{E59E44EA-3743-4196-8CA7-BC9D795F1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12" y="9167052"/>
            <a:ext cx="853514" cy="816935"/>
          </a:xfrm>
          <a:prstGeom prst="rect">
            <a:avLst/>
          </a:prstGeom>
        </p:spPr>
      </p:pic>
      <p:pic>
        <p:nvPicPr>
          <p:cNvPr id="190" name="Imagem 189">
            <a:extLst>
              <a:ext uri="{FF2B5EF4-FFF2-40B4-BE49-F238E27FC236}">
                <a16:creationId xmlns:a16="http://schemas.microsoft.com/office/drawing/2014/main" id="{F8F8B369-A854-4A06-8773-5A648198D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60" y="9167052"/>
            <a:ext cx="853514" cy="816935"/>
          </a:xfrm>
          <a:prstGeom prst="rect">
            <a:avLst/>
          </a:prstGeom>
        </p:spPr>
      </p:pic>
      <p:pic>
        <p:nvPicPr>
          <p:cNvPr id="191" name="Imagem 190">
            <a:extLst>
              <a:ext uri="{FF2B5EF4-FFF2-40B4-BE49-F238E27FC236}">
                <a16:creationId xmlns:a16="http://schemas.microsoft.com/office/drawing/2014/main" id="{FBB70C25-B74B-4745-9F81-FEF798361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85" y="9154281"/>
            <a:ext cx="853514" cy="816935"/>
          </a:xfrm>
          <a:prstGeom prst="rect">
            <a:avLst/>
          </a:prstGeom>
        </p:spPr>
      </p:pic>
      <p:pic>
        <p:nvPicPr>
          <p:cNvPr id="192" name="Imagem 191">
            <a:extLst>
              <a:ext uri="{FF2B5EF4-FFF2-40B4-BE49-F238E27FC236}">
                <a16:creationId xmlns:a16="http://schemas.microsoft.com/office/drawing/2014/main" id="{5360E426-68ED-4891-AEDB-3427A2752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60" y="9131885"/>
            <a:ext cx="853514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452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41"/>
                            </p:stCondLst>
                            <p:childTnLst>
                              <p:par>
                                <p:cTn id="17" presetID="64" presetClass="path" presetSubtype="0" repeatCount="indefinite" ac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-0.00938 -1.948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1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29167E-6 3.7037E-6 L -0.00938 -1.948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accel="1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66667E-6 3.7037E-7 L -0.00937 -1.94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1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125E-6 4.81481E-6 L -0.00938 -1.948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accel="1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6667E-7 -2.96296E-6 L -0.00937 -1.948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accel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3.33333E-6 L -0.00938 -1.9481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accel="1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1.48148E-6 L -0.00937 -1.948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accel="1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45833E-6 -2.96296E-6 L -0.00938 -1.948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repeatCount="indefinite" accel="1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16667E-7 -2.22222E-6 L -0.00937 -1.948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repeatCount="indefinite" accel="1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3.33333E-6 L -0.00938 -1.9481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repeatCount="indefinite" accel="1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6.25E-7 3.7037E-6 L -0.00937 -1.9481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repeatCount="indefinite" accel="1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4.79167E-6 3.7037E-7 L -0.00937 -1.9481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accel="1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11022E-16 4.81481E-6 L -0.00937 -1.9481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repeatCount="indefinite" accel="1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3.33333E-6 -2.96296E-6 L -0.00937 -1.9481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repeatCount="indefinite" accel="1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91667E-6 -3.33333E-6 L -0.00937 -1.948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repeatCount="indefinite" accel="1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54167E-6 1.48148E-6 L -0.00938 -1.9481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repeatCount="indefinite" accel="1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4.16667E-6 1.48148E-6 L -0.00938 -1.9481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repeatCount="indefinite" accel="10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-3.54167E-6 -3.33333E-6 L -0.00937 -1.9481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740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repeatCount="indefinite" accel="10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4.58333E-6 -2.59259E-6 L -4.58333E-6 -1.4997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repeatCount="indefinite" accel="1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4.16667E-7 -2.96296E-6 L -4.16667E-7 -1.4997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4" presetClass="path" presetSubtype="0" repeatCount="indefinite" ac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4.16667E-7 -1.4997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indefinite" accel="1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7 3.7037E-6 L -4.16667E-7 -1.4997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indefinite" accel="1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75E-6 -3.33333E-6 L 3.75E-6 -1.4997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indefinite" accel="1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-1.11111E-6 L 1.66667E-6 -1.4997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accel="1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04167E-6 3.7037E-6 L 1.04167E-6 -1.4997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1.11111E-6 L 4.16667E-6 -1.4997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accel="1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875E-6 -2.22222E-6 L 1.875E-6 -1.4997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repeatCount="indefinite" accel="1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4.16667E-7 -1.11111E-6 L -4.16667E-7 -1.4997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accel="1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33333E-6 4.81481E-6 L -3.33333E-6 -1.4997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5EEF7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aixaDeTexto 2">
            <a:extLst>
              <a:ext uri="{FF2B5EF4-FFF2-40B4-BE49-F238E27FC236}">
                <a16:creationId xmlns:a16="http://schemas.microsoft.com/office/drawing/2014/main" id="{564C418D-8779-4A77-805E-F219CB37C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3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 diagnóstico das alergias pode passar por: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8B730769-EF46-4AB4-B7B8-9DD101914B0A}"/>
              </a:ext>
            </a:extLst>
          </p:cNvPr>
          <p:cNvGrpSpPr/>
          <p:nvPr/>
        </p:nvGrpSpPr>
        <p:grpSpPr>
          <a:xfrm>
            <a:off x="228600" y="1275350"/>
            <a:ext cx="3733800" cy="5029200"/>
            <a:chOff x="228600" y="1676400"/>
            <a:chExt cx="3733800" cy="502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B91029C0-6417-4ED4-959E-E8DD6E1326E7}"/>
                </a:ext>
              </a:extLst>
            </p:cNvPr>
            <p:cNvGrpSpPr/>
            <p:nvPr/>
          </p:nvGrpSpPr>
          <p:grpSpPr>
            <a:xfrm>
              <a:off x="228600" y="1676400"/>
              <a:ext cx="3733800" cy="5029200"/>
              <a:chOff x="228600" y="1676400"/>
              <a:chExt cx="3733800" cy="5029200"/>
            </a:xfrm>
          </p:grpSpPr>
          <p:sp>
            <p:nvSpPr>
              <p:cNvPr id="4" name="Retângulo: Cantos Arredondados 3">
                <a:extLst>
                  <a:ext uri="{FF2B5EF4-FFF2-40B4-BE49-F238E27FC236}">
                    <a16:creationId xmlns:a16="http://schemas.microsoft.com/office/drawing/2014/main" id="{94C680ED-7289-4D0B-9337-31A5CE288372}"/>
                  </a:ext>
                </a:extLst>
              </p:cNvPr>
              <p:cNvSpPr/>
              <p:nvPr/>
            </p:nvSpPr>
            <p:spPr>
              <a:xfrm>
                <a:off x="228600" y="1676400"/>
                <a:ext cx="3733800" cy="5029200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273A6871-7993-4F1E-8C0E-B0C04F1C8BA7}"/>
                  </a:ext>
                </a:extLst>
              </p:cNvPr>
              <p:cNvSpPr/>
              <p:nvPr/>
            </p:nvSpPr>
            <p:spPr>
              <a:xfrm>
                <a:off x="1219200" y="1764268"/>
                <a:ext cx="2057400" cy="369332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Testes cutâneos</a:t>
                </a:r>
              </a:p>
            </p:txBody>
          </p:sp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2B834E3A-AA20-44F9-8313-A1B6C1278915}"/>
                  </a:ext>
                </a:extLst>
              </p:cNvPr>
              <p:cNvSpPr/>
              <p:nvPr/>
            </p:nvSpPr>
            <p:spPr>
              <a:xfrm>
                <a:off x="228600" y="2218219"/>
                <a:ext cx="3733800" cy="245457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Baseiam-se em reproduzir na pele a resposta inflamatória alérgica. Nestes testes, o médico coloca uma pequena gota com um alergénio comum na pele. Uma vez submetidos na pele no paciente, eles podem desencadear uma erupção cutânea. A pele fica irritada e pode dar comichão.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Este teste é uma forma de o médico identificar se o paciente tem alergias.</a:t>
                </a:r>
              </a:p>
            </p:txBody>
          </p:sp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1EA78ADB-0EA2-4F33-B4E1-792E00F5D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250" y="4936609"/>
                <a:ext cx="2190750" cy="146121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0F8FA83F-0649-43F3-90C3-F9C5360D9286}"/>
                  </a:ext>
                </a:extLst>
              </p:cNvPr>
              <p:cNvSpPr txBox="1"/>
              <p:nvPr/>
            </p:nvSpPr>
            <p:spPr>
              <a:xfrm>
                <a:off x="857250" y="6397823"/>
                <a:ext cx="247650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Teste cutâneo</a:t>
                </a:r>
              </a:p>
            </p:txBody>
          </p:sp>
        </p:grp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73BFC3FF-6D28-463E-BC51-606BED9E9208}"/>
                </a:ext>
              </a:extLst>
            </p:cNvPr>
            <p:cNvSpPr/>
            <p:nvPr/>
          </p:nvSpPr>
          <p:spPr>
            <a:xfrm>
              <a:off x="228600" y="2218218"/>
              <a:ext cx="3733800" cy="26585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29CB1D41-2382-410E-BCED-FF580EF90933}"/>
              </a:ext>
            </a:extLst>
          </p:cNvPr>
          <p:cNvGrpSpPr>
            <a:grpSpLocks/>
          </p:cNvGrpSpPr>
          <p:nvPr/>
        </p:nvGrpSpPr>
        <p:grpSpPr bwMode="auto">
          <a:xfrm>
            <a:off x="4211638" y="1274763"/>
            <a:ext cx="3789362" cy="5029200"/>
            <a:chOff x="4211053" y="1676400"/>
            <a:chExt cx="3789947" cy="5029200"/>
          </a:xfrm>
        </p:grpSpPr>
        <p:grpSp>
          <p:nvGrpSpPr>
            <p:cNvPr id="22541" name="Agrupar 47">
              <a:extLst>
                <a:ext uri="{FF2B5EF4-FFF2-40B4-BE49-F238E27FC236}">
                  <a16:creationId xmlns:a16="http://schemas.microsoft.com/office/drawing/2014/main" id="{85093336-B510-46F8-9F32-3660F62A5E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1053" y="1676400"/>
              <a:ext cx="3741821" cy="5029200"/>
              <a:chOff x="4211053" y="1676400"/>
              <a:chExt cx="3741821" cy="5029200"/>
            </a:xfrm>
          </p:grpSpPr>
          <p:grpSp>
            <p:nvGrpSpPr>
              <p:cNvPr id="22543" name="Agrupar 32">
                <a:extLst>
                  <a:ext uri="{FF2B5EF4-FFF2-40B4-BE49-F238E27FC236}">
                    <a16:creationId xmlns:a16="http://schemas.microsoft.com/office/drawing/2014/main" id="{1D47A111-3AD1-41FA-97D7-719627643D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1053" y="1676400"/>
                <a:ext cx="3737309" cy="5029200"/>
                <a:chOff x="225091" y="1676400"/>
                <a:chExt cx="3737309" cy="5029200"/>
              </a:xfrm>
            </p:grpSpPr>
            <p:sp>
              <p:nvSpPr>
                <p:cNvPr id="34" name="Retângulo: Cantos Arredondados 33">
                  <a:extLst>
                    <a:ext uri="{FF2B5EF4-FFF2-40B4-BE49-F238E27FC236}">
                      <a16:creationId xmlns:a16="http://schemas.microsoft.com/office/drawing/2014/main" id="{D24442DE-6AC9-4D3C-8705-BC63CD702D91}"/>
                    </a:ext>
                  </a:extLst>
                </p:cNvPr>
                <p:cNvSpPr/>
                <p:nvPr/>
              </p:nvSpPr>
              <p:spPr>
                <a:xfrm>
                  <a:off x="228266" y="1676400"/>
                  <a:ext cx="3734377" cy="5029200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P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tângulo 35">
                  <a:extLst>
                    <a:ext uri="{FF2B5EF4-FFF2-40B4-BE49-F238E27FC236}">
                      <a16:creationId xmlns:a16="http://schemas.microsoft.com/office/drawing/2014/main" id="{4752D1DA-7E5A-4F10-A782-6FFFF6882AF4}"/>
                    </a:ext>
                  </a:extLst>
                </p:cNvPr>
                <p:cNvSpPr/>
                <p:nvPr/>
              </p:nvSpPr>
              <p:spPr>
                <a:xfrm>
                  <a:off x="225091" y="2217737"/>
                  <a:ext cx="3737552" cy="245427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 médico recolhe uma amostra de sangue do paciente e envia-a para um laboratório. De seguida, o laboratório adiciona um alergénio à amostra de sangue e mede a quantidade de anticorpos (anticorpos da classe </a:t>
                  </a:r>
                  <a:r>
                    <a:rPr kumimoji="0" lang="pt-PT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IgE</a:t>
                  </a:r>
                  <a:r>
                    <a:rPr kumimoji="0" lang="pt-PT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) que o sangue produz para atacar os alergénios. Este teste não é eficaz devido às altas taxas de resultados falso-positivos. </a:t>
                  </a:r>
                </a:p>
              </p:txBody>
            </p:sp>
            <p:pic>
              <p:nvPicPr>
                <p:cNvPr id="22547" name="Imagem 36">
                  <a:extLst>
                    <a:ext uri="{FF2B5EF4-FFF2-40B4-BE49-F238E27FC236}">
                      <a16:creationId xmlns:a16="http://schemas.microsoft.com/office/drawing/2014/main" id="{DB14DE39-7981-4014-8471-25FDA6981F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8483" y="4936609"/>
                  <a:ext cx="1948284" cy="1461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548" name="CaixaDeTexto 37">
                  <a:extLst>
                    <a:ext uri="{FF2B5EF4-FFF2-40B4-BE49-F238E27FC236}">
                      <a16:creationId xmlns:a16="http://schemas.microsoft.com/office/drawing/2014/main" id="{B0E2AC23-287F-4E60-87AB-F27EFB1ECC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57250" y="6397823"/>
                  <a:ext cx="2476500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PT" altLang="pt-PT" sz="1400" b="1" i="0" u="sng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rial" panose="020B0604020202020204" pitchFamily="34" charset="0"/>
                    </a:rPr>
                    <a:t>Teste RAST</a:t>
                  </a:r>
                </a:p>
              </p:txBody>
            </p:sp>
          </p:grpSp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9CB96FD0-9A3A-44E5-AD75-37D90061BA13}"/>
                  </a:ext>
                </a:extLst>
              </p:cNvPr>
              <p:cNvSpPr/>
              <p:nvPr/>
            </p:nvSpPr>
            <p:spPr>
              <a:xfrm>
                <a:off x="4218991" y="2201862"/>
                <a:ext cx="3734377" cy="26574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542" name="Retângulo 19">
              <a:extLst>
                <a:ext uri="{FF2B5EF4-FFF2-40B4-BE49-F238E27FC236}">
                  <a16:creationId xmlns:a16="http://schemas.microsoft.com/office/drawing/2014/main" id="{6A15E917-0E7D-4C9C-88E1-EC1E3A108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300" y="1754076"/>
              <a:ext cx="36957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Teste RAST (radioalergoabsorvente) 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78B0ED06-7593-4FE9-9664-9B51A005F1EB}"/>
              </a:ext>
            </a:extLst>
          </p:cNvPr>
          <p:cNvGrpSpPr>
            <a:grpSpLocks/>
          </p:cNvGrpSpPr>
          <p:nvPr/>
        </p:nvGrpSpPr>
        <p:grpSpPr bwMode="auto">
          <a:xfrm>
            <a:off x="8229600" y="1274763"/>
            <a:ext cx="3733800" cy="5029200"/>
            <a:chOff x="8229600" y="1676400"/>
            <a:chExt cx="3733800" cy="5029200"/>
          </a:xfrm>
        </p:grpSpPr>
        <p:grpSp>
          <p:nvGrpSpPr>
            <p:cNvPr id="22534" name="Agrupar 23">
              <a:extLst>
                <a:ext uri="{FF2B5EF4-FFF2-40B4-BE49-F238E27FC236}">
                  <a16:creationId xmlns:a16="http://schemas.microsoft.com/office/drawing/2014/main" id="{0BA10B61-BB2B-4C85-B522-CDB54B56D6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9600" y="1676400"/>
              <a:ext cx="3733800" cy="5029200"/>
              <a:chOff x="228600" y="1676400"/>
              <a:chExt cx="3733800" cy="5029200"/>
            </a:xfrm>
          </p:grpSpPr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54D701B0-4B64-4DCD-BE3F-63FE2D17DA27}"/>
                  </a:ext>
                </a:extLst>
              </p:cNvPr>
              <p:cNvSpPr/>
              <p:nvPr/>
            </p:nvSpPr>
            <p:spPr>
              <a:xfrm>
                <a:off x="228600" y="1676400"/>
                <a:ext cx="3733800" cy="5029200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39" name="Retângulo 25">
                <a:extLst>
                  <a:ext uri="{FF2B5EF4-FFF2-40B4-BE49-F238E27FC236}">
                    <a16:creationId xmlns:a16="http://schemas.microsoft.com/office/drawing/2014/main" id="{1A5C545E-B6B0-4A3E-8499-019C6A495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1764268"/>
                <a:ext cx="3429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altLang="pt-PT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  Prova de provocação oral (PPO)</a:t>
                </a:r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35D77D67-EBD0-47A1-99DD-B6EE10B652A8}"/>
                  </a:ext>
                </a:extLst>
              </p:cNvPr>
              <p:cNvSpPr/>
              <p:nvPr/>
            </p:nvSpPr>
            <p:spPr>
              <a:xfrm>
                <a:off x="228600" y="2217737"/>
                <a:ext cx="3733800" cy="23542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No consultório do médico, o paciente inala ou toma uma pequena quantidade de um </a:t>
                </a:r>
                <a:r>
                  <a:rPr kumimoji="0" lang="pt-P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alérgenio</a:t>
                </a:r>
                <a:r>
                  <a:rPr kumimoji="0" lang="pt-P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pela boca. Este teste geralmente é feito com medicações ou alergias alimentares. Um médico, geralmente um alergista, deve supervisionar este teste devido ao alto risco de anafilaxia, uma reação grave e possivelmente fatal.</a:t>
                </a:r>
              </a:p>
            </p:txBody>
          </p:sp>
        </p:grp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39ABECC2-2D93-4FF8-8C58-FA1466986989}"/>
                </a:ext>
              </a:extLst>
            </p:cNvPr>
            <p:cNvSpPr/>
            <p:nvPr/>
          </p:nvSpPr>
          <p:spPr>
            <a:xfrm>
              <a:off x="8234363" y="2201862"/>
              <a:ext cx="3729037" cy="2657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536" name="Imagem 45">
              <a:extLst>
                <a:ext uri="{FF2B5EF4-FFF2-40B4-BE49-F238E27FC236}">
                  <a16:creationId xmlns:a16="http://schemas.microsoft.com/office/drawing/2014/main" id="{0583CA3A-0D00-4A51-BE11-79DDD6A60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1515" y="4906331"/>
              <a:ext cx="1828885" cy="13661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37" name="CaixaDeTexto 46">
              <a:extLst>
                <a:ext uri="{FF2B5EF4-FFF2-40B4-BE49-F238E27FC236}">
                  <a16:creationId xmlns:a16="http://schemas.microsoft.com/office/drawing/2014/main" id="{44E122A1-43AE-4E92-86BF-F2FFF3A5D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5400" y="6182380"/>
              <a:ext cx="27224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pt-PT" sz="1400" b="1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Descrição de casos clínicos cujas PPO foram positivas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316DE8-FC81-488B-8E70-65C08E58AEEF}"/>
              </a:ext>
            </a:extLst>
          </p:cNvPr>
          <p:cNvSpPr/>
          <p:nvPr/>
        </p:nvSpPr>
        <p:spPr>
          <a:xfrm>
            <a:off x="4319588" y="2978150"/>
            <a:ext cx="3811587" cy="941388"/>
          </a:xfrm>
          <a:prstGeom prst="rect">
            <a:avLst/>
          </a:prstGeom>
          <a:solidFill>
            <a:srgbClr val="DC0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E1FF69-F604-4F49-9A06-907D54D3E1DA}"/>
              </a:ext>
            </a:extLst>
          </p:cNvPr>
          <p:cNvSpPr txBox="1"/>
          <p:nvPr/>
        </p:nvSpPr>
        <p:spPr>
          <a:xfrm>
            <a:off x="5222875" y="2963863"/>
            <a:ext cx="200501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41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Causas</a:t>
            </a:r>
            <a:endParaRPr kumimoji="0" lang="en-US" sz="5400" b="0" i="0" u="none" strike="noStrike" kern="1200" cap="none" spc="-417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EF74F7F-7009-4FC3-B789-902D086C190C}"/>
              </a:ext>
            </a:extLst>
          </p:cNvPr>
          <p:cNvSpPr/>
          <p:nvPr/>
        </p:nvSpPr>
        <p:spPr>
          <a:xfrm>
            <a:off x="6524625" y="0"/>
            <a:ext cx="5667375" cy="6858000"/>
          </a:xfrm>
          <a:prstGeom prst="rect">
            <a:avLst/>
          </a:prstGeom>
          <a:solidFill>
            <a:srgbClr val="130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02713B-1853-448A-AC05-0A1498EB2FF3}"/>
              </a:ext>
            </a:extLst>
          </p:cNvPr>
          <p:cNvSpPr/>
          <p:nvPr/>
        </p:nvSpPr>
        <p:spPr>
          <a:xfrm rot="16200000">
            <a:off x="6199187" y="1677988"/>
            <a:ext cx="53975" cy="2711450"/>
          </a:xfrm>
          <a:prstGeom prst="rect">
            <a:avLst/>
          </a:prstGeom>
          <a:solidFill>
            <a:srgbClr val="DC0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0BC79C-7915-46D8-9BD2-18C4799CC87B}"/>
              </a:ext>
            </a:extLst>
          </p:cNvPr>
          <p:cNvSpPr/>
          <p:nvPr/>
        </p:nvSpPr>
        <p:spPr>
          <a:xfrm>
            <a:off x="0" y="3016250"/>
            <a:ext cx="3813175" cy="136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891E81-E494-4CD0-817F-DEA4C7272E8A}"/>
              </a:ext>
            </a:extLst>
          </p:cNvPr>
          <p:cNvSpPr/>
          <p:nvPr/>
        </p:nvSpPr>
        <p:spPr>
          <a:xfrm rot="16200000">
            <a:off x="6188869" y="908844"/>
            <a:ext cx="74613" cy="3813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23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6716C6-7C1F-4546-8F56-2DC5B813C78F}"/>
              </a:ext>
            </a:extLst>
          </p:cNvPr>
          <p:cNvCxnSpPr/>
          <p:nvPr/>
        </p:nvCxnSpPr>
        <p:spPr>
          <a:xfrm>
            <a:off x="758825" y="6767513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1474A47-EF10-4F16-888F-D5C84F4AD365}"/>
              </a:ext>
            </a:extLst>
          </p:cNvPr>
          <p:cNvCxnSpPr/>
          <p:nvPr/>
        </p:nvCxnSpPr>
        <p:spPr>
          <a:xfrm>
            <a:off x="758825" y="6246813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BCA673C-3CCD-404E-B6EC-8715E3AB5D0B}"/>
              </a:ext>
            </a:extLst>
          </p:cNvPr>
          <p:cNvCxnSpPr/>
          <p:nvPr/>
        </p:nvCxnSpPr>
        <p:spPr>
          <a:xfrm>
            <a:off x="758825" y="5726113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EA17B10-3A34-4F8E-B443-C731F8B75902}"/>
              </a:ext>
            </a:extLst>
          </p:cNvPr>
          <p:cNvCxnSpPr/>
          <p:nvPr/>
        </p:nvCxnSpPr>
        <p:spPr>
          <a:xfrm>
            <a:off x="758825" y="5205413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1086DB5-F48D-41CC-9A71-344127264149}"/>
              </a:ext>
            </a:extLst>
          </p:cNvPr>
          <p:cNvCxnSpPr/>
          <p:nvPr/>
        </p:nvCxnSpPr>
        <p:spPr>
          <a:xfrm>
            <a:off x="758825" y="4684713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F8CBE93-4A0D-4656-A346-2BD15EC6C77A}"/>
              </a:ext>
            </a:extLst>
          </p:cNvPr>
          <p:cNvCxnSpPr/>
          <p:nvPr/>
        </p:nvCxnSpPr>
        <p:spPr>
          <a:xfrm>
            <a:off x="758825" y="4164013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6CBA9CF-CBBC-405E-8798-90FA7C87BF31}"/>
              </a:ext>
            </a:extLst>
          </p:cNvPr>
          <p:cNvCxnSpPr/>
          <p:nvPr/>
        </p:nvCxnSpPr>
        <p:spPr>
          <a:xfrm>
            <a:off x="758825" y="3643313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9447312-75B9-4CE2-8350-CCA22459D9D0}"/>
              </a:ext>
            </a:extLst>
          </p:cNvPr>
          <p:cNvCxnSpPr/>
          <p:nvPr/>
        </p:nvCxnSpPr>
        <p:spPr>
          <a:xfrm>
            <a:off x="758825" y="2603500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F3D721F0-C918-44CB-A54D-00C55285B4E1}"/>
              </a:ext>
            </a:extLst>
          </p:cNvPr>
          <p:cNvCxnSpPr/>
          <p:nvPr/>
        </p:nvCxnSpPr>
        <p:spPr>
          <a:xfrm>
            <a:off x="758825" y="1041400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2CA965C-9637-4AAC-8307-137D7A70A1F3}"/>
              </a:ext>
            </a:extLst>
          </p:cNvPr>
          <p:cNvCxnSpPr/>
          <p:nvPr/>
        </p:nvCxnSpPr>
        <p:spPr>
          <a:xfrm>
            <a:off x="758825" y="520700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2CC0419-3251-45E5-AB36-8B61418B71B3}"/>
              </a:ext>
            </a:extLst>
          </p:cNvPr>
          <p:cNvCxnSpPr/>
          <p:nvPr/>
        </p:nvCxnSpPr>
        <p:spPr>
          <a:xfrm>
            <a:off x="758825" y="0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FB41CCA-F120-4B96-8BE0-CE92BED6E8E8}"/>
              </a:ext>
            </a:extLst>
          </p:cNvPr>
          <p:cNvSpPr/>
          <p:nvPr/>
        </p:nvSpPr>
        <p:spPr>
          <a:xfrm>
            <a:off x="1690688" y="6618288"/>
            <a:ext cx="298450" cy="2968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3E431F7-F8F3-4641-A39D-FF457367A514}"/>
              </a:ext>
            </a:extLst>
          </p:cNvPr>
          <p:cNvSpPr/>
          <p:nvPr/>
        </p:nvSpPr>
        <p:spPr>
          <a:xfrm>
            <a:off x="1690688" y="6097588"/>
            <a:ext cx="298450" cy="2984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3D7E255-4ABC-45DD-BF70-321026E0772B}"/>
              </a:ext>
            </a:extLst>
          </p:cNvPr>
          <p:cNvSpPr/>
          <p:nvPr/>
        </p:nvSpPr>
        <p:spPr>
          <a:xfrm>
            <a:off x="1690688" y="5576888"/>
            <a:ext cx="298450" cy="2984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A7C40A3-95B2-4EDB-AA83-F70F170B25FB}"/>
              </a:ext>
            </a:extLst>
          </p:cNvPr>
          <p:cNvSpPr/>
          <p:nvPr/>
        </p:nvSpPr>
        <p:spPr>
          <a:xfrm>
            <a:off x="1690688" y="5056188"/>
            <a:ext cx="298450" cy="2984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AB903E8-4CDE-4370-8050-AA541C59D77C}"/>
              </a:ext>
            </a:extLst>
          </p:cNvPr>
          <p:cNvSpPr/>
          <p:nvPr/>
        </p:nvSpPr>
        <p:spPr>
          <a:xfrm>
            <a:off x="1690688" y="4535488"/>
            <a:ext cx="298450" cy="2984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F8064A3-9D0E-4013-B445-A00B68BC154D}"/>
              </a:ext>
            </a:extLst>
          </p:cNvPr>
          <p:cNvSpPr/>
          <p:nvPr/>
        </p:nvSpPr>
        <p:spPr>
          <a:xfrm>
            <a:off x="1690688" y="4016375"/>
            <a:ext cx="298450" cy="2968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41BDA7B8-74B4-4974-B372-8780A18C69E6}"/>
              </a:ext>
            </a:extLst>
          </p:cNvPr>
          <p:cNvSpPr/>
          <p:nvPr/>
        </p:nvSpPr>
        <p:spPr>
          <a:xfrm>
            <a:off x="1690688" y="3495675"/>
            <a:ext cx="298450" cy="2968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03EF826-5908-4076-AE3F-1FA772CEFC48}"/>
              </a:ext>
            </a:extLst>
          </p:cNvPr>
          <p:cNvCxnSpPr/>
          <p:nvPr/>
        </p:nvCxnSpPr>
        <p:spPr>
          <a:xfrm>
            <a:off x="758825" y="3122613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>
            <a:extLst>
              <a:ext uri="{FF2B5EF4-FFF2-40B4-BE49-F238E27FC236}">
                <a16:creationId xmlns:a16="http://schemas.microsoft.com/office/drawing/2014/main" id="{C08A4D86-720D-49A1-BFE2-85BFA84604CE}"/>
              </a:ext>
            </a:extLst>
          </p:cNvPr>
          <p:cNvSpPr/>
          <p:nvPr/>
        </p:nvSpPr>
        <p:spPr>
          <a:xfrm>
            <a:off x="1690688" y="2974975"/>
            <a:ext cx="298450" cy="2968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896BDC6-FE20-46DB-9A51-1A2AAC8CF1DD}"/>
              </a:ext>
            </a:extLst>
          </p:cNvPr>
          <p:cNvSpPr/>
          <p:nvPr/>
        </p:nvSpPr>
        <p:spPr>
          <a:xfrm>
            <a:off x="1690688" y="2454275"/>
            <a:ext cx="298450" cy="2968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75AC1EE-FFDE-4CB0-AD58-3ECB42F0124F}"/>
              </a:ext>
            </a:extLst>
          </p:cNvPr>
          <p:cNvCxnSpPr/>
          <p:nvPr/>
        </p:nvCxnSpPr>
        <p:spPr>
          <a:xfrm>
            <a:off x="758825" y="2082800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662B668D-931A-46AA-AA22-FE741B7757C0}"/>
              </a:ext>
            </a:extLst>
          </p:cNvPr>
          <p:cNvSpPr/>
          <p:nvPr/>
        </p:nvSpPr>
        <p:spPr>
          <a:xfrm>
            <a:off x="1690688" y="1933575"/>
            <a:ext cx="298450" cy="2968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02331E1C-7ED5-4066-AC42-2DF8CBAB823D}"/>
              </a:ext>
            </a:extLst>
          </p:cNvPr>
          <p:cNvCxnSpPr/>
          <p:nvPr/>
        </p:nvCxnSpPr>
        <p:spPr>
          <a:xfrm>
            <a:off x="758825" y="1562100"/>
            <a:ext cx="108108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D2C62241-290A-4A0C-BA48-B405CDCBBBF8}"/>
              </a:ext>
            </a:extLst>
          </p:cNvPr>
          <p:cNvSpPr/>
          <p:nvPr/>
        </p:nvSpPr>
        <p:spPr>
          <a:xfrm>
            <a:off x="1690688" y="1412875"/>
            <a:ext cx="298450" cy="2968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E5A4D961-8B69-4A9D-9917-7EDC4EFE00F7}"/>
              </a:ext>
            </a:extLst>
          </p:cNvPr>
          <p:cNvSpPr/>
          <p:nvPr/>
        </p:nvSpPr>
        <p:spPr>
          <a:xfrm>
            <a:off x="1690688" y="892175"/>
            <a:ext cx="298450" cy="2968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D29A372-362C-4366-8B38-BEF55CAF42A3}"/>
              </a:ext>
            </a:extLst>
          </p:cNvPr>
          <p:cNvSpPr/>
          <p:nvPr/>
        </p:nvSpPr>
        <p:spPr>
          <a:xfrm>
            <a:off x="1690688" y="371475"/>
            <a:ext cx="298450" cy="2984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1A3E854-3703-4727-956A-A70EF4213637}"/>
              </a:ext>
            </a:extLst>
          </p:cNvPr>
          <p:cNvSpPr/>
          <p:nvPr/>
        </p:nvSpPr>
        <p:spPr>
          <a:xfrm>
            <a:off x="1690688" y="-149225"/>
            <a:ext cx="298450" cy="2984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316" name="Retângulo 32">
            <a:extLst>
              <a:ext uri="{FF2B5EF4-FFF2-40B4-BE49-F238E27FC236}">
                <a16:creationId xmlns:a16="http://schemas.microsoft.com/office/drawing/2014/main" id="{46E792A9-007A-4304-8097-4CB6DBC2E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913" y="1316038"/>
            <a:ext cx="7010400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são um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fator importante 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aparecimento de alergias. Se um descendente tiver um progenitor com alergia, este tem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 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probabilidade em desenvolver alergias. Se um descendente tiver ambos os progenitores com alguma forma de alergia, este tem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70%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probabilidade em desenvolver alergias. Estudos indicam que a probabilidade de desenvolver alergias é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tanto maior quanto maior for o número de ascendentes diretos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são portadores desta doença. Conclui-se que a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hereditariedade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 um </a:t>
            </a:r>
            <a:r>
              <a:rPr kumimoji="0" lang="pt-PT" altLang="pt-PT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fator de risco 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o aparecimento de alergias</a:t>
            </a:r>
            <a:endParaRPr kumimoji="0" lang="en-US" altLang="pt-P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2AA1C1-F131-41A9-B906-810B9677083D}"/>
              </a:ext>
            </a:extLst>
          </p:cNvPr>
          <p:cNvSpPr/>
          <p:nvPr/>
        </p:nvSpPr>
        <p:spPr>
          <a:xfrm>
            <a:off x="609600" y="6618288"/>
            <a:ext cx="296863" cy="2968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0B44DA8-A082-45B8-BF76-BBDF2E463222}"/>
              </a:ext>
            </a:extLst>
          </p:cNvPr>
          <p:cNvSpPr/>
          <p:nvPr/>
        </p:nvSpPr>
        <p:spPr>
          <a:xfrm>
            <a:off x="609600" y="6097588"/>
            <a:ext cx="296863" cy="298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1A3AFAE-FB2C-469C-92A3-612BB6C8C5CC}"/>
              </a:ext>
            </a:extLst>
          </p:cNvPr>
          <p:cNvSpPr/>
          <p:nvPr/>
        </p:nvSpPr>
        <p:spPr>
          <a:xfrm>
            <a:off x="609600" y="5576888"/>
            <a:ext cx="296863" cy="298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D212D30-59F2-4E3A-8BA4-B619C5EB50C9}"/>
              </a:ext>
            </a:extLst>
          </p:cNvPr>
          <p:cNvSpPr/>
          <p:nvPr/>
        </p:nvSpPr>
        <p:spPr>
          <a:xfrm>
            <a:off x="609600" y="5056188"/>
            <a:ext cx="296863" cy="298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C76D730-C3EC-4771-AB12-B9758B2040AA}"/>
              </a:ext>
            </a:extLst>
          </p:cNvPr>
          <p:cNvSpPr/>
          <p:nvPr/>
        </p:nvSpPr>
        <p:spPr>
          <a:xfrm>
            <a:off x="609600" y="4535488"/>
            <a:ext cx="296863" cy="298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B286CEF-103D-4F1B-BD11-E204F34D73C1}"/>
              </a:ext>
            </a:extLst>
          </p:cNvPr>
          <p:cNvSpPr/>
          <p:nvPr/>
        </p:nvSpPr>
        <p:spPr>
          <a:xfrm>
            <a:off x="609600" y="4016375"/>
            <a:ext cx="296863" cy="2968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B11299C-7ADA-47FE-ACF0-9D0C2AB81938}"/>
              </a:ext>
            </a:extLst>
          </p:cNvPr>
          <p:cNvSpPr/>
          <p:nvPr/>
        </p:nvSpPr>
        <p:spPr>
          <a:xfrm>
            <a:off x="609600" y="3495675"/>
            <a:ext cx="296863" cy="2968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1DC8FB90-8731-4235-9C6C-9EFA0E09B955}"/>
              </a:ext>
            </a:extLst>
          </p:cNvPr>
          <p:cNvSpPr/>
          <p:nvPr/>
        </p:nvSpPr>
        <p:spPr>
          <a:xfrm>
            <a:off x="609600" y="2974975"/>
            <a:ext cx="296863" cy="2968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8FBE76AD-1C64-4598-AF52-323593193E26}"/>
              </a:ext>
            </a:extLst>
          </p:cNvPr>
          <p:cNvSpPr/>
          <p:nvPr/>
        </p:nvSpPr>
        <p:spPr>
          <a:xfrm>
            <a:off x="609600" y="2454275"/>
            <a:ext cx="296863" cy="2968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984540B-F9FC-4558-A1B8-2F7EDC9282ED}"/>
              </a:ext>
            </a:extLst>
          </p:cNvPr>
          <p:cNvSpPr/>
          <p:nvPr/>
        </p:nvSpPr>
        <p:spPr>
          <a:xfrm>
            <a:off x="609600" y="1933575"/>
            <a:ext cx="296863" cy="2968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B1ACE44E-ABF2-4A93-A89B-DB9415F89EA6}"/>
              </a:ext>
            </a:extLst>
          </p:cNvPr>
          <p:cNvSpPr/>
          <p:nvPr/>
        </p:nvSpPr>
        <p:spPr>
          <a:xfrm>
            <a:off x="609600" y="1412875"/>
            <a:ext cx="296863" cy="2968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59A6D165-0BB5-449E-BA79-BFC7E65F75B7}"/>
              </a:ext>
            </a:extLst>
          </p:cNvPr>
          <p:cNvSpPr/>
          <p:nvPr/>
        </p:nvSpPr>
        <p:spPr>
          <a:xfrm>
            <a:off x="609600" y="892175"/>
            <a:ext cx="296863" cy="2968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6A7260F2-B105-48E4-8315-F13E4192C267}"/>
              </a:ext>
            </a:extLst>
          </p:cNvPr>
          <p:cNvSpPr/>
          <p:nvPr/>
        </p:nvSpPr>
        <p:spPr>
          <a:xfrm>
            <a:off x="609600" y="371475"/>
            <a:ext cx="296863" cy="298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FCD8EDEC-40AD-4A32-A079-1B09B2B64141}"/>
              </a:ext>
            </a:extLst>
          </p:cNvPr>
          <p:cNvSpPr/>
          <p:nvPr/>
        </p:nvSpPr>
        <p:spPr>
          <a:xfrm>
            <a:off x="609600" y="-149225"/>
            <a:ext cx="296863" cy="298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45000" decel="4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997 -4.07407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45000" decel="4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08867 -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45000" decel="45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6.25E-7 3.7037E-7 L 0.08997 3.703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45000" decel="45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45833E-6 3.7037E-7 L -0.08867 3.7037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50000" decel="5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45000" decel="45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6.25E-7 -3.7037E-6 L 0.08997 -3.7037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45000" decel="45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45833E-6 -3.7037E-6 L -0.08867 -3.7037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50000" de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45000" decel="45000" autoRev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6.25E-7 2.22222E-6 L 0.08997 2.222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45000" decel="45000" autoRev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45833E-6 2.22222E-6 L -0.08867 2.22222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45000" decel="45000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6.25E-7 -1.85185E-6 L 0.08997 -1.85185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ccel="45000" decel="45000" autoRev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45833E-6 -1.85185E-6 L -0.08867 -1.851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ccel="50000" decel="50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45000" decel="45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4.07407E-6 L 0.08997 4.07407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45000" decel="45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4.07407E-6 L -0.08867 4.07407E-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accel="45000" decel="45000" autoRev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6.25E-7 0 L 0.08997 0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repeatCount="indefinite" accel="45000" decel="45000" autoRev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45833E-6 0 L -0.08867 0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5" presetClass="path" presetSubtype="0" repeatCount="indefinite" accel="45000" decel="45000" autoRev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6.25E-7 -4.07407E-6 L 0.08997 -4.07407E-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repeatCount="indefinite" accel="45000" decel="45000" autoRev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45833E-6 -4.07407E-6 L -0.08867 -4.07407E-6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accel="50000" decel="5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05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5" presetClass="path" presetSubtype="0" repeatCount="indefinite" accel="45000" decel="45000" autoRev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6.25E-7 1.85185E-6 L 0.08997 1.85185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repeatCount="indefinite" accel="45000" decel="45000" autoRev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45833E-6 1.85185E-6 L -0.08867 1.85185E-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indefinite" accel="50000" decel="5000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path" presetSubtype="0" repeatCount="indefinite" accel="45000" decel="45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6.25E-7 -2.22222E-6 L 0.08997 -2.22222E-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repeatCount="indefinite" accel="45000" decel="45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1.45833E-6 -2.22222E-6 L -0.08867 -2.22222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accel="45000" decel="45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3.7037E-6 L 0.08997 3.7037E-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repeatCount="indefinite" accel="45000" decel="45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3.7037E-6 L -0.08867 3.7037E-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0" dur="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35" presetClass="path" presetSubtype="0" repeatCount="indefinite" accel="45000" decel="45000" autoRev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6.25E-7 -3.7037E-7 L 0.08997 -3.7037E-7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45000" decel="45000" autoRev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1.45833E-6 -3.7037E-7 L -0.08867 -3.7037E-7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repeatCount="indefinite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35" presetClass="path" presetSubtype="0" repeatCount="indefinite" accel="45000" decel="45000" autoRev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6.25E-7 4.07407E-6 L 0.08997 4.07407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repeatCount="indefinite" accel="45000" decel="45000" autoRev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45833E-6 4.07407E-6 L -0.08867 4.07407E-6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ccel="50000" decel="5000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120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45000" decel="45000" autoRev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6.25E-7 0 L 0.08997 0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repeatCount="indefinite" accel="45000" decel="45000" autoRev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1.45833E-6 0 L -0.08867 0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accel="50000" decel="5000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123"/>
                                        </p:tgtEl>
                                      </p:cBhvr>
                                      <p:by x="1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8" grpId="0" animBg="1"/>
      <p:bldP spid="91" grpId="0" animBg="1"/>
      <p:bldP spid="94" grpId="0" animBg="1"/>
      <p:bldP spid="97" grpId="0" animBg="1"/>
      <p:bldP spid="100" grpId="0" animBg="1"/>
      <p:bldP spid="103" grpId="0" animBg="1"/>
      <p:bldP spid="106" grpId="0" animBg="1"/>
      <p:bldP spid="109" grpId="0" animBg="1"/>
      <p:bldP spid="112" grpId="0" animBg="1"/>
      <p:bldP spid="115" grpId="0" animBg="1"/>
      <p:bldP spid="118" grpId="0" animBg="1"/>
      <p:bldP spid="121" grpId="0" animBg="1"/>
      <p:bldP spid="124" grpId="0" animBg="1"/>
      <p:bldP spid="4" grpId="0" animBg="1"/>
      <p:bldP spid="86" grpId="0" animBg="1"/>
      <p:bldP spid="89" grpId="0" animBg="1"/>
      <p:bldP spid="92" grpId="0" animBg="1"/>
      <p:bldP spid="95" grpId="0" animBg="1"/>
      <p:bldP spid="98" grpId="0" animBg="1"/>
      <p:bldP spid="101" grpId="0" animBg="1"/>
      <p:bldP spid="104" grpId="0" animBg="1"/>
      <p:bldP spid="107" grpId="0" animBg="1"/>
      <p:bldP spid="110" grpId="0" animBg="1"/>
      <p:bldP spid="113" grpId="0" animBg="1"/>
      <p:bldP spid="116" grpId="0" animBg="1"/>
      <p:bldP spid="119" grpId="0" animBg="1"/>
      <p:bldP spid="1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22" name="Rectangle 5">
            <a:extLst>
              <a:ext uri="{FF2B5EF4-FFF2-40B4-BE49-F238E27FC236}">
                <a16:creationId xmlns:a16="http://schemas.microsoft.com/office/drawing/2014/main" id="{7EB64F47-21E3-446C-AC19-068BBB383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88"/>
            <a:ext cx="12196763" cy="6869113"/>
          </a:xfrm>
          <a:prstGeom prst="rect">
            <a:avLst/>
          </a:prstGeom>
          <a:solidFill>
            <a:srgbClr val="A5C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23" name="Freeform 6">
            <a:extLst>
              <a:ext uri="{FF2B5EF4-FFF2-40B4-BE49-F238E27FC236}">
                <a16:creationId xmlns:a16="http://schemas.microsoft.com/office/drawing/2014/main" id="{29FB824C-459B-491C-ADCD-856BB11A1CE2}"/>
              </a:ext>
            </a:extLst>
          </p:cNvPr>
          <p:cNvSpPr>
            <a:spLocks/>
          </p:cNvSpPr>
          <p:nvPr/>
        </p:nvSpPr>
        <p:spPr bwMode="auto">
          <a:xfrm>
            <a:off x="107950" y="5387975"/>
            <a:ext cx="917575" cy="1374775"/>
          </a:xfrm>
          <a:custGeom>
            <a:avLst/>
            <a:gdLst>
              <a:gd name="T0" fmla="*/ 0 w 1153"/>
              <a:gd name="T1" fmla="*/ 2147483646 h 2598"/>
              <a:gd name="T2" fmla="*/ 0 w 1153"/>
              <a:gd name="T3" fmla="*/ 2147483646 h 2598"/>
              <a:gd name="T4" fmla="*/ 2147483646 w 1153"/>
              <a:gd name="T5" fmla="*/ 0 h 2598"/>
              <a:gd name="T6" fmla="*/ 2147483646 w 1153"/>
              <a:gd name="T7" fmla="*/ 2147483646 h 2598"/>
              <a:gd name="T8" fmla="*/ 2147483646 w 1153"/>
              <a:gd name="T9" fmla="*/ 2147483646 h 2598"/>
              <a:gd name="T10" fmla="*/ 0 w 1153"/>
              <a:gd name="T11" fmla="*/ 2147483646 h 2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53" h="2598">
                <a:moveTo>
                  <a:pt x="0" y="2598"/>
                </a:moveTo>
                <a:lnTo>
                  <a:pt x="0" y="811"/>
                </a:lnTo>
                <a:lnTo>
                  <a:pt x="719" y="0"/>
                </a:lnTo>
                <a:lnTo>
                  <a:pt x="1153" y="489"/>
                </a:lnTo>
                <a:lnTo>
                  <a:pt x="1153" y="2598"/>
                </a:lnTo>
                <a:lnTo>
                  <a:pt x="0" y="259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24" name="Freeform 7">
            <a:extLst>
              <a:ext uri="{FF2B5EF4-FFF2-40B4-BE49-F238E27FC236}">
                <a16:creationId xmlns:a16="http://schemas.microsoft.com/office/drawing/2014/main" id="{F9664756-2459-47B9-ABDC-FDE094CE2DC8}"/>
              </a:ext>
            </a:extLst>
          </p:cNvPr>
          <p:cNvSpPr>
            <a:spLocks/>
          </p:cNvSpPr>
          <p:nvPr/>
        </p:nvSpPr>
        <p:spPr bwMode="auto">
          <a:xfrm>
            <a:off x="107950" y="5224463"/>
            <a:ext cx="917575" cy="592137"/>
          </a:xfrm>
          <a:custGeom>
            <a:avLst/>
            <a:gdLst>
              <a:gd name="T0" fmla="*/ 0 w 1153"/>
              <a:gd name="T1" fmla="*/ 2147483646 h 1118"/>
              <a:gd name="T2" fmla="*/ 0 w 1153"/>
              <a:gd name="T3" fmla="*/ 2147483646 h 1118"/>
              <a:gd name="T4" fmla="*/ 2147483646 w 1153"/>
              <a:gd name="T5" fmla="*/ 0 h 1118"/>
              <a:gd name="T6" fmla="*/ 2147483646 w 1153"/>
              <a:gd name="T7" fmla="*/ 2147483646 h 1118"/>
              <a:gd name="T8" fmla="*/ 2147483646 w 1153"/>
              <a:gd name="T9" fmla="*/ 2147483646 h 1118"/>
              <a:gd name="T10" fmla="*/ 2147483646 w 1153"/>
              <a:gd name="T11" fmla="*/ 2147483646 h 1118"/>
              <a:gd name="T12" fmla="*/ 0 w 1153"/>
              <a:gd name="T13" fmla="*/ 2147483646 h 1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53" h="1118">
                <a:moveTo>
                  <a:pt x="0" y="1118"/>
                </a:moveTo>
                <a:lnTo>
                  <a:pt x="0" y="806"/>
                </a:lnTo>
                <a:lnTo>
                  <a:pt x="715" y="0"/>
                </a:lnTo>
                <a:lnTo>
                  <a:pt x="1153" y="493"/>
                </a:lnTo>
                <a:lnTo>
                  <a:pt x="1153" y="796"/>
                </a:lnTo>
                <a:lnTo>
                  <a:pt x="719" y="307"/>
                </a:lnTo>
                <a:lnTo>
                  <a:pt x="0" y="111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25" name="Freeform 8">
            <a:extLst>
              <a:ext uri="{FF2B5EF4-FFF2-40B4-BE49-F238E27FC236}">
                <a16:creationId xmlns:a16="http://schemas.microsoft.com/office/drawing/2014/main" id="{597606E1-5057-4994-ACFE-6F07F636E8F0}"/>
              </a:ext>
            </a:extLst>
          </p:cNvPr>
          <p:cNvSpPr>
            <a:spLocks/>
          </p:cNvSpPr>
          <p:nvPr/>
        </p:nvSpPr>
        <p:spPr bwMode="auto">
          <a:xfrm>
            <a:off x="7953375" y="5418138"/>
            <a:ext cx="1427163" cy="1344612"/>
          </a:xfrm>
          <a:custGeom>
            <a:avLst/>
            <a:gdLst>
              <a:gd name="T0" fmla="*/ 2147483646 w 1797"/>
              <a:gd name="T1" fmla="*/ 2147483646 h 2539"/>
              <a:gd name="T2" fmla="*/ 2147483646 w 1797"/>
              <a:gd name="T3" fmla="*/ 2147483646 h 2539"/>
              <a:gd name="T4" fmla="*/ 2147483646 w 1797"/>
              <a:gd name="T5" fmla="*/ 0 h 2539"/>
              <a:gd name="T6" fmla="*/ 0 w 1797"/>
              <a:gd name="T7" fmla="*/ 2147483646 h 2539"/>
              <a:gd name="T8" fmla="*/ 0 w 1797"/>
              <a:gd name="T9" fmla="*/ 2147483646 h 2539"/>
              <a:gd name="T10" fmla="*/ 2147483646 w 1797"/>
              <a:gd name="T11" fmla="*/ 2147483646 h 25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97" h="2539">
                <a:moveTo>
                  <a:pt x="1797" y="2539"/>
                </a:moveTo>
                <a:lnTo>
                  <a:pt x="1797" y="792"/>
                </a:lnTo>
                <a:lnTo>
                  <a:pt x="675" y="0"/>
                </a:lnTo>
                <a:lnTo>
                  <a:pt x="0" y="476"/>
                </a:lnTo>
                <a:lnTo>
                  <a:pt x="0" y="2539"/>
                </a:lnTo>
                <a:lnTo>
                  <a:pt x="1797" y="2539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26" name="Freeform 9">
            <a:extLst>
              <a:ext uri="{FF2B5EF4-FFF2-40B4-BE49-F238E27FC236}">
                <a16:creationId xmlns:a16="http://schemas.microsoft.com/office/drawing/2014/main" id="{F55EBEC1-D2B0-47BD-8EF8-0E5A26E559EB}"/>
              </a:ext>
            </a:extLst>
          </p:cNvPr>
          <p:cNvSpPr>
            <a:spLocks/>
          </p:cNvSpPr>
          <p:nvPr/>
        </p:nvSpPr>
        <p:spPr bwMode="auto">
          <a:xfrm>
            <a:off x="7953375" y="5259388"/>
            <a:ext cx="1427163" cy="577850"/>
          </a:xfrm>
          <a:custGeom>
            <a:avLst/>
            <a:gdLst>
              <a:gd name="T0" fmla="*/ 2147483646 w 1797"/>
              <a:gd name="T1" fmla="*/ 2147483646 h 1094"/>
              <a:gd name="T2" fmla="*/ 2147483646 w 1797"/>
              <a:gd name="T3" fmla="*/ 2147483646 h 1094"/>
              <a:gd name="T4" fmla="*/ 2147483646 w 1797"/>
              <a:gd name="T5" fmla="*/ 0 h 1094"/>
              <a:gd name="T6" fmla="*/ 0 w 1797"/>
              <a:gd name="T7" fmla="*/ 2147483646 h 1094"/>
              <a:gd name="T8" fmla="*/ 0 w 1797"/>
              <a:gd name="T9" fmla="*/ 2147483646 h 1094"/>
              <a:gd name="T10" fmla="*/ 2147483646 w 1797"/>
              <a:gd name="T11" fmla="*/ 2147483646 h 1094"/>
              <a:gd name="T12" fmla="*/ 2147483646 w 1797"/>
              <a:gd name="T13" fmla="*/ 2147483646 h 10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97" h="1094">
                <a:moveTo>
                  <a:pt x="1797" y="1094"/>
                </a:moveTo>
                <a:lnTo>
                  <a:pt x="1797" y="788"/>
                </a:lnTo>
                <a:lnTo>
                  <a:pt x="683" y="0"/>
                </a:lnTo>
                <a:lnTo>
                  <a:pt x="0" y="482"/>
                </a:lnTo>
                <a:lnTo>
                  <a:pt x="0" y="778"/>
                </a:lnTo>
                <a:lnTo>
                  <a:pt x="675" y="302"/>
                </a:lnTo>
                <a:lnTo>
                  <a:pt x="1797" y="1094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27" name="Freeform 10">
            <a:extLst>
              <a:ext uri="{FF2B5EF4-FFF2-40B4-BE49-F238E27FC236}">
                <a16:creationId xmlns:a16="http://schemas.microsoft.com/office/drawing/2014/main" id="{C87C17C0-0848-4EB7-A39B-5087EC83D85C}"/>
              </a:ext>
            </a:extLst>
          </p:cNvPr>
          <p:cNvSpPr>
            <a:spLocks/>
          </p:cNvSpPr>
          <p:nvPr/>
        </p:nvSpPr>
        <p:spPr bwMode="auto">
          <a:xfrm>
            <a:off x="6837363" y="5462588"/>
            <a:ext cx="1154112" cy="1303337"/>
          </a:xfrm>
          <a:custGeom>
            <a:avLst/>
            <a:gdLst>
              <a:gd name="T0" fmla="*/ 0 w 1449"/>
              <a:gd name="T1" fmla="*/ 2147483646 h 2463"/>
              <a:gd name="T2" fmla="*/ 0 w 1449"/>
              <a:gd name="T3" fmla="*/ 0 h 2463"/>
              <a:gd name="T4" fmla="*/ 2147483646 w 1449"/>
              <a:gd name="T5" fmla="*/ 0 h 2463"/>
              <a:gd name="T6" fmla="*/ 2147483646 w 1449"/>
              <a:gd name="T7" fmla="*/ 2147483646 h 2463"/>
              <a:gd name="T8" fmla="*/ 0 w 1449"/>
              <a:gd name="T9" fmla="*/ 2147483646 h 24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9" h="2463">
                <a:moveTo>
                  <a:pt x="0" y="2463"/>
                </a:moveTo>
                <a:lnTo>
                  <a:pt x="0" y="0"/>
                </a:lnTo>
                <a:lnTo>
                  <a:pt x="1444" y="0"/>
                </a:lnTo>
                <a:lnTo>
                  <a:pt x="1449" y="2463"/>
                </a:lnTo>
                <a:lnTo>
                  <a:pt x="0" y="2463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28" name="Freeform 11">
            <a:extLst>
              <a:ext uri="{FF2B5EF4-FFF2-40B4-BE49-F238E27FC236}">
                <a16:creationId xmlns:a16="http://schemas.microsoft.com/office/drawing/2014/main" id="{E3C73AA6-76B5-4073-9F1F-BE0E69BDFE34}"/>
              </a:ext>
            </a:extLst>
          </p:cNvPr>
          <p:cNvSpPr>
            <a:spLocks/>
          </p:cNvSpPr>
          <p:nvPr/>
        </p:nvSpPr>
        <p:spPr bwMode="auto">
          <a:xfrm>
            <a:off x="6745288" y="5064125"/>
            <a:ext cx="1335087" cy="438150"/>
          </a:xfrm>
          <a:custGeom>
            <a:avLst/>
            <a:gdLst>
              <a:gd name="T0" fmla="*/ 0 w 1679"/>
              <a:gd name="T1" fmla="*/ 2147483646 h 828"/>
              <a:gd name="T2" fmla="*/ 2147483646 w 1679"/>
              <a:gd name="T3" fmla="*/ 2147483646 h 828"/>
              <a:gd name="T4" fmla="*/ 2147483646 w 1679"/>
              <a:gd name="T5" fmla="*/ 0 h 828"/>
              <a:gd name="T6" fmla="*/ 2147483646 w 1679"/>
              <a:gd name="T7" fmla="*/ 2147483646 h 828"/>
              <a:gd name="T8" fmla="*/ 0 w 1679"/>
              <a:gd name="T9" fmla="*/ 2147483646 h 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79" h="828">
                <a:moveTo>
                  <a:pt x="0" y="828"/>
                </a:moveTo>
                <a:lnTo>
                  <a:pt x="1679" y="813"/>
                </a:lnTo>
                <a:lnTo>
                  <a:pt x="1558" y="0"/>
                </a:lnTo>
                <a:lnTo>
                  <a:pt x="99" y="7"/>
                </a:lnTo>
                <a:lnTo>
                  <a:pt x="0" y="82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29" name="Freeform 12">
            <a:extLst>
              <a:ext uri="{FF2B5EF4-FFF2-40B4-BE49-F238E27FC236}">
                <a16:creationId xmlns:a16="http://schemas.microsoft.com/office/drawing/2014/main" id="{570853D9-4EF8-41C8-A47F-7185B5959197}"/>
              </a:ext>
            </a:extLst>
          </p:cNvPr>
          <p:cNvSpPr>
            <a:spLocks/>
          </p:cNvSpPr>
          <p:nvPr/>
        </p:nvSpPr>
        <p:spPr bwMode="auto">
          <a:xfrm>
            <a:off x="11156950" y="5459413"/>
            <a:ext cx="1154113" cy="1303337"/>
          </a:xfrm>
          <a:custGeom>
            <a:avLst/>
            <a:gdLst>
              <a:gd name="T0" fmla="*/ 0 w 1449"/>
              <a:gd name="T1" fmla="*/ 2147483646 h 2463"/>
              <a:gd name="T2" fmla="*/ 0 w 1449"/>
              <a:gd name="T3" fmla="*/ 0 h 2463"/>
              <a:gd name="T4" fmla="*/ 2147483646 w 1449"/>
              <a:gd name="T5" fmla="*/ 0 h 2463"/>
              <a:gd name="T6" fmla="*/ 2147483646 w 1449"/>
              <a:gd name="T7" fmla="*/ 2147483646 h 2463"/>
              <a:gd name="T8" fmla="*/ 0 w 1449"/>
              <a:gd name="T9" fmla="*/ 2147483646 h 24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9" h="2463">
                <a:moveTo>
                  <a:pt x="0" y="2463"/>
                </a:moveTo>
                <a:lnTo>
                  <a:pt x="0" y="0"/>
                </a:lnTo>
                <a:lnTo>
                  <a:pt x="1444" y="0"/>
                </a:lnTo>
                <a:lnTo>
                  <a:pt x="1449" y="2463"/>
                </a:lnTo>
                <a:lnTo>
                  <a:pt x="0" y="2463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30" name="Freeform 13">
            <a:extLst>
              <a:ext uri="{FF2B5EF4-FFF2-40B4-BE49-F238E27FC236}">
                <a16:creationId xmlns:a16="http://schemas.microsoft.com/office/drawing/2014/main" id="{7FA959E5-B0BE-40AB-8725-13ADD8F8CDA0}"/>
              </a:ext>
            </a:extLst>
          </p:cNvPr>
          <p:cNvSpPr>
            <a:spLocks/>
          </p:cNvSpPr>
          <p:nvPr/>
        </p:nvSpPr>
        <p:spPr bwMode="auto">
          <a:xfrm>
            <a:off x="11063288" y="5060950"/>
            <a:ext cx="1336675" cy="439738"/>
          </a:xfrm>
          <a:custGeom>
            <a:avLst/>
            <a:gdLst>
              <a:gd name="T0" fmla="*/ 0 w 1678"/>
              <a:gd name="T1" fmla="*/ 2147483646 h 829"/>
              <a:gd name="T2" fmla="*/ 2147483646 w 1678"/>
              <a:gd name="T3" fmla="*/ 2147483646 h 829"/>
              <a:gd name="T4" fmla="*/ 2147483646 w 1678"/>
              <a:gd name="T5" fmla="*/ 0 h 829"/>
              <a:gd name="T6" fmla="*/ 2147483646 w 1678"/>
              <a:gd name="T7" fmla="*/ 2147483646 h 829"/>
              <a:gd name="T8" fmla="*/ 0 w 1678"/>
              <a:gd name="T9" fmla="*/ 2147483646 h 8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78" h="829">
                <a:moveTo>
                  <a:pt x="0" y="829"/>
                </a:moveTo>
                <a:lnTo>
                  <a:pt x="1678" y="815"/>
                </a:lnTo>
                <a:lnTo>
                  <a:pt x="1557" y="0"/>
                </a:lnTo>
                <a:lnTo>
                  <a:pt x="99" y="7"/>
                </a:lnTo>
                <a:lnTo>
                  <a:pt x="0" y="829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31" name="Freeform 14">
            <a:extLst>
              <a:ext uri="{FF2B5EF4-FFF2-40B4-BE49-F238E27FC236}">
                <a16:creationId xmlns:a16="http://schemas.microsoft.com/office/drawing/2014/main" id="{F235FA5D-E5C3-4781-88B2-E7743F0AD770}"/>
              </a:ext>
            </a:extLst>
          </p:cNvPr>
          <p:cNvSpPr>
            <a:spLocks/>
          </p:cNvSpPr>
          <p:nvPr/>
        </p:nvSpPr>
        <p:spPr bwMode="auto">
          <a:xfrm>
            <a:off x="3176588" y="4965700"/>
            <a:ext cx="1497012" cy="1793875"/>
          </a:xfrm>
          <a:custGeom>
            <a:avLst/>
            <a:gdLst>
              <a:gd name="T0" fmla="*/ 0 w 1884"/>
              <a:gd name="T1" fmla="*/ 2147483646 h 3390"/>
              <a:gd name="T2" fmla="*/ 0 w 1884"/>
              <a:gd name="T3" fmla="*/ 2147483646 h 3390"/>
              <a:gd name="T4" fmla="*/ 2147483646 w 1884"/>
              <a:gd name="T5" fmla="*/ 0 h 3390"/>
              <a:gd name="T6" fmla="*/ 2147483646 w 1884"/>
              <a:gd name="T7" fmla="*/ 2147483646 h 3390"/>
              <a:gd name="T8" fmla="*/ 2147483646 w 1884"/>
              <a:gd name="T9" fmla="*/ 2147483646 h 3390"/>
              <a:gd name="T10" fmla="*/ 0 w 1884"/>
              <a:gd name="T11" fmla="*/ 2147483646 h 33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84" h="3390">
                <a:moveTo>
                  <a:pt x="0" y="3390"/>
                </a:moveTo>
                <a:lnTo>
                  <a:pt x="0" y="1058"/>
                </a:lnTo>
                <a:lnTo>
                  <a:pt x="1175" y="0"/>
                </a:lnTo>
                <a:lnTo>
                  <a:pt x="1884" y="638"/>
                </a:lnTo>
                <a:lnTo>
                  <a:pt x="1884" y="3390"/>
                </a:lnTo>
                <a:lnTo>
                  <a:pt x="0" y="339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32" name="Freeform 15">
            <a:extLst>
              <a:ext uri="{FF2B5EF4-FFF2-40B4-BE49-F238E27FC236}">
                <a16:creationId xmlns:a16="http://schemas.microsoft.com/office/drawing/2014/main" id="{B635334F-778C-4DAB-B495-4F5991B7A255}"/>
              </a:ext>
            </a:extLst>
          </p:cNvPr>
          <p:cNvSpPr>
            <a:spLocks/>
          </p:cNvSpPr>
          <p:nvPr/>
        </p:nvSpPr>
        <p:spPr bwMode="auto">
          <a:xfrm>
            <a:off x="3176588" y="4752975"/>
            <a:ext cx="1497012" cy="771525"/>
          </a:xfrm>
          <a:custGeom>
            <a:avLst/>
            <a:gdLst>
              <a:gd name="T0" fmla="*/ 0 w 1884"/>
              <a:gd name="T1" fmla="*/ 2147483646 h 1458"/>
              <a:gd name="T2" fmla="*/ 0 w 1884"/>
              <a:gd name="T3" fmla="*/ 2147483646 h 1458"/>
              <a:gd name="T4" fmla="*/ 2147483646 w 1884"/>
              <a:gd name="T5" fmla="*/ 0 h 1458"/>
              <a:gd name="T6" fmla="*/ 2147483646 w 1884"/>
              <a:gd name="T7" fmla="*/ 2147483646 h 1458"/>
              <a:gd name="T8" fmla="*/ 2147483646 w 1884"/>
              <a:gd name="T9" fmla="*/ 2147483646 h 1458"/>
              <a:gd name="T10" fmla="*/ 2147483646 w 1884"/>
              <a:gd name="T11" fmla="*/ 2147483646 h 1458"/>
              <a:gd name="T12" fmla="*/ 0 w 1884"/>
              <a:gd name="T13" fmla="*/ 2147483646 h 14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84" h="1458">
                <a:moveTo>
                  <a:pt x="0" y="1458"/>
                </a:moveTo>
                <a:lnTo>
                  <a:pt x="0" y="1051"/>
                </a:lnTo>
                <a:lnTo>
                  <a:pt x="1168" y="0"/>
                </a:lnTo>
                <a:lnTo>
                  <a:pt x="1884" y="644"/>
                </a:lnTo>
                <a:lnTo>
                  <a:pt x="1884" y="1038"/>
                </a:lnTo>
                <a:lnTo>
                  <a:pt x="1175" y="400"/>
                </a:lnTo>
                <a:lnTo>
                  <a:pt x="0" y="145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33" name="Freeform 16">
            <a:extLst>
              <a:ext uri="{FF2B5EF4-FFF2-40B4-BE49-F238E27FC236}">
                <a16:creationId xmlns:a16="http://schemas.microsoft.com/office/drawing/2014/main" id="{8E811AE4-6FF7-45F2-8823-067766E88D52}"/>
              </a:ext>
            </a:extLst>
          </p:cNvPr>
          <p:cNvSpPr>
            <a:spLocks/>
          </p:cNvSpPr>
          <p:nvPr/>
        </p:nvSpPr>
        <p:spPr bwMode="auto">
          <a:xfrm>
            <a:off x="1025525" y="4964113"/>
            <a:ext cx="2227263" cy="1798637"/>
          </a:xfrm>
          <a:custGeom>
            <a:avLst/>
            <a:gdLst>
              <a:gd name="T0" fmla="*/ 0 w 2801"/>
              <a:gd name="T1" fmla="*/ 2147483646 h 3398"/>
              <a:gd name="T2" fmla="*/ 0 w 2801"/>
              <a:gd name="T3" fmla="*/ 0 h 3398"/>
              <a:gd name="T4" fmla="*/ 2147483646 w 2801"/>
              <a:gd name="T5" fmla="*/ 0 h 3398"/>
              <a:gd name="T6" fmla="*/ 2147483646 w 2801"/>
              <a:gd name="T7" fmla="*/ 2147483646 h 3398"/>
              <a:gd name="T8" fmla="*/ 0 w 2801"/>
              <a:gd name="T9" fmla="*/ 2147483646 h 33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01" h="3398">
                <a:moveTo>
                  <a:pt x="0" y="3398"/>
                </a:moveTo>
                <a:lnTo>
                  <a:pt x="0" y="0"/>
                </a:lnTo>
                <a:lnTo>
                  <a:pt x="2792" y="0"/>
                </a:lnTo>
                <a:lnTo>
                  <a:pt x="2801" y="3398"/>
                </a:lnTo>
                <a:lnTo>
                  <a:pt x="0" y="339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34" name="Freeform 17">
            <a:extLst>
              <a:ext uri="{FF2B5EF4-FFF2-40B4-BE49-F238E27FC236}">
                <a16:creationId xmlns:a16="http://schemas.microsoft.com/office/drawing/2014/main" id="{3C065EA2-1B7F-4552-B6E2-6C3735C4BA1B}"/>
              </a:ext>
            </a:extLst>
          </p:cNvPr>
          <p:cNvSpPr>
            <a:spLocks/>
          </p:cNvSpPr>
          <p:nvPr/>
        </p:nvSpPr>
        <p:spPr bwMode="auto">
          <a:xfrm>
            <a:off x="846138" y="4416425"/>
            <a:ext cx="2578100" cy="604838"/>
          </a:xfrm>
          <a:custGeom>
            <a:avLst/>
            <a:gdLst>
              <a:gd name="T0" fmla="*/ 0 w 3242"/>
              <a:gd name="T1" fmla="*/ 2147483646 h 1142"/>
              <a:gd name="T2" fmla="*/ 2147483646 w 3242"/>
              <a:gd name="T3" fmla="*/ 2147483646 h 1142"/>
              <a:gd name="T4" fmla="*/ 2147483646 w 3242"/>
              <a:gd name="T5" fmla="*/ 0 h 1142"/>
              <a:gd name="T6" fmla="*/ 2147483646 w 3242"/>
              <a:gd name="T7" fmla="*/ 2147483646 h 1142"/>
              <a:gd name="T8" fmla="*/ 0 w 3242"/>
              <a:gd name="T9" fmla="*/ 2147483646 h 1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42" h="1142">
                <a:moveTo>
                  <a:pt x="0" y="1142"/>
                </a:moveTo>
                <a:lnTo>
                  <a:pt x="3242" y="1123"/>
                </a:lnTo>
                <a:lnTo>
                  <a:pt x="3009" y="0"/>
                </a:lnTo>
                <a:lnTo>
                  <a:pt x="191" y="9"/>
                </a:lnTo>
                <a:lnTo>
                  <a:pt x="0" y="1142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35" name="Freeform 18">
            <a:extLst>
              <a:ext uri="{FF2B5EF4-FFF2-40B4-BE49-F238E27FC236}">
                <a16:creationId xmlns:a16="http://schemas.microsoft.com/office/drawing/2014/main" id="{37762745-E53D-4ED6-BA5E-6A44BDA30CF8}"/>
              </a:ext>
            </a:extLst>
          </p:cNvPr>
          <p:cNvSpPr>
            <a:spLocks/>
          </p:cNvSpPr>
          <p:nvPr/>
        </p:nvSpPr>
        <p:spPr bwMode="auto">
          <a:xfrm>
            <a:off x="4689475" y="4964113"/>
            <a:ext cx="2225675" cy="1798637"/>
          </a:xfrm>
          <a:custGeom>
            <a:avLst/>
            <a:gdLst>
              <a:gd name="T0" fmla="*/ 0 w 2801"/>
              <a:gd name="T1" fmla="*/ 2147483646 h 3398"/>
              <a:gd name="T2" fmla="*/ 0 w 2801"/>
              <a:gd name="T3" fmla="*/ 0 h 3398"/>
              <a:gd name="T4" fmla="*/ 2147483646 w 2801"/>
              <a:gd name="T5" fmla="*/ 0 h 3398"/>
              <a:gd name="T6" fmla="*/ 2147483646 w 2801"/>
              <a:gd name="T7" fmla="*/ 2147483646 h 3398"/>
              <a:gd name="T8" fmla="*/ 0 w 2801"/>
              <a:gd name="T9" fmla="*/ 2147483646 h 33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01" h="3398">
                <a:moveTo>
                  <a:pt x="0" y="3398"/>
                </a:moveTo>
                <a:lnTo>
                  <a:pt x="0" y="0"/>
                </a:lnTo>
                <a:lnTo>
                  <a:pt x="2792" y="0"/>
                </a:lnTo>
                <a:lnTo>
                  <a:pt x="2801" y="3398"/>
                </a:lnTo>
                <a:lnTo>
                  <a:pt x="0" y="339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36" name="Freeform 19">
            <a:extLst>
              <a:ext uri="{FF2B5EF4-FFF2-40B4-BE49-F238E27FC236}">
                <a16:creationId xmlns:a16="http://schemas.microsoft.com/office/drawing/2014/main" id="{84FB3F80-3C14-4D3E-9171-08EF8C7EC856}"/>
              </a:ext>
            </a:extLst>
          </p:cNvPr>
          <p:cNvSpPr>
            <a:spLocks/>
          </p:cNvSpPr>
          <p:nvPr/>
        </p:nvSpPr>
        <p:spPr bwMode="auto">
          <a:xfrm>
            <a:off x="4508500" y="4416425"/>
            <a:ext cx="2579688" cy="604838"/>
          </a:xfrm>
          <a:custGeom>
            <a:avLst/>
            <a:gdLst>
              <a:gd name="T0" fmla="*/ 0 w 3244"/>
              <a:gd name="T1" fmla="*/ 2147483646 h 1142"/>
              <a:gd name="T2" fmla="*/ 2147483646 w 3244"/>
              <a:gd name="T3" fmla="*/ 2147483646 h 1142"/>
              <a:gd name="T4" fmla="*/ 2147483646 w 3244"/>
              <a:gd name="T5" fmla="*/ 0 h 1142"/>
              <a:gd name="T6" fmla="*/ 2147483646 w 3244"/>
              <a:gd name="T7" fmla="*/ 2147483646 h 1142"/>
              <a:gd name="T8" fmla="*/ 0 w 3244"/>
              <a:gd name="T9" fmla="*/ 2147483646 h 1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44" h="1142">
                <a:moveTo>
                  <a:pt x="0" y="1142"/>
                </a:moveTo>
                <a:lnTo>
                  <a:pt x="3244" y="1123"/>
                </a:lnTo>
                <a:lnTo>
                  <a:pt x="3009" y="0"/>
                </a:lnTo>
                <a:lnTo>
                  <a:pt x="192" y="9"/>
                </a:lnTo>
                <a:lnTo>
                  <a:pt x="0" y="1142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37" name="Freeform 20">
            <a:extLst>
              <a:ext uri="{FF2B5EF4-FFF2-40B4-BE49-F238E27FC236}">
                <a16:creationId xmlns:a16="http://schemas.microsoft.com/office/drawing/2014/main" id="{82B4D945-CFE1-4AB8-9C59-A36F706A6ED5}"/>
              </a:ext>
            </a:extLst>
          </p:cNvPr>
          <p:cNvSpPr>
            <a:spLocks/>
          </p:cNvSpPr>
          <p:nvPr/>
        </p:nvSpPr>
        <p:spPr bwMode="auto">
          <a:xfrm>
            <a:off x="9042400" y="4964113"/>
            <a:ext cx="2228850" cy="1798637"/>
          </a:xfrm>
          <a:custGeom>
            <a:avLst/>
            <a:gdLst>
              <a:gd name="T0" fmla="*/ 0 w 2802"/>
              <a:gd name="T1" fmla="*/ 2147483646 h 3398"/>
              <a:gd name="T2" fmla="*/ 0 w 2802"/>
              <a:gd name="T3" fmla="*/ 0 h 3398"/>
              <a:gd name="T4" fmla="*/ 2147483646 w 2802"/>
              <a:gd name="T5" fmla="*/ 0 h 3398"/>
              <a:gd name="T6" fmla="*/ 2147483646 w 2802"/>
              <a:gd name="T7" fmla="*/ 2147483646 h 3398"/>
              <a:gd name="T8" fmla="*/ 0 w 2802"/>
              <a:gd name="T9" fmla="*/ 2147483646 h 33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02" h="3398">
                <a:moveTo>
                  <a:pt x="0" y="3398"/>
                </a:moveTo>
                <a:lnTo>
                  <a:pt x="0" y="0"/>
                </a:lnTo>
                <a:lnTo>
                  <a:pt x="2793" y="0"/>
                </a:lnTo>
                <a:lnTo>
                  <a:pt x="2802" y="3398"/>
                </a:lnTo>
                <a:lnTo>
                  <a:pt x="0" y="339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38" name="Freeform 21">
            <a:extLst>
              <a:ext uri="{FF2B5EF4-FFF2-40B4-BE49-F238E27FC236}">
                <a16:creationId xmlns:a16="http://schemas.microsoft.com/office/drawing/2014/main" id="{B160A8B5-B707-4CDF-A657-4636F7AD0945}"/>
              </a:ext>
            </a:extLst>
          </p:cNvPr>
          <p:cNvSpPr>
            <a:spLocks/>
          </p:cNvSpPr>
          <p:nvPr/>
        </p:nvSpPr>
        <p:spPr bwMode="auto">
          <a:xfrm>
            <a:off x="8864600" y="4416425"/>
            <a:ext cx="2578100" cy="604838"/>
          </a:xfrm>
          <a:custGeom>
            <a:avLst/>
            <a:gdLst>
              <a:gd name="T0" fmla="*/ 0 w 3242"/>
              <a:gd name="T1" fmla="*/ 2147483646 h 1142"/>
              <a:gd name="T2" fmla="*/ 2147483646 w 3242"/>
              <a:gd name="T3" fmla="*/ 2147483646 h 1142"/>
              <a:gd name="T4" fmla="*/ 2147483646 w 3242"/>
              <a:gd name="T5" fmla="*/ 0 h 1142"/>
              <a:gd name="T6" fmla="*/ 2147483646 w 3242"/>
              <a:gd name="T7" fmla="*/ 2147483646 h 1142"/>
              <a:gd name="T8" fmla="*/ 0 w 3242"/>
              <a:gd name="T9" fmla="*/ 2147483646 h 1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42" h="1142">
                <a:moveTo>
                  <a:pt x="0" y="1142"/>
                </a:moveTo>
                <a:lnTo>
                  <a:pt x="3242" y="1123"/>
                </a:lnTo>
                <a:lnTo>
                  <a:pt x="3009" y="0"/>
                </a:lnTo>
                <a:lnTo>
                  <a:pt x="190" y="9"/>
                </a:lnTo>
                <a:lnTo>
                  <a:pt x="0" y="1142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39" name="Freeform 22">
            <a:extLst>
              <a:ext uri="{FF2B5EF4-FFF2-40B4-BE49-F238E27FC236}">
                <a16:creationId xmlns:a16="http://schemas.microsoft.com/office/drawing/2014/main" id="{121994BC-246B-476C-AE66-A57D25F70433}"/>
              </a:ext>
            </a:extLst>
          </p:cNvPr>
          <p:cNvSpPr>
            <a:spLocks/>
          </p:cNvSpPr>
          <p:nvPr/>
        </p:nvSpPr>
        <p:spPr bwMode="auto">
          <a:xfrm>
            <a:off x="0" y="5468938"/>
            <a:ext cx="917575" cy="1374775"/>
          </a:xfrm>
          <a:custGeom>
            <a:avLst/>
            <a:gdLst>
              <a:gd name="T0" fmla="*/ 0 w 1152"/>
              <a:gd name="T1" fmla="*/ 2147483646 h 2598"/>
              <a:gd name="T2" fmla="*/ 0 w 1152"/>
              <a:gd name="T3" fmla="*/ 2147483646 h 2598"/>
              <a:gd name="T4" fmla="*/ 2147483646 w 1152"/>
              <a:gd name="T5" fmla="*/ 0 h 2598"/>
              <a:gd name="T6" fmla="*/ 2147483646 w 1152"/>
              <a:gd name="T7" fmla="*/ 2147483646 h 2598"/>
              <a:gd name="T8" fmla="*/ 2147483646 w 1152"/>
              <a:gd name="T9" fmla="*/ 2147483646 h 2598"/>
              <a:gd name="T10" fmla="*/ 0 w 1152"/>
              <a:gd name="T11" fmla="*/ 2147483646 h 2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52" h="2598">
                <a:moveTo>
                  <a:pt x="0" y="2598"/>
                </a:moveTo>
                <a:lnTo>
                  <a:pt x="0" y="811"/>
                </a:lnTo>
                <a:lnTo>
                  <a:pt x="719" y="0"/>
                </a:lnTo>
                <a:lnTo>
                  <a:pt x="1152" y="488"/>
                </a:lnTo>
                <a:lnTo>
                  <a:pt x="1152" y="2598"/>
                </a:lnTo>
                <a:lnTo>
                  <a:pt x="0" y="2598"/>
                </a:lnTo>
                <a:close/>
              </a:path>
            </a:pathLst>
          </a:custGeom>
          <a:solidFill>
            <a:srgbClr val="87CD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40" name="Freeform 23">
            <a:extLst>
              <a:ext uri="{FF2B5EF4-FFF2-40B4-BE49-F238E27FC236}">
                <a16:creationId xmlns:a16="http://schemas.microsoft.com/office/drawing/2014/main" id="{52C1354E-445A-4922-909C-075CDC2091D6}"/>
              </a:ext>
            </a:extLst>
          </p:cNvPr>
          <p:cNvSpPr>
            <a:spLocks/>
          </p:cNvSpPr>
          <p:nvPr/>
        </p:nvSpPr>
        <p:spPr bwMode="auto">
          <a:xfrm>
            <a:off x="0" y="5307013"/>
            <a:ext cx="917575" cy="590550"/>
          </a:xfrm>
          <a:custGeom>
            <a:avLst/>
            <a:gdLst>
              <a:gd name="T0" fmla="*/ 0 w 1152"/>
              <a:gd name="T1" fmla="*/ 2147483646 h 1118"/>
              <a:gd name="T2" fmla="*/ 0 w 1152"/>
              <a:gd name="T3" fmla="*/ 2147483646 h 1118"/>
              <a:gd name="T4" fmla="*/ 2147483646 w 1152"/>
              <a:gd name="T5" fmla="*/ 0 h 1118"/>
              <a:gd name="T6" fmla="*/ 2147483646 w 1152"/>
              <a:gd name="T7" fmla="*/ 2147483646 h 1118"/>
              <a:gd name="T8" fmla="*/ 2147483646 w 1152"/>
              <a:gd name="T9" fmla="*/ 2147483646 h 1118"/>
              <a:gd name="T10" fmla="*/ 2147483646 w 1152"/>
              <a:gd name="T11" fmla="*/ 2147483646 h 1118"/>
              <a:gd name="T12" fmla="*/ 0 w 1152"/>
              <a:gd name="T13" fmla="*/ 2147483646 h 1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52" h="1118">
                <a:moveTo>
                  <a:pt x="0" y="1118"/>
                </a:moveTo>
                <a:lnTo>
                  <a:pt x="0" y="805"/>
                </a:lnTo>
                <a:lnTo>
                  <a:pt x="714" y="0"/>
                </a:lnTo>
                <a:lnTo>
                  <a:pt x="1152" y="492"/>
                </a:lnTo>
                <a:lnTo>
                  <a:pt x="1152" y="795"/>
                </a:lnTo>
                <a:lnTo>
                  <a:pt x="719" y="307"/>
                </a:lnTo>
                <a:lnTo>
                  <a:pt x="0" y="1118"/>
                </a:lnTo>
                <a:close/>
              </a:path>
            </a:pathLst>
          </a:custGeom>
          <a:solidFill>
            <a:srgbClr val="502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41" name="Freeform 24">
            <a:extLst>
              <a:ext uri="{FF2B5EF4-FFF2-40B4-BE49-F238E27FC236}">
                <a16:creationId xmlns:a16="http://schemas.microsoft.com/office/drawing/2014/main" id="{8C7C5783-0B7B-4CEB-8637-7ED60909FA8F}"/>
              </a:ext>
            </a:extLst>
          </p:cNvPr>
          <p:cNvSpPr>
            <a:spLocks/>
          </p:cNvSpPr>
          <p:nvPr/>
        </p:nvSpPr>
        <p:spPr bwMode="auto">
          <a:xfrm>
            <a:off x="7842250" y="5499100"/>
            <a:ext cx="1430338" cy="1344613"/>
          </a:xfrm>
          <a:custGeom>
            <a:avLst/>
            <a:gdLst>
              <a:gd name="T0" fmla="*/ 2147483646 w 1798"/>
              <a:gd name="T1" fmla="*/ 2147483646 h 2541"/>
              <a:gd name="T2" fmla="*/ 2147483646 w 1798"/>
              <a:gd name="T3" fmla="*/ 2147483646 h 2541"/>
              <a:gd name="T4" fmla="*/ 2147483646 w 1798"/>
              <a:gd name="T5" fmla="*/ 0 h 2541"/>
              <a:gd name="T6" fmla="*/ 0 w 1798"/>
              <a:gd name="T7" fmla="*/ 2147483646 h 2541"/>
              <a:gd name="T8" fmla="*/ 0 w 1798"/>
              <a:gd name="T9" fmla="*/ 2147483646 h 2541"/>
              <a:gd name="T10" fmla="*/ 2147483646 w 1798"/>
              <a:gd name="T11" fmla="*/ 2147483646 h 25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98" h="2541">
                <a:moveTo>
                  <a:pt x="1798" y="2541"/>
                </a:moveTo>
                <a:lnTo>
                  <a:pt x="1798" y="793"/>
                </a:lnTo>
                <a:lnTo>
                  <a:pt x="676" y="0"/>
                </a:lnTo>
                <a:lnTo>
                  <a:pt x="0" y="479"/>
                </a:lnTo>
                <a:lnTo>
                  <a:pt x="0" y="2541"/>
                </a:lnTo>
                <a:lnTo>
                  <a:pt x="1798" y="2541"/>
                </a:lnTo>
                <a:close/>
              </a:path>
            </a:pathLst>
          </a:custGeom>
          <a:solidFill>
            <a:srgbClr val="D315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42" name="Freeform 25">
            <a:extLst>
              <a:ext uri="{FF2B5EF4-FFF2-40B4-BE49-F238E27FC236}">
                <a16:creationId xmlns:a16="http://schemas.microsoft.com/office/drawing/2014/main" id="{78B4DAD5-BD57-4EEE-8A85-7AEE96A82B2D}"/>
              </a:ext>
            </a:extLst>
          </p:cNvPr>
          <p:cNvSpPr>
            <a:spLocks/>
          </p:cNvSpPr>
          <p:nvPr/>
        </p:nvSpPr>
        <p:spPr bwMode="auto">
          <a:xfrm>
            <a:off x="7842250" y="5340350"/>
            <a:ext cx="1430338" cy="577850"/>
          </a:xfrm>
          <a:custGeom>
            <a:avLst/>
            <a:gdLst>
              <a:gd name="T0" fmla="*/ 2147483646 w 1798"/>
              <a:gd name="T1" fmla="*/ 2147483646 h 1093"/>
              <a:gd name="T2" fmla="*/ 2147483646 w 1798"/>
              <a:gd name="T3" fmla="*/ 2147483646 h 1093"/>
              <a:gd name="T4" fmla="*/ 2147483646 w 1798"/>
              <a:gd name="T5" fmla="*/ 0 h 1093"/>
              <a:gd name="T6" fmla="*/ 0 w 1798"/>
              <a:gd name="T7" fmla="*/ 2147483646 h 1093"/>
              <a:gd name="T8" fmla="*/ 0 w 1798"/>
              <a:gd name="T9" fmla="*/ 2147483646 h 1093"/>
              <a:gd name="T10" fmla="*/ 2147483646 w 1798"/>
              <a:gd name="T11" fmla="*/ 2147483646 h 1093"/>
              <a:gd name="T12" fmla="*/ 2147483646 w 1798"/>
              <a:gd name="T13" fmla="*/ 2147483646 h 10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98" h="1093">
                <a:moveTo>
                  <a:pt x="1798" y="1093"/>
                </a:moveTo>
                <a:lnTo>
                  <a:pt x="1798" y="788"/>
                </a:lnTo>
                <a:lnTo>
                  <a:pt x="683" y="0"/>
                </a:lnTo>
                <a:lnTo>
                  <a:pt x="0" y="483"/>
                </a:lnTo>
                <a:lnTo>
                  <a:pt x="0" y="779"/>
                </a:lnTo>
                <a:lnTo>
                  <a:pt x="676" y="300"/>
                </a:lnTo>
                <a:lnTo>
                  <a:pt x="1798" y="1093"/>
                </a:lnTo>
                <a:close/>
              </a:path>
            </a:pathLst>
          </a:custGeom>
          <a:solidFill>
            <a:srgbClr val="502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43" name="Freeform 26">
            <a:extLst>
              <a:ext uri="{FF2B5EF4-FFF2-40B4-BE49-F238E27FC236}">
                <a16:creationId xmlns:a16="http://schemas.microsoft.com/office/drawing/2014/main" id="{865DB1E3-0B17-48BF-87E9-40CBE761E1F9}"/>
              </a:ext>
            </a:extLst>
          </p:cNvPr>
          <p:cNvSpPr>
            <a:spLocks/>
          </p:cNvSpPr>
          <p:nvPr/>
        </p:nvSpPr>
        <p:spPr bwMode="auto">
          <a:xfrm>
            <a:off x="6729413" y="5541963"/>
            <a:ext cx="1152525" cy="1304925"/>
          </a:xfrm>
          <a:custGeom>
            <a:avLst/>
            <a:gdLst>
              <a:gd name="T0" fmla="*/ 0 w 1449"/>
              <a:gd name="T1" fmla="*/ 2147483646 h 2465"/>
              <a:gd name="T2" fmla="*/ 0 w 1449"/>
              <a:gd name="T3" fmla="*/ 0 h 2465"/>
              <a:gd name="T4" fmla="*/ 2147483646 w 1449"/>
              <a:gd name="T5" fmla="*/ 0 h 2465"/>
              <a:gd name="T6" fmla="*/ 2147483646 w 1449"/>
              <a:gd name="T7" fmla="*/ 2147483646 h 2465"/>
              <a:gd name="T8" fmla="*/ 0 w 1449"/>
              <a:gd name="T9" fmla="*/ 2147483646 h 24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9" h="2465">
                <a:moveTo>
                  <a:pt x="0" y="2465"/>
                </a:moveTo>
                <a:lnTo>
                  <a:pt x="0" y="0"/>
                </a:lnTo>
                <a:lnTo>
                  <a:pt x="1446" y="0"/>
                </a:lnTo>
                <a:lnTo>
                  <a:pt x="1449" y="2465"/>
                </a:lnTo>
                <a:lnTo>
                  <a:pt x="0" y="2465"/>
                </a:lnTo>
                <a:close/>
              </a:path>
            </a:pathLst>
          </a:custGeom>
          <a:solidFill>
            <a:srgbClr val="87CD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44" name="Freeform 27">
            <a:extLst>
              <a:ext uri="{FF2B5EF4-FFF2-40B4-BE49-F238E27FC236}">
                <a16:creationId xmlns:a16="http://schemas.microsoft.com/office/drawing/2014/main" id="{DC066BB6-79D7-46BD-B6EF-1077701E1844}"/>
              </a:ext>
            </a:extLst>
          </p:cNvPr>
          <p:cNvSpPr>
            <a:spLocks/>
          </p:cNvSpPr>
          <p:nvPr/>
        </p:nvSpPr>
        <p:spPr bwMode="auto">
          <a:xfrm>
            <a:off x="6637338" y="5145088"/>
            <a:ext cx="1333500" cy="438150"/>
          </a:xfrm>
          <a:custGeom>
            <a:avLst/>
            <a:gdLst>
              <a:gd name="T0" fmla="*/ 0 w 1678"/>
              <a:gd name="T1" fmla="*/ 2147483646 h 828"/>
              <a:gd name="T2" fmla="*/ 2147483646 w 1678"/>
              <a:gd name="T3" fmla="*/ 2147483646 h 828"/>
              <a:gd name="T4" fmla="*/ 2147483646 w 1678"/>
              <a:gd name="T5" fmla="*/ 0 h 828"/>
              <a:gd name="T6" fmla="*/ 2147483646 w 1678"/>
              <a:gd name="T7" fmla="*/ 2147483646 h 828"/>
              <a:gd name="T8" fmla="*/ 0 w 1678"/>
              <a:gd name="T9" fmla="*/ 2147483646 h 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78" h="828">
                <a:moveTo>
                  <a:pt x="0" y="828"/>
                </a:moveTo>
                <a:lnTo>
                  <a:pt x="1678" y="814"/>
                </a:lnTo>
                <a:lnTo>
                  <a:pt x="1557" y="0"/>
                </a:lnTo>
                <a:lnTo>
                  <a:pt x="99" y="7"/>
                </a:lnTo>
                <a:lnTo>
                  <a:pt x="0" y="828"/>
                </a:lnTo>
                <a:close/>
              </a:path>
            </a:pathLst>
          </a:custGeom>
          <a:solidFill>
            <a:srgbClr val="502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45" name="Freeform 28">
            <a:extLst>
              <a:ext uri="{FF2B5EF4-FFF2-40B4-BE49-F238E27FC236}">
                <a16:creationId xmlns:a16="http://schemas.microsoft.com/office/drawing/2014/main" id="{A7DEE22D-EBF8-4E64-8B99-0A30AB2368C8}"/>
              </a:ext>
            </a:extLst>
          </p:cNvPr>
          <p:cNvSpPr>
            <a:spLocks/>
          </p:cNvSpPr>
          <p:nvPr/>
        </p:nvSpPr>
        <p:spPr bwMode="auto">
          <a:xfrm>
            <a:off x="11049000" y="5540375"/>
            <a:ext cx="1152525" cy="1303338"/>
          </a:xfrm>
          <a:custGeom>
            <a:avLst/>
            <a:gdLst>
              <a:gd name="T0" fmla="*/ 0 w 1449"/>
              <a:gd name="T1" fmla="*/ 2147483646 h 2464"/>
              <a:gd name="T2" fmla="*/ 0 w 1449"/>
              <a:gd name="T3" fmla="*/ 0 h 2464"/>
              <a:gd name="T4" fmla="*/ 2147483646 w 1449"/>
              <a:gd name="T5" fmla="*/ 0 h 2464"/>
              <a:gd name="T6" fmla="*/ 2147483646 w 1449"/>
              <a:gd name="T7" fmla="*/ 2147483646 h 2464"/>
              <a:gd name="T8" fmla="*/ 0 w 1449"/>
              <a:gd name="T9" fmla="*/ 2147483646 h 24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9" h="2464">
                <a:moveTo>
                  <a:pt x="0" y="2464"/>
                </a:moveTo>
                <a:lnTo>
                  <a:pt x="0" y="0"/>
                </a:lnTo>
                <a:lnTo>
                  <a:pt x="1445" y="0"/>
                </a:lnTo>
                <a:lnTo>
                  <a:pt x="1449" y="2464"/>
                </a:lnTo>
                <a:lnTo>
                  <a:pt x="0" y="2464"/>
                </a:lnTo>
                <a:close/>
              </a:path>
            </a:pathLst>
          </a:custGeom>
          <a:solidFill>
            <a:srgbClr val="B9B6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46" name="Freeform 29">
            <a:extLst>
              <a:ext uri="{FF2B5EF4-FFF2-40B4-BE49-F238E27FC236}">
                <a16:creationId xmlns:a16="http://schemas.microsoft.com/office/drawing/2014/main" id="{1DCF8DAE-0CE5-440E-BA46-099C1ECF6D1B}"/>
              </a:ext>
            </a:extLst>
          </p:cNvPr>
          <p:cNvSpPr>
            <a:spLocks/>
          </p:cNvSpPr>
          <p:nvPr/>
        </p:nvSpPr>
        <p:spPr bwMode="auto">
          <a:xfrm>
            <a:off x="10956925" y="5143500"/>
            <a:ext cx="1333500" cy="438150"/>
          </a:xfrm>
          <a:custGeom>
            <a:avLst/>
            <a:gdLst>
              <a:gd name="T0" fmla="*/ 0 w 1677"/>
              <a:gd name="T1" fmla="*/ 2147483646 h 827"/>
              <a:gd name="T2" fmla="*/ 2147483646 w 1677"/>
              <a:gd name="T3" fmla="*/ 2147483646 h 827"/>
              <a:gd name="T4" fmla="*/ 2147483646 w 1677"/>
              <a:gd name="T5" fmla="*/ 0 h 827"/>
              <a:gd name="T6" fmla="*/ 2147483646 w 1677"/>
              <a:gd name="T7" fmla="*/ 2147483646 h 827"/>
              <a:gd name="T8" fmla="*/ 0 w 1677"/>
              <a:gd name="T9" fmla="*/ 2147483646 h 8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77" h="827">
                <a:moveTo>
                  <a:pt x="0" y="827"/>
                </a:moveTo>
                <a:lnTo>
                  <a:pt x="1677" y="813"/>
                </a:lnTo>
                <a:lnTo>
                  <a:pt x="1556" y="0"/>
                </a:lnTo>
                <a:lnTo>
                  <a:pt x="99" y="7"/>
                </a:lnTo>
                <a:lnTo>
                  <a:pt x="0" y="827"/>
                </a:lnTo>
                <a:close/>
              </a:path>
            </a:pathLst>
          </a:custGeom>
          <a:solidFill>
            <a:srgbClr val="502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47" name="Freeform 30">
            <a:extLst>
              <a:ext uri="{FF2B5EF4-FFF2-40B4-BE49-F238E27FC236}">
                <a16:creationId xmlns:a16="http://schemas.microsoft.com/office/drawing/2014/main" id="{42E2439B-DD20-4D4C-90E2-5CB050D7A5E1}"/>
              </a:ext>
            </a:extLst>
          </p:cNvPr>
          <p:cNvSpPr>
            <a:spLocks/>
          </p:cNvSpPr>
          <p:nvPr/>
        </p:nvSpPr>
        <p:spPr bwMode="auto">
          <a:xfrm>
            <a:off x="3067050" y="5046663"/>
            <a:ext cx="1498600" cy="1793875"/>
          </a:xfrm>
          <a:custGeom>
            <a:avLst/>
            <a:gdLst>
              <a:gd name="T0" fmla="*/ 0 w 1884"/>
              <a:gd name="T1" fmla="*/ 2147483646 h 3388"/>
              <a:gd name="T2" fmla="*/ 0 w 1884"/>
              <a:gd name="T3" fmla="*/ 2147483646 h 3388"/>
              <a:gd name="T4" fmla="*/ 2147483646 w 1884"/>
              <a:gd name="T5" fmla="*/ 0 h 3388"/>
              <a:gd name="T6" fmla="*/ 2147483646 w 1884"/>
              <a:gd name="T7" fmla="*/ 2147483646 h 3388"/>
              <a:gd name="T8" fmla="*/ 2147483646 w 1884"/>
              <a:gd name="T9" fmla="*/ 2147483646 h 3388"/>
              <a:gd name="T10" fmla="*/ 0 w 1884"/>
              <a:gd name="T11" fmla="*/ 2147483646 h 33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84" h="3388">
                <a:moveTo>
                  <a:pt x="0" y="3388"/>
                </a:moveTo>
                <a:lnTo>
                  <a:pt x="0" y="1057"/>
                </a:lnTo>
                <a:lnTo>
                  <a:pt x="1177" y="0"/>
                </a:lnTo>
                <a:lnTo>
                  <a:pt x="1884" y="636"/>
                </a:lnTo>
                <a:lnTo>
                  <a:pt x="1884" y="3388"/>
                </a:lnTo>
                <a:lnTo>
                  <a:pt x="0" y="3388"/>
                </a:lnTo>
                <a:close/>
              </a:path>
            </a:pathLst>
          </a:custGeom>
          <a:solidFill>
            <a:srgbClr val="D315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48" name="Freeform 31">
            <a:extLst>
              <a:ext uri="{FF2B5EF4-FFF2-40B4-BE49-F238E27FC236}">
                <a16:creationId xmlns:a16="http://schemas.microsoft.com/office/drawing/2014/main" id="{10097CD6-3BD5-47C6-BAD9-0432B6689692}"/>
              </a:ext>
            </a:extLst>
          </p:cNvPr>
          <p:cNvSpPr>
            <a:spLocks/>
          </p:cNvSpPr>
          <p:nvPr/>
        </p:nvSpPr>
        <p:spPr bwMode="auto">
          <a:xfrm>
            <a:off x="3067050" y="4833938"/>
            <a:ext cx="1498600" cy="773112"/>
          </a:xfrm>
          <a:custGeom>
            <a:avLst/>
            <a:gdLst>
              <a:gd name="T0" fmla="*/ 0 w 1884"/>
              <a:gd name="T1" fmla="*/ 2147483646 h 1459"/>
              <a:gd name="T2" fmla="*/ 0 w 1884"/>
              <a:gd name="T3" fmla="*/ 2147483646 h 1459"/>
              <a:gd name="T4" fmla="*/ 2147483646 w 1884"/>
              <a:gd name="T5" fmla="*/ 0 h 1459"/>
              <a:gd name="T6" fmla="*/ 2147483646 w 1884"/>
              <a:gd name="T7" fmla="*/ 2147483646 h 1459"/>
              <a:gd name="T8" fmla="*/ 2147483646 w 1884"/>
              <a:gd name="T9" fmla="*/ 2147483646 h 1459"/>
              <a:gd name="T10" fmla="*/ 2147483646 w 1884"/>
              <a:gd name="T11" fmla="*/ 2147483646 h 1459"/>
              <a:gd name="T12" fmla="*/ 0 w 1884"/>
              <a:gd name="T13" fmla="*/ 2147483646 h 1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84" h="1459">
                <a:moveTo>
                  <a:pt x="0" y="1459"/>
                </a:moveTo>
                <a:lnTo>
                  <a:pt x="0" y="1051"/>
                </a:lnTo>
                <a:lnTo>
                  <a:pt x="1169" y="0"/>
                </a:lnTo>
                <a:lnTo>
                  <a:pt x="1884" y="644"/>
                </a:lnTo>
                <a:lnTo>
                  <a:pt x="1884" y="1038"/>
                </a:lnTo>
                <a:lnTo>
                  <a:pt x="1177" y="402"/>
                </a:lnTo>
                <a:lnTo>
                  <a:pt x="0" y="1459"/>
                </a:lnTo>
                <a:close/>
              </a:path>
            </a:pathLst>
          </a:custGeom>
          <a:solidFill>
            <a:srgbClr val="502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49" name="Freeform 32">
            <a:extLst>
              <a:ext uri="{FF2B5EF4-FFF2-40B4-BE49-F238E27FC236}">
                <a16:creationId xmlns:a16="http://schemas.microsoft.com/office/drawing/2014/main" id="{BCA56956-8B83-4E6A-A081-F5D1374694CC}"/>
              </a:ext>
            </a:extLst>
          </p:cNvPr>
          <p:cNvSpPr>
            <a:spLocks/>
          </p:cNvSpPr>
          <p:nvPr/>
        </p:nvSpPr>
        <p:spPr bwMode="auto">
          <a:xfrm>
            <a:off x="917575" y="5045075"/>
            <a:ext cx="2227263" cy="1798638"/>
          </a:xfrm>
          <a:custGeom>
            <a:avLst/>
            <a:gdLst>
              <a:gd name="T0" fmla="*/ 0 w 2801"/>
              <a:gd name="T1" fmla="*/ 2147483646 h 3398"/>
              <a:gd name="T2" fmla="*/ 0 w 2801"/>
              <a:gd name="T3" fmla="*/ 0 h 3398"/>
              <a:gd name="T4" fmla="*/ 2147483646 w 2801"/>
              <a:gd name="T5" fmla="*/ 0 h 3398"/>
              <a:gd name="T6" fmla="*/ 2147483646 w 2801"/>
              <a:gd name="T7" fmla="*/ 2147483646 h 3398"/>
              <a:gd name="T8" fmla="*/ 0 w 2801"/>
              <a:gd name="T9" fmla="*/ 2147483646 h 33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01" h="3398">
                <a:moveTo>
                  <a:pt x="0" y="3398"/>
                </a:moveTo>
                <a:lnTo>
                  <a:pt x="0" y="0"/>
                </a:lnTo>
                <a:lnTo>
                  <a:pt x="2792" y="0"/>
                </a:lnTo>
                <a:lnTo>
                  <a:pt x="2801" y="3398"/>
                </a:lnTo>
                <a:lnTo>
                  <a:pt x="0" y="3398"/>
                </a:lnTo>
                <a:close/>
              </a:path>
            </a:pathLst>
          </a:custGeom>
          <a:solidFill>
            <a:srgbClr val="F191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50" name="Freeform 33">
            <a:extLst>
              <a:ext uri="{FF2B5EF4-FFF2-40B4-BE49-F238E27FC236}">
                <a16:creationId xmlns:a16="http://schemas.microsoft.com/office/drawing/2014/main" id="{3860FAAC-0875-4C62-AB08-B99F8AC1B25D}"/>
              </a:ext>
            </a:extLst>
          </p:cNvPr>
          <p:cNvSpPr>
            <a:spLocks/>
          </p:cNvSpPr>
          <p:nvPr/>
        </p:nvSpPr>
        <p:spPr bwMode="auto">
          <a:xfrm>
            <a:off x="738188" y="4497388"/>
            <a:ext cx="2579687" cy="604837"/>
          </a:xfrm>
          <a:custGeom>
            <a:avLst/>
            <a:gdLst>
              <a:gd name="T0" fmla="*/ 0 w 3243"/>
              <a:gd name="T1" fmla="*/ 2147483646 h 1143"/>
              <a:gd name="T2" fmla="*/ 2147483646 w 3243"/>
              <a:gd name="T3" fmla="*/ 2147483646 h 1143"/>
              <a:gd name="T4" fmla="*/ 2147483646 w 3243"/>
              <a:gd name="T5" fmla="*/ 0 h 1143"/>
              <a:gd name="T6" fmla="*/ 2147483646 w 3243"/>
              <a:gd name="T7" fmla="*/ 2147483646 h 1143"/>
              <a:gd name="T8" fmla="*/ 0 w 3243"/>
              <a:gd name="T9" fmla="*/ 2147483646 h 11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43" h="1143">
                <a:moveTo>
                  <a:pt x="0" y="1143"/>
                </a:moveTo>
                <a:lnTo>
                  <a:pt x="3243" y="1123"/>
                </a:lnTo>
                <a:lnTo>
                  <a:pt x="3009" y="0"/>
                </a:lnTo>
                <a:lnTo>
                  <a:pt x="191" y="10"/>
                </a:lnTo>
                <a:lnTo>
                  <a:pt x="0" y="1143"/>
                </a:lnTo>
                <a:close/>
              </a:path>
            </a:pathLst>
          </a:custGeom>
          <a:solidFill>
            <a:srgbClr val="502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51" name="Freeform 34">
            <a:extLst>
              <a:ext uri="{FF2B5EF4-FFF2-40B4-BE49-F238E27FC236}">
                <a16:creationId xmlns:a16="http://schemas.microsoft.com/office/drawing/2014/main" id="{20FD5888-489C-4BF6-AFBA-954B74AE49DE}"/>
              </a:ext>
            </a:extLst>
          </p:cNvPr>
          <p:cNvSpPr>
            <a:spLocks/>
          </p:cNvSpPr>
          <p:nvPr/>
        </p:nvSpPr>
        <p:spPr bwMode="auto">
          <a:xfrm>
            <a:off x="4548188" y="5045075"/>
            <a:ext cx="2255837" cy="1798638"/>
          </a:xfrm>
          <a:custGeom>
            <a:avLst/>
            <a:gdLst>
              <a:gd name="T0" fmla="*/ 0 w 2838"/>
              <a:gd name="T1" fmla="*/ 2147483646 h 3398"/>
              <a:gd name="T2" fmla="*/ 0 w 2838"/>
              <a:gd name="T3" fmla="*/ 0 h 3398"/>
              <a:gd name="T4" fmla="*/ 2147483646 w 2838"/>
              <a:gd name="T5" fmla="*/ 0 h 3398"/>
              <a:gd name="T6" fmla="*/ 2147483646 w 2838"/>
              <a:gd name="T7" fmla="*/ 2147483646 h 3398"/>
              <a:gd name="T8" fmla="*/ 0 w 2838"/>
              <a:gd name="T9" fmla="*/ 2147483646 h 33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38" h="3398">
                <a:moveTo>
                  <a:pt x="0" y="3398"/>
                </a:moveTo>
                <a:lnTo>
                  <a:pt x="0" y="0"/>
                </a:lnTo>
                <a:lnTo>
                  <a:pt x="2830" y="0"/>
                </a:lnTo>
                <a:lnTo>
                  <a:pt x="2838" y="3398"/>
                </a:lnTo>
                <a:lnTo>
                  <a:pt x="0" y="3398"/>
                </a:lnTo>
                <a:close/>
              </a:path>
            </a:pathLst>
          </a:custGeom>
          <a:solidFill>
            <a:srgbClr val="B9B6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52" name="Freeform 35">
            <a:extLst>
              <a:ext uri="{FF2B5EF4-FFF2-40B4-BE49-F238E27FC236}">
                <a16:creationId xmlns:a16="http://schemas.microsoft.com/office/drawing/2014/main" id="{575A1BBE-4289-4349-9B5A-DBF049BCCE54}"/>
              </a:ext>
            </a:extLst>
          </p:cNvPr>
          <p:cNvSpPr>
            <a:spLocks/>
          </p:cNvSpPr>
          <p:nvPr/>
        </p:nvSpPr>
        <p:spPr bwMode="auto">
          <a:xfrm>
            <a:off x="4365625" y="4497388"/>
            <a:ext cx="2613025" cy="604837"/>
          </a:xfrm>
          <a:custGeom>
            <a:avLst/>
            <a:gdLst>
              <a:gd name="T0" fmla="*/ 0 w 3287"/>
              <a:gd name="T1" fmla="*/ 2147483646 h 1143"/>
              <a:gd name="T2" fmla="*/ 2147483646 w 3287"/>
              <a:gd name="T3" fmla="*/ 2147483646 h 1143"/>
              <a:gd name="T4" fmla="*/ 2147483646 w 3287"/>
              <a:gd name="T5" fmla="*/ 0 h 1143"/>
              <a:gd name="T6" fmla="*/ 2147483646 w 3287"/>
              <a:gd name="T7" fmla="*/ 2147483646 h 1143"/>
              <a:gd name="T8" fmla="*/ 0 w 3287"/>
              <a:gd name="T9" fmla="*/ 2147483646 h 11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87" h="1143">
                <a:moveTo>
                  <a:pt x="0" y="1143"/>
                </a:moveTo>
                <a:lnTo>
                  <a:pt x="3287" y="1123"/>
                </a:lnTo>
                <a:lnTo>
                  <a:pt x="3050" y="0"/>
                </a:lnTo>
                <a:lnTo>
                  <a:pt x="193" y="10"/>
                </a:lnTo>
                <a:lnTo>
                  <a:pt x="0" y="1143"/>
                </a:lnTo>
                <a:close/>
              </a:path>
            </a:pathLst>
          </a:custGeom>
          <a:solidFill>
            <a:srgbClr val="502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53" name="Freeform 36">
            <a:extLst>
              <a:ext uri="{FF2B5EF4-FFF2-40B4-BE49-F238E27FC236}">
                <a16:creationId xmlns:a16="http://schemas.microsoft.com/office/drawing/2014/main" id="{85D36610-B106-4AE7-BA6A-0FC1D4B194AB}"/>
              </a:ext>
            </a:extLst>
          </p:cNvPr>
          <p:cNvSpPr>
            <a:spLocks/>
          </p:cNvSpPr>
          <p:nvPr/>
        </p:nvSpPr>
        <p:spPr bwMode="auto">
          <a:xfrm>
            <a:off x="8934450" y="5045075"/>
            <a:ext cx="2227263" cy="1798638"/>
          </a:xfrm>
          <a:custGeom>
            <a:avLst/>
            <a:gdLst>
              <a:gd name="T0" fmla="*/ 0 w 2800"/>
              <a:gd name="T1" fmla="*/ 2147483646 h 3398"/>
              <a:gd name="T2" fmla="*/ 0 w 2800"/>
              <a:gd name="T3" fmla="*/ 0 h 3398"/>
              <a:gd name="T4" fmla="*/ 2147483646 w 2800"/>
              <a:gd name="T5" fmla="*/ 0 h 3398"/>
              <a:gd name="T6" fmla="*/ 2147483646 w 2800"/>
              <a:gd name="T7" fmla="*/ 2147483646 h 3398"/>
              <a:gd name="T8" fmla="*/ 0 w 2800"/>
              <a:gd name="T9" fmla="*/ 2147483646 h 33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00" h="3398">
                <a:moveTo>
                  <a:pt x="0" y="3398"/>
                </a:moveTo>
                <a:lnTo>
                  <a:pt x="0" y="0"/>
                </a:lnTo>
                <a:lnTo>
                  <a:pt x="2791" y="0"/>
                </a:lnTo>
                <a:lnTo>
                  <a:pt x="2800" y="3398"/>
                </a:lnTo>
                <a:lnTo>
                  <a:pt x="0" y="3398"/>
                </a:lnTo>
                <a:close/>
              </a:path>
            </a:pathLst>
          </a:custGeom>
          <a:solidFill>
            <a:srgbClr val="F191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54" name="Freeform 37">
            <a:extLst>
              <a:ext uri="{FF2B5EF4-FFF2-40B4-BE49-F238E27FC236}">
                <a16:creationId xmlns:a16="http://schemas.microsoft.com/office/drawing/2014/main" id="{4671E270-0058-44DC-8497-7C1DD7E911F5}"/>
              </a:ext>
            </a:extLst>
          </p:cNvPr>
          <p:cNvSpPr>
            <a:spLocks/>
          </p:cNvSpPr>
          <p:nvPr/>
        </p:nvSpPr>
        <p:spPr bwMode="auto">
          <a:xfrm>
            <a:off x="8755063" y="4497388"/>
            <a:ext cx="2579687" cy="604837"/>
          </a:xfrm>
          <a:custGeom>
            <a:avLst/>
            <a:gdLst>
              <a:gd name="T0" fmla="*/ 0 w 3243"/>
              <a:gd name="T1" fmla="*/ 2147483646 h 1143"/>
              <a:gd name="T2" fmla="*/ 2147483646 w 3243"/>
              <a:gd name="T3" fmla="*/ 2147483646 h 1143"/>
              <a:gd name="T4" fmla="*/ 2147483646 w 3243"/>
              <a:gd name="T5" fmla="*/ 0 h 1143"/>
              <a:gd name="T6" fmla="*/ 2147483646 w 3243"/>
              <a:gd name="T7" fmla="*/ 2147483646 h 1143"/>
              <a:gd name="T8" fmla="*/ 0 w 3243"/>
              <a:gd name="T9" fmla="*/ 2147483646 h 11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43" h="1143">
                <a:moveTo>
                  <a:pt x="0" y="1143"/>
                </a:moveTo>
                <a:lnTo>
                  <a:pt x="3243" y="1123"/>
                </a:lnTo>
                <a:lnTo>
                  <a:pt x="3009" y="0"/>
                </a:lnTo>
                <a:lnTo>
                  <a:pt x="191" y="10"/>
                </a:lnTo>
                <a:lnTo>
                  <a:pt x="0" y="1143"/>
                </a:lnTo>
                <a:close/>
              </a:path>
            </a:pathLst>
          </a:custGeom>
          <a:solidFill>
            <a:srgbClr val="502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55" name="Rectangle 38">
            <a:extLst>
              <a:ext uri="{FF2B5EF4-FFF2-40B4-BE49-F238E27FC236}">
                <a16:creationId xmlns:a16="http://schemas.microsoft.com/office/drawing/2014/main" id="{2729D70D-2975-4422-93E6-8A30B8B6B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63" y="6316663"/>
            <a:ext cx="409575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56" name="Rectangle 39">
            <a:extLst>
              <a:ext uri="{FF2B5EF4-FFF2-40B4-BE49-F238E27FC236}">
                <a16:creationId xmlns:a16="http://schemas.microsoft.com/office/drawing/2014/main" id="{FEFABA86-5193-4D02-A6C8-28314F1A7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50" y="6337300"/>
            <a:ext cx="330200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57" name="Rectangle 40">
            <a:extLst>
              <a:ext uri="{FF2B5EF4-FFF2-40B4-BE49-F238E27FC236}">
                <a16:creationId xmlns:a16="http://schemas.microsoft.com/office/drawing/2014/main" id="{39F76D41-B05A-4B11-B880-0C7E34233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6519863"/>
            <a:ext cx="366713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58" name="Rectangle 41">
            <a:extLst>
              <a:ext uri="{FF2B5EF4-FFF2-40B4-BE49-F238E27FC236}">
                <a16:creationId xmlns:a16="http://schemas.microsoft.com/office/drawing/2014/main" id="{F41A26A0-5B6F-408E-8283-82FD0F39A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6332538"/>
            <a:ext cx="30162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59" name="Rectangle 42">
            <a:extLst>
              <a:ext uri="{FF2B5EF4-FFF2-40B4-BE49-F238E27FC236}">
                <a16:creationId xmlns:a16="http://schemas.microsoft.com/office/drawing/2014/main" id="{DFFFAC40-F484-4794-A26C-E1DE9F00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6316663"/>
            <a:ext cx="406400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60" name="Rectangle 43">
            <a:extLst>
              <a:ext uri="{FF2B5EF4-FFF2-40B4-BE49-F238E27FC236}">
                <a16:creationId xmlns:a16="http://schemas.microsoft.com/office/drawing/2014/main" id="{11D28BEB-D535-442B-B27B-F194D22BF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963" y="6337300"/>
            <a:ext cx="328612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61" name="Rectangle 44">
            <a:extLst>
              <a:ext uri="{FF2B5EF4-FFF2-40B4-BE49-F238E27FC236}">
                <a16:creationId xmlns:a16="http://schemas.microsoft.com/office/drawing/2014/main" id="{8E6B7C68-5F04-4CF3-BA80-F3925028C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0" y="651986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62" name="Rectangle 45">
            <a:extLst>
              <a:ext uri="{FF2B5EF4-FFF2-40B4-BE49-F238E27FC236}">
                <a16:creationId xmlns:a16="http://schemas.microsoft.com/office/drawing/2014/main" id="{010DACCE-D641-4C3F-8435-403757B8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633253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63" name="Rectangle 46">
            <a:extLst>
              <a:ext uri="{FF2B5EF4-FFF2-40B4-BE49-F238E27FC236}">
                <a16:creationId xmlns:a16="http://schemas.microsoft.com/office/drawing/2014/main" id="{1BEA787E-D984-4C3F-9C3C-2742B2FC9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6316663"/>
            <a:ext cx="407988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64" name="Rectangle 47">
            <a:extLst>
              <a:ext uri="{FF2B5EF4-FFF2-40B4-BE49-F238E27FC236}">
                <a16:creationId xmlns:a16="http://schemas.microsoft.com/office/drawing/2014/main" id="{04F92C48-F65D-45A7-827A-D8D96D0F0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6337300"/>
            <a:ext cx="327025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65" name="Rectangle 48">
            <a:extLst>
              <a:ext uri="{FF2B5EF4-FFF2-40B4-BE49-F238E27FC236}">
                <a16:creationId xmlns:a16="http://schemas.microsoft.com/office/drawing/2014/main" id="{34D02B76-4C46-447E-9592-EA11AED9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913" y="651986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66" name="Rectangle 49">
            <a:extLst>
              <a:ext uri="{FF2B5EF4-FFF2-40B4-BE49-F238E27FC236}">
                <a16:creationId xmlns:a16="http://schemas.microsoft.com/office/drawing/2014/main" id="{5F92ABB9-5956-49C5-AB5B-4B1102A82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188" y="6332538"/>
            <a:ext cx="30162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67" name="Rectangle 50">
            <a:extLst>
              <a:ext uri="{FF2B5EF4-FFF2-40B4-BE49-F238E27FC236}">
                <a16:creationId xmlns:a16="http://schemas.microsoft.com/office/drawing/2014/main" id="{BEDA814D-666D-4512-9B6C-F4718EC93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6316663"/>
            <a:ext cx="407987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68" name="Rectangle 51">
            <a:extLst>
              <a:ext uri="{FF2B5EF4-FFF2-40B4-BE49-F238E27FC236}">
                <a16:creationId xmlns:a16="http://schemas.microsoft.com/office/drawing/2014/main" id="{5B3E1D7D-3025-41BE-89D0-2DFB1D471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6337300"/>
            <a:ext cx="330200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69" name="Rectangle 52">
            <a:extLst>
              <a:ext uri="{FF2B5EF4-FFF2-40B4-BE49-F238E27FC236}">
                <a16:creationId xmlns:a16="http://schemas.microsoft.com/office/drawing/2014/main" id="{F7AB5DF6-F6FD-4191-88FE-FAB07D015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738" y="6519863"/>
            <a:ext cx="368300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70" name="Rectangle 53">
            <a:extLst>
              <a:ext uri="{FF2B5EF4-FFF2-40B4-BE49-F238E27FC236}">
                <a16:creationId xmlns:a16="http://schemas.microsoft.com/office/drawing/2014/main" id="{EB553490-E7BF-4CC4-B15F-55E6911BE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633253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71" name="Rectangle 54">
            <a:extLst>
              <a:ext uri="{FF2B5EF4-FFF2-40B4-BE49-F238E27FC236}">
                <a16:creationId xmlns:a16="http://schemas.microsoft.com/office/drawing/2014/main" id="{788C0AFE-3C60-4981-AF98-694AD94C1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63" y="5768975"/>
            <a:ext cx="409575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72" name="Rectangle 55">
            <a:extLst>
              <a:ext uri="{FF2B5EF4-FFF2-40B4-BE49-F238E27FC236}">
                <a16:creationId xmlns:a16="http://schemas.microsoft.com/office/drawing/2014/main" id="{3DB21582-0B7B-430A-992B-77B1E8A7A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50" y="5788025"/>
            <a:ext cx="330200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73" name="Rectangle 56">
            <a:extLst>
              <a:ext uri="{FF2B5EF4-FFF2-40B4-BE49-F238E27FC236}">
                <a16:creationId xmlns:a16="http://schemas.microsoft.com/office/drawing/2014/main" id="{B66F94A3-369C-489B-B7F6-276674151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970588"/>
            <a:ext cx="366713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74" name="Rectangle 57">
            <a:extLst>
              <a:ext uri="{FF2B5EF4-FFF2-40B4-BE49-F238E27FC236}">
                <a16:creationId xmlns:a16="http://schemas.microsoft.com/office/drawing/2014/main" id="{ACFB5518-1742-4134-8E4C-DB6EFB686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5783263"/>
            <a:ext cx="30162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75" name="Rectangle 58">
            <a:extLst>
              <a:ext uri="{FF2B5EF4-FFF2-40B4-BE49-F238E27FC236}">
                <a16:creationId xmlns:a16="http://schemas.microsoft.com/office/drawing/2014/main" id="{2ED150A4-B147-4E6A-915B-15F867483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5768975"/>
            <a:ext cx="406400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76" name="Rectangle 59">
            <a:extLst>
              <a:ext uri="{FF2B5EF4-FFF2-40B4-BE49-F238E27FC236}">
                <a16:creationId xmlns:a16="http://schemas.microsoft.com/office/drawing/2014/main" id="{548CC124-43AD-4E5B-BF0E-709FCC473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963" y="5788025"/>
            <a:ext cx="328612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77" name="Rectangle 60">
            <a:extLst>
              <a:ext uri="{FF2B5EF4-FFF2-40B4-BE49-F238E27FC236}">
                <a16:creationId xmlns:a16="http://schemas.microsoft.com/office/drawing/2014/main" id="{30CB7AE7-85C5-492E-8561-430B6B7B0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0" y="5970588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78" name="Rectangle 61">
            <a:extLst>
              <a:ext uri="{FF2B5EF4-FFF2-40B4-BE49-F238E27FC236}">
                <a16:creationId xmlns:a16="http://schemas.microsoft.com/office/drawing/2014/main" id="{B29CD645-A85B-4C18-A794-C3BC0A183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5783263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79" name="Rectangle 62">
            <a:extLst>
              <a:ext uri="{FF2B5EF4-FFF2-40B4-BE49-F238E27FC236}">
                <a16:creationId xmlns:a16="http://schemas.microsoft.com/office/drawing/2014/main" id="{26CA7DDC-10DE-4D13-BD2D-19FEBE4C5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5768975"/>
            <a:ext cx="407988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80" name="Rectangle 63">
            <a:extLst>
              <a:ext uri="{FF2B5EF4-FFF2-40B4-BE49-F238E27FC236}">
                <a16:creationId xmlns:a16="http://schemas.microsoft.com/office/drawing/2014/main" id="{84F1F3D8-5769-4FE0-80EA-C339D11FA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5788025"/>
            <a:ext cx="327025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81" name="Rectangle 64">
            <a:extLst>
              <a:ext uri="{FF2B5EF4-FFF2-40B4-BE49-F238E27FC236}">
                <a16:creationId xmlns:a16="http://schemas.microsoft.com/office/drawing/2014/main" id="{FC88A433-68BF-47D6-9303-13FED35AA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913" y="5970588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82" name="Rectangle 65">
            <a:extLst>
              <a:ext uri="{FF2B5EF4-FFF2-40B4-BE49-F238E27FC236}">
                <a16:creationId xmlns:a16="http://schemas.microsoft.com/office/drawing/2014/main" id="{80635D84-E1B9-4C41-B908-8F60C8619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188" y="5783263"/>
            <a:ext cx="30162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83" name="Rectangle 66">
            <a:extLst>
              <a:ext uri="{FF2B5EF4-FFF2-40B4-BE49-F238E27FC236}">
                <a16:creationId xmlns:a16="http://schemas.microsoft.com/office/drawing/2014/main" id="{C1EB3958-51D9-454E-90AE-2581B5891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5768975"/>
            <a:ext cx="407987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84" name="Rectangle 67">
            <a:extLst>
              <a:ext uri="{FF2B5EF4-FFF2-40B4-BE49-F238E27FC236}">
                <a16:creationId xmlns:a16="http://schemas.microsoft.com/office/drawing/2014/main" id="{286B9398-A19B-4C59-B148-E056A7400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5788025"/>
            <a:ext cx="330200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85" name="Rectangle 68">
            <a:extLst>
              <a:ext uri="{FF2B5EF4-FFF2-40B4-BE49-F238E27FC236}">
                <a16:creationId xmlns:a16="http://schemas.microsoft.com/office/drawing/2014/main" id="{2DA6F737-259F-4463-875E-8D466D6C3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738" y="5970588"/>
            <a:ext cx="368300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86" name="Rectangle 69">
            <a:extLst>
              <a:ext uri="{FF2B5EF4-FFF2-40B4-BE49-F238E27FC236}">
                <a16:creationId xmlns:a16="http://schemas.microsoft.com/office/drawing/2014/main" id="{716E8ACA-D08D-47D6-B0B9-9626D8D3A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5783263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87" name="Rectangle 70">
            <a:extLst>
              <a:ext uri="{FF2B5EF4-FFF2-40B4-BE49-F238E27FC236}">
                <a16:creationId xmlns:a16="http://schemas.microsoft.com/office/drawing/2014/main" id="{F057A307-2B7C-4B4B-9563-A3CF32FDC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63" y="5219700"/>
            <a:ext cx="409575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88" name="Rectangle 71">
            <a:extLst>
              <a:ext uri="{FF2B5EF4-FFF2-40B4-BE49-F238E27FC236}">
                <a16:creationId xmlns:a16="http://schemas.microsoft.com/office/drawing/2014/main" id="{BEC9694C-89C9-42C7-ACD7-F9291C358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50" y="5238750"/>
            <a:ext cx="330200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89" name="Rectangle 72">
            <a:extLst>
              <a:ext uri="{FF2B5EF4-FFF2-40B4-BE49-F238E27FC236}">
                <a16:creationId xmlns:a16="http://schemas.microsoft.com/office/drawing/2014/main" id="{A6050E91-EB19-4FC0-A686-736308D96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421313"/>
            <a:ext cx="366713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90" name="Rectangle 73">
            <a:extLst>
              <a:ext uri="{FF2B5EF4-FFF2-40B4-BE49-F238E27FC236}">
                <a16:creationId xmlns:a16="http://schemas.microsoft.com/office/drawing/2014/main" id="{B48CB9EA-8277-400B-9E15-7D082FD31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5233988"/>
            <a:ext cx="30162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91" name="Rectangle 74">
            <a:extLst>
              <a:ext uri="{FF2B5EF4-FFF2-40B4-BE49-F238E27FC236}">
                <a16:creationId xmlns:a16="http://schemas.microsoft.com/office/drawing/2014/main" id="{D2CE2330-3FD5-4DF3-B0CB-9F2D6C8F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5219700"/>
            <a:ext cx="406400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92" name="Rectangle 75">
            <a:extLst>
              <a:ext uri="{FF2B5EF4-FFF2-40B4-BE49-F238E27FC236}">
                <a16:creationId xmlns:a16="http://schemas.microsoft.com/office/drawing/2014/main" id="{A23804B6-9246-4977-B21F-A0FF3EBED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963" y="5238750"/>
            <a:ext cx="328612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93" name="Rectangle 76">
            <a:extLst>
              <a:ext uri="{FF2B5EF4-FFF2-40B4-BE49-F238E27FC236}">
                <a16:creationId xmlns:a16="http://schemas.microsoft.com/office/drawing/2014/main" id="{09DCD92C-889C-4FCE-A4E2-3761A3C49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0" y="542131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94" name="Rectangle 77">
            <a:extLst>
              <a:ext uri="{FF2B5EF4-FFF2-40B4-BE49-F238E27FC236}">
                <a16:creationId xmlns:a16="http://schemas.microsoft.com/office/drawing/2014/main" id="{15597CBA-8F4F-47D0-90CA-F84D66BD9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523398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95" name="Rectangle 78">
            <a:extLst>
              <a:ext uri="{FF2B5EF4-FFF2-40B4-BE49-F238E27FC236}">
                <a16:creationId xmlns:a16="http://schemas.microsoft.com/office/drawing/2014/main" id="{ECB00537-767C-490B-B6AA-57C3E7DE1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5219700"/>
            <a:ext cx="407988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96" name="Rectangle 79">
            <a:extLst>
              <a:ext uri="{FF2B5EF4-FFF2-40B4-BE49-F238E27FC236}">
                <a16:creationId xmlns:a16="http://schemas.microsoft.com/office/drawing/2014/main" id="{D26C4EE5-41DD-4D2C-868C-F39B9ABD5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5238750"/>
            <a:ext cx="327025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97" name="Rectangle 80">
            <a:extLst>
              <a:ext uri="{FF2B5EF4-FFF2-40B4-BE49-F238E27FC236}">
                <a16:creationId xmlns:a16="http://schemas.microsoft.com/office/drawing/2014/main" id="{2027B452-DE52-46F5-BFA6-FA613E0D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913" y="542131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98" name="Rectangle 81">
            <a:extLst>
              <a:ext uri="{FF2B5EF4-FFF2-40B4-BE49-F238E27FC236}">
                <a16:creationId xmlns:a16="http://schemas.microsoft.com/office/drawing/2014/main" id="{233AB653-EA9D-483F-9055-F4BF64C8B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188" y="5233988"/>
            <a:ext cx="30162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99" name="Rectangle 82">
            <a:extLst>
              <a:ext uri="{FF2B5EF4-FFF2-40B4-BE49-F238E27FC236}">
                <a16:creationId xmlns:a16="http://schemas.microsoft.com/office/drawing/2014/main" id="{BDA1124D-4CC4-4872-874B-4C45B85C4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5219700"/>
            <a:ext cx="407987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00" name="Rectangle 83">
            <a:extLst>
              <a:ext uri="{FF2B5EF4-FFF2-40B4-BE49-F238E27FC236}">
                <a16:creationId xmlns:a16="http://schemas.microsoft.com/office/drawing/2014/main" id="{EBB9370B-49A4-4596-A841-B9E636A8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5238750"/>
            <a:ext cx="330200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01" name="Rectangle 84">
            <a:extLst>
              <a:ext uri="{FF2B5EF4-FFF2-40B4-BE49-F238E27FC236}">
                <a16:creationId xmlns:a16="http://schemas.microsoft.com/office/drawing/2014/main" id="{B487D868-A6C4-417D-84F7-CB6E46EC0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738" y="5421313"/>
            <a:ext cx="368300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02" name="Rectangle 85">
            <a:extLst>
              <a:ext uri="{FF2B5EF4-FFF2-40B4-BE49-F238E27FC236}">
                <a16:creationId xmlns:a16="http://schemas.microsoft.com/office/drawing/2014/main" id="{8AEDC9EF-44BD-44D2-95EF-7805AA8B4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523398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03" name="Rectangle 86">
            <a:extLst>
              <a:ext uri="{FF2B5EF4-FFF2-40B4-BE49-F238E27FC236}">
                <a16:creationId xmlns:a16="http://schemas.microsoft.com/office/drawing/2014/main" id="{F5948338-823B-44B4-BDEE-8C8ACBF8D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413" y="6316663"/>
            <a:ext cx="406400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04" name="Rectangle 87">
            <a:extLst>
              <a:ext uri="{FF2B5EF4-FFF2-40B4-BE49-F238E27FC236}">
                <a16:creationId xmlns:a16="http://schemas.microsoft.com/office/drawing/2014/main" id="{F234350D-F46F-41AA-9DF6-68493BBCC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513" y="6337300"/>
            <a:ext cx="328612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05" name="Rectangle 88">
            <a:extLst>
              <a:ext uri="{FF2B5EF4-FFF2-40B4-BE49-F238E27FC236}">
                <a16:creationId xmlns:a16="http://schemas.microsoft.com/office/drawing/2014/main" id="{05D48E92-7E92-42C1-8711-7BF5A7EE9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050" y="651986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06" name="Rectangle 89">
            <a:extLst>
              <a:ext uri="{FF2B5EF4-FFF2-40B4-BE49-F238E27FC236}">
                <a16:creationId xmlns:a16="http://schemas.microsoft.com/office/drawing/2014/main" id="{407A544C-B346-4A16-9814-2ECDB03A0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738" y="633253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07" name="Rectangle 90">
            <a:extLst>
              <a:ext uri="{FF2B5EF4-FFF2-40B4-BE49-F238E27FC236}">
                <a16:creationId xmlns:a16="http://schemas.microsoft.com/office/drawing/2014/main" id="{DDB3341B-D253-41BE-98CB-C441DEC27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38" y="6316663"/>
            <a:ext cx="407987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08" name="Rectangle 91">
            <a:extLst>
              <a:ext uri="{FF2B5EF4-FFF2-40B4-BE49-F238E27FC236}">
                <a16:creationId xmlns:a16="http://schemas.microsoft.com/office/drawing/2014/main" id="{F4CCF365-BE47-4295-A6B2-5C6A8532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6337300"/>
            <a:ext cx="328613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09" name="Rectangle 92">
            <a:extLst>
              <a:ext uri="{FF2B5EF4-FFF2-40B4-BE49-F238E27FC236}">
                <a16:creationId xmlns:a16="http://schemas.microsoft.com/office/drawing/2014/main" id="{7ACEAFBB-BEB8-47ED-BA17-47C1C63D8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75" y="6519863"/>
            <a:ext cx="366713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10" name="Rectangle 93">
            <a:extLst>
              <a:ext uri="{FF2B5EF4-FFF2-40B4-BE49-F238E27FC236}">
                <a16:creationId xmlns:a16="http://schemas.microsoft.com/office/drawing/2014/main" id="{29C1880E-5063-43C0-97B3-DC5D9D9AC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8" y="6332538"/>
            <a:ext cx="30162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11" name="Rectangle 94">
            <a:extLst>
              <a:ext uri="{FF2B5EF4-FFF2-40B4-BE49-F238E27FC236}">
                <a16:creationId xmlns:a16="http://schemas.microsoft.com/office/drawing/2014/main" id="{566EABB2-C618-46A0-BD62-8538685E1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650" y="6316663"/>
            <a:ext cx="407988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12" name="Rectangle 95">
            <a:extLst>
              <a:ext uri="{FF2B5EF4-FFF2-40B4-BE49-F238E27FC236}">
                <a16:creationId xmlns:a16="http://schemas.microsoft.com/office/drawing/2014/main" id="{283D6142-7620-4EAC-BD6E-FC3F36FFD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6337300"/>
            <a:ext cx="328612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13" name="Rectangle 96">
            <a:extLst>
              <a:ext uri="{FF2B5EF4-FFF2-40B4-BE49-F238E27FC236}">
                <a16:creationId xmlns:a16="http://schemas.microsoft.com/office/drawing/2014/main" id="{DD14F55B-A0B7-467E-A0D7-405A68BE4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6519863"/>
            <a:ext cx="366712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14" name="Rectangle 97">
            <a:extLst>
              <a:ext uri="{FF2B5EF4-FFF2-40B4-BE49-F238E27FC236}">
                <a16:creationId xmlns:a16="http://schemas.microsoft.com/office/drawing/2014/main" id="{1CD19FC2-6E65-446B-A386-9C6C74270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563" y="633253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15" name="Rectangle 98">
            <a:extLst>
              <a:ext uri="{FF2B5EF4-FFF2-40B4-BE49-F238E27FC236}">
                <a16:creationId xmlns:a16="http://schemas.microsoft.com/office/drawing/2014/main" id="{C512E4FA-F77E-472F-BC68-A50F913A8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6316663"/>
            <a:ext cx="407988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16" name="Rectangle 99">
            <a:extLst>
              <a:ext uri="{FF2B5EF4-FFF2-40B4-BE49-F238E27FC236}">
                <a16:creationId xmlns:a16="http://schemas.microsoft.com/office/drawing/2014/main" id="{53732194-6695-4DD3-A8E9-4A6AC25EA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38" y="6337300"/>
            <a:ext cx="327025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17" name="Rectangle 100">
            <a:extLst>
              <a:ext uri="{FF2B5EF4-FFF2-40B4-BE49-F238E27FC236}">
                <a16:creationId xmlns:a16="http://schemas.microsoft.com/office/drawing/2014/main" id="{5AF3EE65-1370-4252-8C4E-37AC06C2E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288" y="651986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18" name="Rectangle 101">
            <a:extLst>
              <a:ext uri="{FF2B5EF4-FFF2-40B4-BE49-F238E27FC236}">
                <a16:creationId xmlns:a16="http://schemas.microsoft.com/office/drawing/2014/main" id="{F51122E8-6777-42A6-B826-89A70FEE1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3975" y="633253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19" name="Rectangle 102">
            <a:extLst>
              <a:ext uri="{FF2B5EF4-FFF2-40B4-BE49-F238E27FC236}">
                <a16:creationId xmlns:a16="http://schemas.microsoft.com/office/drawing/2014/main" id="{F17057CE-9C2C-4CD8-BDDE-0A01530D2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413" y="5768975"/>
            <a:ext cx="406400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20" name="Rectangle 103">
            <a:extLst>
              <a:ext uri="{FF2B5EF4-FFF2-40B4-BE49-F238E27FC236}">
                <a16:creationId xmlns:a16="http://schemas.microsoft.com/office/drawing/2014/main" id="{959C87C9-806C-4062-BEE5-81576403B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513" y="5788025"/>
            <a:ext cx="328612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21" name="Rectangle 104">
            <a:extLst>
              <a:ext uri="{FF2B5EF4-FFF2-40B4-BE49-F238E27FC236}">
                <a16:creationId xmlns:a16="http://schemas.microsoft.com/office/drawing/2014/main" id="{9A1FC1F4-6228-4705-AA8B-597A357CC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050" y="5970588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22" name="Rectangle 105">
            <a:extLst>
              <a:ext uri="{FF2B5EF4-FFF2-40B4-BE49-F238E27FC236}">
                <a16:creationId xmlns:a16="http://schemas.microsoft.com/office/drawing/2014/main" id="{8846287D-C3CF-45A7-941D-A004218F0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738" y="5783263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23" name="Rectangle 106">
            <a:extLst>
              <a:ext uri="{FF2B5EF4-FFF2-40B4-BE49-F238E27FC236}">
                <a16:creationId xmlns:a16="http://schemas.microsoft.com/office/drawing/2014/main" id="{E49A7495-F714-41FA-B399-510E79F5A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38" y="5768975"/>
            <a:ext cx="407987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24" name="Rectangle 107">
            <a:extLst>
              <a:ext uri="{FF2B5EF4-FFF2-40B4-BE49-F238E27FC236}">
                <a16:creationId xmlns:a16="http://schemas.microsoft.com/office/drawing/2014/main" id="{01397291-EDAF-4F90-AE40-452651A63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5788025"/>
            <a:ext cx="328613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25" name="Rectangle 108">
            <a:extLst>
              <a:ext uri="{FF2B5EF4-FFF2-40B4-BE49-F238E27FC236}">
                <a16:creationId xmlns:a16="http://schemas.microsoft.com/office/drawing/2014/main" id="{6D1685CC-22FD-4300-A6F8-E0A2ED860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75" y="5970588"/>
            <a:ext cx="366713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26" name="Rectangle 109">
            <a:extLst>
              <a:ext uri="{FF2B5EF4-FFF2-40B4-BE49-F238E27FC236}">
                <a16:creationId xmlns:a16="http://schemas.microsoft.com/office/drawing/2014/main" id="{842CD94C-5881-4F68-B059-15354391C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8" y="5783263"/>
            <a:ext cx="30162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27" name="Rectangle 110">
            <a:extLst>
              <a:ext uri="{FF2B5EF4-FFF2-40B4-BE49-F238E27FC236}">
                <a16:creationId xmlns:a16="http://schemas.microsoft.com/office/drawing/2014/main" id="{F9349037-7B39-434F-A580-CC9E2360B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650" y="5768975"/>
            <a:ext cx="407988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28" name="Rectangle 111">
            <a:extLst>
              <a:ext uri="{FF2B5EF4-FFF2-40B4-BE49-F238E27FC236}">
                <a16:creationId xmlns:a16="http://schemas.microsoft.com/office/drawing/2014/main" id="{8CC2CE34-2326-47A6-95B1-5C836EB56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88025"/>
            <a:ext cx="328612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29" name="Rectangle 112">
            <a:extLst>
              <a:ext uri="{FF2B5EF4-FFF2-40B4-BE49-F238E27FC236}">
                <a16:creationId xmlns:a16="http://schemas.microsoft.com/office/drawing/2014/main" id="{DC47C991-7A66-49F5-ADA9-E5C5B1F52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5970588"/>
            <a:ext cx="366712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30" name="Rectangle 113">
            <a:extLst>
              <a:ext uri="{FF2B5EF4-FFF2-40B4-BE49-F238E27FC236}">
                <a16:creationId xmlns:a16="http://schemas.microsoft.com/office/drawing/2014/main" id="{F0182BAF-F411-43D2-A70B-D23EE9F6B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563" y="5783263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31" name="Rectangle 114">
            <a:extLst>
              <a:ext uri="{FF2B5EF4-FFF2-40B4-BE49-F238E27FC236}">
                <a16:creationId xmlns:a16="http://schemas.microsoft.com/office/drawing/2014/main" id="{0CFFFC8C-42FB-49FE-8FE8-1585B1165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768975"/>
            <a:ext cx="407988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32" name="Rectangle 115">
            <a:extLst>
              <a:ext uri="{FF2B5EF4-FFF2-40B4-BE49-F238E27FC236}">
                <a16:creationId xmlns:a16="http://schemas.microsoft.com/office/drawing/2014/main" id="{3BDD7EFF-93D6-4848-9175-D5BBCA3DE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38" y="5788025"/>
            <a:ext cx="327025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33" name="Rectangle 116">
            <a:extLst>
              <a:ext uri="{FF2B5EF4-FFF2-40B4-BE49-F238E27FC236}">
                <a16:creationId xmlns:a16="http://schemas.microsoft.com/office/drawing/2014/main" id="{C16E1E72-648D-4D3B-8D58-0782CB362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288" y="5970588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34" name="Rectangle 117">
            <a:extLst>
              <a:ext uri="{FF2B5EF4-FFF2-40B4-BE49-F238E27FC236}">
                <a16:creationId xmlns:a16="http://schemas.microsoft.com/office/drawing/2014/main" id="{1917AF07-93D3-45A9-A918-8992C045A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3975" y="5783263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35" name="Rectangle 118">
            <a:extLst>
              <a:ext uri="{FF2B5EF4-FFF2-40B4-BE49-F238E27FC236}">
                <a16:creationId xmlns:a16="http://schemas.microsoft.com/office/drawing/2014/main" id="{0417F16F-7745-4B2D-B328-237B826AC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413" y="5219700"/>
            <a:ext cx="406400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36" name="Rectangle 119">
            <a:extLst>
              <a:ext uri="{FF2B5EF4-FFF2-40B4-BE49-F238E27FC236}">
                <a16:creationId xmlns:a16="http://schemas.microsoft.com/office/drawing/2014/main" id="{EE93DA72-BB75-4C8B-95E3-2A509AC3F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513" y="5238750"/>
            <a:ext cx="328612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37" name="Rectangle 120">
            <a:extLst>
              <a:ext uri="{FF2B5EF4-FFF2-40B4-BE49-F238E27FC236}">
                <a16:creationId xmlns:a16="http://schemas.microsoft.com/office/drawing/2014/main" id="{D01B0D27-97B5-42B3-9AA0-CEDD81111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050" y="542131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38" name="Rectangle 121">
            <a:extLst>
              <a:ext uri="{FF2B5EF4-FFF2-40B4-BE49-F238E27FC236}">
                <a16:creationId xmlns:a16="http://schemas.microsoft.com/office/drawing/2014/main" id="{49F0E10B-8228-4451-B671-BB77F60A6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738" y="523398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39" name="Rectangle 122">
            <a:extLst>
              <a:ext uri="{FF2B5EF4-FFF2-40B4-BE49-F238E27FC236}">
                <a16:creationId xmlns:a16="http://schemas.microsoft.com/office/drawing/2014/main" id="{F2D29F6D-88EA-46E4-88CD-8B131488A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38" y="5219700"/>
            <a:ext cx="407987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40" name="Rectangle 123">
            <a:extLst>
              <a:ext uri="{FF2B5EF4-FFF2-40B4-BE49-F238E27FC236}">
                <a16:creationId xmlns:a16="http://schemas.microsoft.com/office/drawing/2014/main" id="{24730D66-FB90-4EEE-8869-D3264A2EB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5238750"/>
            <a:ext cx="328613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41" name="Rectangle 124">
            <a:extLst>
              <a:ext uri="{FF2B5EF4-FFF2-40B4-BE49-F238E27FC236}">
                <a16:creationId xmlns:a16="http://schemas.microsoft.com/office/drawing/2014/main" id="{CE2E757B-FCEF-400E-A01B-E7E90AC4D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75" y="5421313"/>
            <a:ext cx="366713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42" name="Rectangle 125">
            <a:extLst>
              <a:ext uri="{FF2B5EF4-FFF2-40B4-BE49-F238E27FC236}">
                <a16:creationId xmlns:a16="http://schemas.microsoft.com/office/drawing/2014/main" id="{7680CE0D-8CFF-4BD6-8F04-D517D1936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8" y="5233988"/>
            <a:ext cx="30162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43" name="Rectangle 126">
            <a:extLst>
              <a:ext uri="{FF2B5EF4-FFF2-40B4-BE49-F238E27FC236}">
                <a16:creationId xmlns:a16="http://schemas.microsoft.com/office/drawing/2014/main" id="{EF260D43-CCD0-48B4-B0DE-4E610F74D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650" y="5219700"/>
            <a:ext cx="407988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44" name="Rectangle 127">
            <a:extLst>
              <a:ext uri="{FF2B5EF4-FFF2-40B4-BE49-F238E27FC236}">
                <a16:creationId xmlns:a16="http://schemas.microsoft.com/office/drawing/2014/main" id="{D8CC506B-6E3B-4C87-8DAF-777438443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238750"/>
            <a:ext cx="328612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45" name="Rectangle 128">
            <a:extLst>
              <a:ext uri="{FF2B5EF4-FFF2-40B4-BE49-F238E27FC236}">
                <a16:creationId xmlns:a16="http://schemas.microsoft.com/office/drawing/2014/main" id="{D64CB26F-C925-48E4-9ED3-B9586A8A9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5421313"/>
            <a:ext cx="366712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46" name="Rectangle 129">
            <a:extLst>
              <a:ext uri="{FF2B5EF4-FFF2-40B4-BE49-F238E27FC236}">
                <a16:creationId xmlns:a16="http://schemas.microsoft.com/office/drawing/2014/main" id="{DAD47ACB-8A65-463F-87F2-3C01B0129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563" y="523398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47" name="Rectangle 130">
            <a:extLst>
              <a:ext uri="{FF2B5EF4-FFF2-40B4-BE49-F238E27FC236}">
                <a16:creationId xmlns:a16="http://schemas.microsoft.com/office/drawing/2014/main" id="{A24FEDD8-8D24-4811-9B1D-EC486D901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219700"/>
            <a:ext cx="407988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48" name="Rectangle 131">
            <a:extLst>
              <a:ext uri="{FF2B5EF4-FFF2-40B4-BE49-F238E27FC236}">
                <a16:creationId xmlns:a16="http://schemas.microsoft.com/office/drawing/2014/main" id="{7C8770C9-AA71-4F26-A190-658153DEB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38" y="5238750"/>
            <a:ext cx="327025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49" name="Rectangle 132">
            <a:extLst>
              <a:ext uri="{FF2B5EF4-FFF2-40B4-BE49-F238E27FC236}">
                <a16:creationId xmlns:a16="http://schemas.microsoft.com/office/drawing/2014/main" id="{E8897790-7C99-4A3D-BF2E-240AFA2D7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288" y="542131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50" name="Rectangle 133">
            <a:extLst>
              <a:ext uri="{FF2B5EF4-FFF2-40B4-BE49-F238E27FC236}">
                <a16:creationId xmlns:a16="http://schemas.microsoft.com/office/drawing/2014/main" id="{D2BB2CCA-88E9-496F-B7D6-6CEE6E8D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3975" y="523398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51" name="Rectangle 134">
            <a:extLst>
              <a:ext uri="{FF2B5EF4-FFF2-40B4-BE49-F238E27FC236}">
                <a16:creationId xmlns:a16="http://schemas.microsoft.com/office/drawing/2014/main" id="{F77DF72E-4E11-4E2C-AF2C-2024617B6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3200" y="6316663"/>
            <a:ext cx="406400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52" name="Rectangle 135">
            <a:extLst>
              <a:ext uri="{FF2B5EF4-FFF2-40B4-BE49-F238E27FC236}">
                <a16:creationId xmlns:a16="http://schemas.microsoft.com/office/drawing/2014/main" id="{4DF5D1F9-1CCE-4919-8DA9-47E4096E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300" y="6337300"/>
            <a:ext cx="328613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53" name="Rectangle 136">
            <a:extLst>
              <a:ext uri="{FF2B5EF4-FFF2-40B4-BE49-F238E27FC236}">
                <a16:creationId xmlns:a16="http://schemas.microsoft.com/office/drawing/2014/main" id="{F3C5B5A7-7C9A-40D0-9862-C9E92B3BF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838" y="651986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54" name="Rectangle 137">
            <a:extLst>
              <a:ext uri="{FF2B5EF4-FFF2-40B4-BE49-F238E27FC236}">
                <a16:creationId xmlns:a16="http://schemas.microsoft.com/office/drawing/2014/main" id="{85530D29-ABA4-48B3-8DF1-81C434006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0525" y="6332538"/>
            <a:ext cx="30163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55" name="Rectangle 138">
            <a:extLst>
              <a:ext uri="{FF2B5EF4-FFF2-40B4-BE49-F238E27FC236}">
                <a16:creationId xmlns:a16="http://schemas.microsoft.com/office/drawing/2014/main" id="{5A25BCDC-A5D5-485D-9EC1-CE4370D4C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9613" y="6316663"/>
            <a:ext cx="406400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56" name="Rectangle 139">
            <a:extLst>
              <a:ext uri="{FF2B5EF4-FFF2-40B4-BE49-F238E27FC236}">
                <a16:creationId xmlns:a16="http://schemas.microsoft.com/office/drawing/2014/main" id="{AC8772FB-8965-4E36-AED1-A41F03D28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00" y="6337300"/>
            <a:ext cx="327025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57" name="Rectangle 140">
            <a:extLst>
              <a:ext uri="{FF2B5EF4-FFF2-40B4-BE49-F238E27FC236}">
                <a16:creationId xmlns:a16="http://schemas.microsoft.com/office/drawing/2014/main" id="{93B28EFF-55DE-454E-8AB9-7DD637FC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0250" y="651986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58" name="Rectangle 141">
            <a:extLst>
              <a:ext uri="{FF2B5EF4-FFF2-40B4-BE49-F238E27FC236}">
                <a16:creationId xmlns:a16="http://schemas.microsoft.com/office/drawing/2014/main" id="{66651AEB-FEEB-4195-90FE-B3B1053B5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8525" y="6332538"/>
            <a:ext cx="30163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59" name="Rectangle 142">
            <a:extLst>
              <a:ext uri="{FF2B5EF4-FFF2-40B4-BE49-F238E27FC236}">
                <a16:creationId xmlns:a16="http://schemas.microsoft.com/office/drawing/2014/main" id="{0234A1E3-2526-48C1-8E84-C4D0F8142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4438" y="6316663"/>
            <a:ext cx="409575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60" name="Rectangle 143">
            <a:extLst>
              <a:ext uri="{FF2B5EF4-FFF2-40B4-BE49-F238E27FC236}">
                <a16:creationId xmlns:a16="http://schemas.microsoft.com/office/drawing/2014/main" id="{365F8546-1AC2-4720-B090-26BF2BE7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25" y="6337300"/>
            <a:ext cx="330200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61" name="Rectangle 144">
            <a:extLst>
              <a:ext uri="{FF2B5EF4-FFF2-40B4-BE49-F238E27FC236}">
                <a16:creationId xmlns:a16="http://schemas.microsoft.com/office/drawing/2014/main" id="{53363DAF-8D98-4C8E-A5E4-52CFAC3C5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5075" y="6519863"/>
            <a:ext cx="368300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62" name="Rectangle 145">
            <a:extLst>
              <a:ext uri="{FF2B5EF4-FFF2-40B4-BE49-F238E27FC236}">
                <a16:creationId xmlns:a16="http://schemas.microsoft.com/office/drawing/2014/main" id="{61F61E90-1739-43E2-BE3A-1D66F4DCC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350" y="633253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63" name="Rectangle 146">
            <a:extLst>
              <a:ext uri="{FF2B5EF4-FFF2-40B4-BE49-F238E27FC236}">
                <a16:creationId xmlns:a16="http://schemas.microsoft.com/office/drawing/2014/main" id="{20DCF610-96BE-49A9-8957-C0DE9E445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438" y="6316663"/>
            <a:ext cx="407987" cy="4286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64" name="Rectangle 147">
            <a:extLst>
              <a:ext uri="{FF2B5EF4-FFF2-40B4-BE49-F238E27FC236}">
                <a16:creationId xmlns:a16="http://schemas.microsoft.com/office/drawing/2014/main" id="{1381CD54-B313-427B-8B7A-C3BDBDBAD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25" y="6337300"/>
            <a:ext cx="327025" cy="3873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65" name="Rectangle 148">
            <a:extLst>
              <a:ext uri="{FF2B5EF4-FFF2-40B4-BE49-F238E27FC236}">
                <a16:creationId xmlns:a16="http://schemas.microsoft.com/office/drawing/2014/main" id="{06906DA5-7149-4145-99B5-DF13AE096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3075" y="651986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66" name="Rectangle 149">
            <a:extLst>
              <a:ext uri="{FF2B5EF4-FFF2-40B4-BE49-F238E27FC236}">
                <a16:creationId xmlns:a16="http://schemas.microsoft.com/office/drawing/2014/main" id="{AB7BFE2B-CF75-4F59-9141-4E3105963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9763" y="633253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67" name="Rectangle 150">
            <a:extLst>
              <a:ext uri="{FF2B5EF4-FFF2-40B4-BE49-F238E27FC236}">
                <a16:creationId xmlns:a16="http://schemas.microsoft.com/office/drawing/2014/main" id="{D9381B25-3FD8-463E-94A6-F6F89E5A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3200" y="5768975"/>
            <a:ext cx="406400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68" name="Rectangle 151">
            <a:extLst>
              <a:ext uri="{FF2B5EF4-FFF2-40B4-BE49-F238E27FC236}">
                <a16:creationId xmlns:a16="http://schemas.microsoft.com/office/drawing/2014/main" id="{B60E30A8-855F-4F31-B9E4-D63126955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300" y="5788025"/>
            <a:ext cx="328613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69" name="Rectangle 152">
            <a:extLst>
              <a:ext uri="{FF2B5EF4-FFF2-40B4-BE49-F238E27FC236}">
                <a16:creationId xmlns:a16="http://schemas.microsoft.com/office/drawing/2014/main" id="{6FEA4BF4-0592-499D-96D9-41D7A6571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838" y="5970588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70" name="Rectangle 153">
            <a:extLst>
              <a:ext uri="{FF2B5EF4-FFF2-40B4-BE49-F238E27FC236}">
                <a16:creationId xmlns:a16="http://schemas.microsoft.com/office/drawing/2014/main" id="{6B514C8F-9359-408B-B2F2-201F5AD3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0525" y="5783263"/>
            <a:ext cx="30163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71" name="Rectangle 154">
            <a:extLst>
              <a:ext uri="{FF2B5EF4-FFF2-40B4-BE49-F238E27FC236}">
                <a16:creationId xmlns:a16="http://schemas.microsoft.com/office/drawing/2014/main" id="{67F9EC69-7445-477A-B7DE-314591933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9613" y="5768975"/>
            <a:ext cx="406400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72" name="Rectangle 155">
            <a:extLst>
              <a:ext uri="{FF2B5EF4-FFF2-40B4-BE49-F238E27FC236}">
                <a16:creationId xmlns:a16="http://schemas.microsoft.com/office/drawing/2014/main" id="{4F1E83B8-6D59-4DB8-8B4D-D72E3045B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00" y="5788025"/>
            <a:ext cx="327025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73" name="Rectangle 156">
            <a:extLst>
              <a:ext uri="{FF2B5EF4-FFF2-40B4-BE49-F238E27FC236}">
                <a16:creationId xmlns:a16="http://schemas.microsoft.com/office/drawing/2014/main" id="{5E5E8AA0-3245-4988-803B-E863CEFB0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0250" y="5970588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74" name="Rectangle 157">
            <a:extLst>
              <a:ext uri="{FF2B5EF4-FFF2-40B4-BE49-F238E27FC236}">
                <a16:creationId xmlns:a16="http://schemas.microsoft.com/office/drawing/2014/main" id="{02541F0E-9C9E-4FB5-92E0-A52030E2D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8525" y="5783263"/>
            <a:ext cx="30163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75" name="Rectangle 158">
            <a:extLst>
              <a:ext uri="{FF2B5EF4-FFF2-40B4-BE49-F238E27FC236}">
                <a16:creationId xmlns:a16="http://schemas.microsoft.com/office/drawing/2014/main" id="{8B24F5C3-D260-48ED-BA24-124888CB1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4438" y="5768975"/>
            <a:ext cx="409575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76" name="Rectangle 159">
            <a:extLst>
              <a:ext uri="{FF2B5EF4-FFF2-40B4-BE49-F238E27FC236}">
                <a16:creationId xmlns:a16="http://schemas.microsoft.com/office/drawing/2014/main" id="{839BA6C0-1F7D-4157-8059-414188382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25" y="5788025"/>
            <a:ext cx="330200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77" name="Rectangle 160">
            <a:extLst>
              <a:ext uri="{FF2B5EF4-FFF2-40B4-BE49-F238E27FC236}">
                <a16:creationId xmlns:a16="http://schemas.microsoft.com/office/drawing/2014/main" id="{F8FE17AD-BDD9-47E1-B8DC-D35041867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5075" y="5970588"/>
            <a:ext cx="368300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78" name="Rectangle 161">
            <a:extLst>
              <a:ext uri="{FF2B5EF4-FFF2-40B4-BE49-F238E27FC236}">
                <a16:creationId xmlns:a16="http://schemas.microsoft.com/office/drawing/2014/main" id="{2F037CCB-1B05-49FA-BC53-9D42300FE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350" y="5783263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79" name="Rectangle 162">
            <a:extLst>
              <a:ext uri="{FF2B5EF4-FFF2-40B4-BE49-F238E27FC236}">
                <a16:creationId xmlns:a16="http://schemas.microsoft.com/office/drawing/2014/main" id="{889ED8DA-7D1A-40C6-8CA4-748DB3B6F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438" y="5768975"/>
            <a:ext cx="407987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80" name="Rectangle 163">
            <a:extLst>
              <a:ext uri="{FF2B5EF4-FFF2-40B4-BE49-F238E27FC236}">
                <a16:creationId xmlns:a16="http://schemas.microsoft.com/office/drawing/2014/main" id="{2954EF3C-7577-4573-8143-F5C8EFD07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25" y="5788025"/>
            <a:ext cx="327025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81" name="Rectangle 164">
            <a:extLst>
              <a:ext uri="{FF2B5EF4-FFF2-40B4-BE49-F238E27FC236}">
                <a16:creationId xmlns:a16="http://schemas.microsoft.com/office/drawing/2014/main" id="{E3B1C247-1FCD-493C-BDEC-0A5F9A648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3075" y="5970588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82" name="Rectangle 165">
            <a:extLst>
              <a:ext uri="{FF2B5EF4-FFF2-40B4-BE49-F238E27FC236}">
                <a16:creationId xmlns:a16="http://schemas.microsoft.com/office/drawing/2014/main" id="{E364B31A-31FE-48EE-8666-52AD01D5A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9763" y="5783263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83" name="Rectangle 166">
            <a:extLst>
              <a:ext uri="{FF2B5EF4-FFF2-40B4-BE49-F238E27FC236}">
                <a16:creationId xmlns:a16="http://schemas.microsoft.com/office/drawing/2014/main" id="{CCBDDF21-4843-4757-86C0-E967123C6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3200" y="5219700"/>
            <a:ext cx="406400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84" name="Rectangle 167">
            <a:extLst>
              <a:ext uri="{FF2B5EF4-FFF2-40B4-BE49-F238E27FC236}">
                <a16:creationId xmlns:a16="http://schemas.microsoft.com/office/drawing/2014/main" id="{A43BC373-E16A-4FFF-B22A-8EC03672C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300" y="5238750"/>
            <a:ext cx="328613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85" name="Rectangle 168">
            <a:extLst>
              <a:ext uri="{FF2B5EF4-FFF2-40B4-BE49-F238E27FC236}">
                <a16:creationId xmlns:a16="http://schemas.microsoft.com/office/drawing/2014/main" id="{E3EACC20-C52E-404A-8832-AC140801F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838" y="542131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86" name="Rectangle 169">
            <a:extLst>
              <a:ext uri="{FF2B5EF4-FFF2-40B4-BE49-F238E27FC236}">
                <a16:creationId xmlns:a16="http://schemas.microsoft.com/office/drawing/2014/main" id="{20F5314A-3302-4B80-9F36-559664FB1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0525" y="5233988"/>
            <a:ext cx="30163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87" name="Rectangle 170">
            <a:extLst>
              <a:ext uri="{FF2B5EF4-FFF2-40B4-BE49-F238E27FC236}">
                <a16:creationId xmlns:a16="http://schemas.microsoft.com/office/drawing/2014/main" id="{EF8CAFBF-7C5E-4B63-89BC-10582C9DF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9613" y="5219700"/>
            <a:ext cx="406400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88" name="Rectangle 171">
            <a:extLst>
              <a:ext uri="{FF2B5EF4-FFF2-40B4-BE49-F238E27FC236}">
                <a16:creationId xmlns:a16="http://schemas.microsoft.com/office/drawing/2014/main" id="{9231D40E-306A-417F-AFEF-7C605D9A3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00" y="5238750"/>
            <a:ext cx="327025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89" name="Rectangle 172">
            <a:extLst>
              <a:ext uri="{FF2B5EF4-FFF2-40B4-BE49-F238E27FC236}">
                <a16:creationId xmlns:a16="http://schemas.microsoft.com/office/drawing/2014/main" id="{0D4DFCBC-FAA9-4C55-AAA9-00615156C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0250" y="542131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90" name="Rectangle 173">
            <a:extLst>
              <a:ext uri="{FF2B5EF4-FFF2-40B4-BE49-F238E27FC236}">
                <a16:creationId xmlns:a16="http://schemas.microsoft.com/office/drawing/2014/main" id="{BE1F3357-C4EB-4854-8B4C-806B46D2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8525" y="5233988"/>
            <a:ext cx="30163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91" name="Rectangle 174">
            <a:extLst>
              <a:ext uri="{FF2B5EF4-FFF2-40B4-BE49-F238E27FC236}">
                <a16:creationId xmlns:a16="http://schemas.microsoft.com/office/drawing/2014/main" id="{EA880733-D822-4375-9D58-05A33126D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4438" y="5219700"/>
            <a:ext cx="409575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92" name="Rectangle 175">
            <a:extLst>
              <a:ext uri="{FF2B5EF4-FFF2-40B4-BE49-F238E27FC236}">
                <a16:creationId xmlns:a16="http://schemas.microsoft.com/office/drawing/2014/main" id="{72E022BF-AFAE-40A5-852F-EB80AD1EB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25" y="5238750"/>
            <a:ext cx="330200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93" name="Rectangle 176">
            <a:extLst>
              <a:ext uri="{FF2B5EF4-FFF2-40B4-BE49-F238E27FC236}">
                <a16:creationId xmlns:a16="http://schemas.microsoft.com/office/drawing/2014/main" id="{67675143-D9A2-4FA4-A90E-830835F2A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5075" y="5421313"/>
            <a:ext cx="368300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94" name="Rectangle 177">
            <a:extLst>
              <a:ext uri="{FF2B5EF4-FFF2-40B4-BE49-F238E27FC236}">
                <a16:creationId xmlns:a16="http://schemas.microsoft.com/office/drawing/2014/main" id="{8034880B-0925-446E-AAB6-6FA7C228B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350" y="523398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95" name="Rectangle 178">
            <a:extLst>
              <a:ext uri="{FF2B5EF4-FFF2-40B4-BE49-F238E27FC236}">
                <a16:creationId xmlns:a16="http://schemas.microsoft.com/office/drawing/2014/main" id="{CE616884-F06B-4929-8E54-62BC9E724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438" y="5219700"/>
            <a:ext cx="407987" cy="4270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96" name="Rectangle 179">
            <a:extLst>
              <a:ext uri="{FF2B5EF4-FFF2-40B4-BE49-F238E27FC236}">
                <a16:creationId xmlns:a16="http://schemas.microsoft.com/office/drawing/2014/main" id="{B2FBAE7E-4001-4AB5-BC05-7D2110C12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25" y="5238750"/>
            <a:ext cx="327025" cy="38893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97" name="Rectangle 180">
            <a:extLst>
              <a:ext uri="{FF2B5EF4-FFF2-40B4-BE49-F238E27FC236}">
                <a16:creationId xmlns:a16="http://schemas.microsoft.com/office/drawing/2014/main" id="{19FA8C34-16EB-4AD3-893A-2FF98B4A0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3075" y="5421313"/>
            <a:ext cx="365125" cy="2381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98" name="Rectangle 181">
            <a:extLst>
              <a:ext uri="{FF2B5EF4-FFF2-40B4-BE49-F238E27FC236}">
                <a16:creationId xmlns:a16="http://schemas.microsoft.com/office/drawing/2014/main" id="{92A6B795-2323-40EA-A5A2-22B534397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9763" y="5233988"/>
            <a:ext cx="317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99" name="Rectangle 182">
            <a:extLst>
              <a:ext uri="{FF2B5EF4-FFF2-40B4-BE49-F238E27FC236}">
                <a16:creationId xmlns:a16="http://schemas.microsoft.com/office/drawing/2014/main" id="{74972700-87E4-4979-9CEE-34F5F5553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8" y="6049963"/>
            <a:ext cx="331787" cy="2952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00" name="Rectangle 183">
            <a:extLst>
              <a:ext uri="{FF2B5EF4-FFF2-40B4-BE49-F238E27FC236}">
                <a16:creationId xmlns:a16="http://schemas.microsoft.com/office/drawing/2014/main" id="{6887385B-4CD6-4314-B73F-28BD50DEE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300" y="6062663"/>
            <a:ext cx="269875" cy="268287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01" name="Rectangle 184">
            <a:extLst>
              <a:ext uri="{FF2B5EF4-FFF2-40B4-BE49-F238E27FC236}">
                <a16:creationId xmlns:a16="http://schemas.microsoft.com/office/drawing/2014/main" id="{DFCE00FF-B70A-4F2B-AAAA-04F0FF3BE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013" y="6188075"/>
            <a:ext cx="300037" cy="15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02" name="Rectangle 185">
            <a:extLst>
              <a:ext uri="{FF2B5EF4-FFF2-40B4-BE49-F238E27FC236}">
                <a16:creationId xmlns:a16="http://schemas.microsoft.com/office/drawing/2014/main" id="{F5D08A85-91CD-4C23-AB5E-236EA7FE7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6059488"/>
            <a:ext cx="25400" cy="274637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03" name="Rectangle 186">
            <a:extLst>
              <a:ext uri="{FF2B5EF4-FFF2-40B4-BE49-F238E27FC236}">
                <a16:creationId xmlns:a16="http://schemas.microsoft.com/office/drawing/2014/main" id="{75FD599D-D7C1-4839-9148-AF48A5096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4888" y="6049963"/>
            <a:ext cx="330200" cy="2952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04" name="Rectangle 187">
            <a:extLst>
              <a:ext uri="{FF2B5EF4-FFF2-40B4-BE49-F238E27FC236}">
                <a16:creationId xmlns:a16="http://schemas.microsoft.com/office/drawing/2014/main" id="{23B07A9D-03B7-42EF-A92D-902FF2514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638" y="6062663"/>
            <a:ext cx="268287" cy="268287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05" name="Rectangle 188">
            <a:extLst>
              <a:ext uri="{FF2B5EF4-FFF2-40B4-BE49-F238E27FC236}">
                <a16:creationId xmlns:a16="http://schemas.microsoft.com/office/drawing/2014/main" id="{1F2DFC46-6CA8-4867-B2D7-3D5EFBAFF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763" y="6188075"/>
            <a:ext cx="298450" cy="15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06" name="Rectangle 189">
            <a:extLst>
              <a:ext uri="{FF2B5EF4-FFF2-40B4-BE49-F238E27FC236}">
                <a16:creationId xmlns:a16="http://schemas.microsoft.com/office/drawing/2014/main" id="{FB7DC0E8-A943-494E-99B5-309B87927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7288" y="6059488"/>
            <a:ext cx="25400" cy="274637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07" name="Rectangle 190">
            <a:extLst>
              <a:ext uri="{FF2B5EF4-FFF2-40B4-BE49-F238E27FC236}">
                <a16:creationId xmlns:a16="http://schemas.microsoft.com/office/drawing/2014/main" id="{DF180634-B053-4F4A-BCBA-80BAF4BB9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8" y="5670550"/>
            <a:ext cx="331787" cy="2952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08" name="Rectangle 191">
            <a:extLst>
              <a:ext uri="{FF2B5EF4-FFF2-40B4-BE49-F238E27FC236}">
                <a16:creationId xmlns:a16="http://schemas.microsoft.com/office/drawing/2014/main" id="{7FB38E3D-6BEA-4DDF-8DFC-A7A509DA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300" y="5683250"/>
            <a:ext cx="269875" cy="269875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09" name="Rectangle 192">
            <a:extLst>
              <a:ext uri="{FF2B5EF4-FFF2-40B4-BE49-F238E27FC236}">
                <a16:creationId xmlns:a16="http://schemas.microsoft.com/office/drawing/2014/main" id="{80CE0B2B-BAA8-4BCC-93A3-CAE172D1A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013" y="5810250"/>
            <a:ext cx="300037" cy="15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10" name="Rectangle 193">
            <a:extLst>
              <a:ext uri="{FF2B5EF4-FFF2-40B4-BE49-F238E27FC236}">
                <a16:creationId xmlns:a16="http://schemas.microsoft.com/office/drawing/2014/main" id="{0595E119-859C-4CC6-A858-7FE7FAC2C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5681663"/>
            <a:ext cx="25400" cy="27305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11" name="Rectangle 194">
            <a:extLst>
              <a:ext uri="{FF2B5EF4-FFF2-40B4-BE49-F238E27FC236}">
                <a16:creationId xmlns:a16="http://schemas.microsoft.com/office/drawing/2014/main" id="{DB8F072E-FF6D-4BBE-8458-2E45FEDFF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4888" y="5670550"/>
            <a:ext cx="330200" cy="2952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12" name="Rectangle 195">
            <a:extLst>
              <a:ext uri="{FF2B5EF4-FFF2-40B4-BE49-F238E27FC236}">
                <a16:creationId xmlns:a16="http://schemas.microsoft.com/office/drawing/2014/main" id="{0D6A73AD-20C4-4634-A3A9-9D9FB7B71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638" y="5683250"/>
            <a:ext cx="268287" cy="269875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13" name="Rectangle 196">
            <a:extLst>
              <a:ext uri="{FF2B5EF4-FFF2-40B4-BE49-F238E27FC236}">
                <a16:creationId xmlns:a16="http://schemas.microsoft.com/office/drawing/2014/main" id="{516B6680-B47D-499C-B1D1-B7110D11B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763" y="5810250"/>
            <a:ext cx="298450" cy="15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14" name="Rectangle 197">
            <a:extLst>
              <a:ext uri="{FF2B5EF4-FFF2-40B4-BE49-F238E27FC236}">
                <a16:creationId xmlns:a16="http://schemas.microsoft.com/office/drawing/2014/main" id="{E456B4E8-0A72-4C66-89BB-3EA0ED322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7288" y="5681663"/>
            <a:ext cx="25400" cy="27305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15" name="Rectangle 198">
            <a:extLst>
              <a:ext uri="{FF2B5EF4-FFF2-40B4-BE49-F238E27FC236}">
                <a16:creationId xmlns:a16="http://schemas.microsoft.com/office/drawing/2014/main" id="{A4FE587C-1BC6-489D-8D5E-FA9DE0B1A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25" y="6045200"/>
            <a:ext cx="331788" cy="2952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16" name="Rectangle 199">
            <a:extLst>
              <a:ext uri="{FF2B5EF4-FFF2-40B4-BE49-F238E27FC236}">
                <a16:creationId xmlns:a16="http://schemas.microsoft.com/office/drawing/2014/main" id="{81717084-EC9C-4DC7-B529-A848F95DE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8875" y="6059488"/>
            <a:ext cx="268288" cy="26670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17" name="Rectangle 200">
            <a:extLst>
              <a:ext uri="{FF2B5EF4-FFF2-40B4-BE49-F238E27FC236}">
                <a16:creationId xmlns:a16="http://schemas.microsoft.com/office/drawing/2014/main" id="{53B9E173-8DD1-4D8A-BCC2-C00327293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4588" y="6184900"/>
            <a:ext cx="298450" cy="15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18" name="Rectangle 201">
            <a:extLst>
              <a:ext uri="{FF2B5EF4-FFF2-40B4-BE49-F238E27FC236}">
                <a16:creationId xmlns:a16="http://schemas.microsoft.com/office/drawing/2014/main" id="{B5678E76-A9F6-4041-A18C-3874C935F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1113" y="6056313"/>
            <a:ext cx="25400" cy="27305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19" name="Rectangle 202">
            <a:extLst>
              <a:ext uri="{FF2B5EF4-FFF2-40B4-BE49-F238E27FC236}">
                <a16:creationId xmlns:a16="http://schemas.microsoft.com/office/drawing/2014/main" id="{D0D33449-5B7D-44E1-9F02-E357780AC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75" y="6045200"/>
            <a:ext cx="331788" cy="2952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20" name="Rectangle 203">
            <a:extLst>
              <a:ext uri="{FF2B5EF4-FFF2-40B4-BE49-F238E27FC236}">
                <a16:creationId xmlns:a16="http://schemas.microsoft.com/office/drawing/2014/main" id="{1DC4F2FA-08A4-47A9-B63B-FD95E499A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1625" y="6059488"/>
            <a:ext cx="268288" cy="26670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21" name="Rectangle 204">
            <a:extLst>
              <a:ext uri="{FF2B5EF4-FFF2-40B4-BE49-F238E27FC236}">
                <a16:creationId xmlns:a16="http://schemas.microsoft.com/office/drawing/2014/main" id="{BFC0D145-94E9-480C-99E3-233DC50B3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5750" y="6184900"/>
            <a:ext cx="300038" cy="15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206">
            <a:extLst>
              <a:ext uri="{FF2B5EF4-FFF2-40B4-BE49-F238E27FC236}">
                <a16:creationId xmlns:a16="http://schemas.microsoft.com/office/drawing/2014/main" id="{C6FEF973-F68F-413B-8C79-0981D8405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3225" y="6056313"/>
            <a:ext cx="46038" cy="27305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207">
            <a:extLst>
              <a:ext uri="{FF2B5EF4-FFF2-40B4-BE49-F238E27FC236}">
                <a16:creationId xmlns:a16="http://schemas.microsoft.com/office/drawing/2014/main" id="{69086642-093B-470D-8A54-10C18C3EE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8713" y="5667375"/>
            <a:ext cx="331787" cy="2952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208">
            <a:extLst>
              <a:ext uri="{FF2B5EF4-FFF2-40B4-BE49-F238E27FC236}">
                <a16:creationId xmlns:a16="http://schemas.microsoft.com/office/drawing/2014/main" id="{930C7752-EF4F-4BAB-A75A-12E30C6F5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0463" y="5680075"/>
            <a:ext cx="268287" cy="26828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209">
            <a:extLst>
              <a:ext uri="{FF2B5EF4-FFF2-40B4-BE49-F238E27FC236}">
                <a16:creationId xmlns:a16="http://schemas.microsoft.com/office/drawing/2014/main" id="{3C4B6905-AA8D-4E5B-B7B0-085C0A35F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6175" y="5805488"/>
            <a:ext cx="298450" cy="1746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210">
            <a:extLst>
              <a:ext uri="{FF2B5EF4-FFF2-40B4-BE49-F238E27FC236}">
                <a16:creationId xmlns:a16="http://schemas.microsoft.com/office/drawing/2014/main" id="{40FFC889-1441-4D84-8D59-6C6384771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2063" y="5676900"/>
            <a:ext cx="46037" cy="2746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11">
            <a:extLst>
              <a:ext uri="{FF2B5EF4-FFF2-40B4-BE49-F238E27FC236}">
                <a16:creationId xmlns:a16="http://schemas.microsoft.com/office/drawing/2014/main" id="{32B436FA-9914-4182-A9CD-F6D1390D1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1463" y="5667375"/>
            <a:ext cx="330200" cy="2952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212">
            <a:extLst>
              <a:ext uri="{FF2B5EF4-FFF2-40B4-BE49-F238E27FC236}">
                <a16:creationId xmlns:a16="http://schemas.microsoft.com/office/drawing/2014/main" id="{76F8663F-62DE-42AC-89D5-620FA8F52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3213" y="5680075"/>
            <a:ext cx="266700" cy="268288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213">
            <a:extLst>
              <a:ext uri="{FF2B5EF4-FFF2-40B4-BE49-F238E27FC236}">
                <a16:creationId xmlns:a16="http://schemas.microsoft.com/office/drawing/2014/main" id="{EDA64AC4-64A9-4E5B-8C02-185AE77B5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7338" y="5805488"/>
            <a:ext cx="298450" cy="1746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214">
            <a:extLst>
              <a:ext uri="{FF2B5EF4-FFF2-40B4-BE49-F238E27FC236}">
                <a16:creationId xmlns:a16="http://schemas.microsoft.com/office/drawing/2014/main" id="{E513AE0C-9EB5-43A9-B192-89B862E58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3225" y="5676900"/>
            <a:ext cx="46038" cy="274638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215">
            <a:extLst>
              <a:ext uri="{FF2B5EF4-FFF2-40B4-BE49-F238E27FC236}">
                <a16:creationId xmlns:a16="http://schemas.microsoft.com/office/drawing/2014/main" id="{3E335059-B5EF-44B4-8B16-D71BF57E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988" y="6464300"/>
            <a:ext cx="3873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216">
            <a:extLst>
              <a:ext uri="{FF2B5EF4-FFF2-40B4-BE49-F238E27FC236}">
                <a16:creationId xmlns:a16="http://schemas.microsoft.com/office/drawing/2014/main" id="{A89DF965-0548-440F-B79B-A4C1E73E2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6481763"/>
            <a:ext cx="314325" cy="3619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217">
            <a:extLst>
              <a:ext uri="{FF2B5EF4-FFF2-40B4-BE49-F238E27FC236}">
                <a16:creationId xmlns:a16="http://schemas.microsoft.com/office/drawing/2014/main" id="{D5EEB853-2842-4189-B13B-201CA1CB7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4263" y="6464300"/>
            <a:ext cx="387350" cy="39687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218">
            <a:extLst>
              <a:ext uri="{FF2B5EF4-FFF2-40B4-BE49-F238E27FC236}">
                <a16:creationId xmlns:a16="http://schemas.microsoft.com/office/drawing/2014/main" id="{6529304B-A82F-400B-8B11-ACD7A7795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6481763"/>
            <a:ext cx="312738" cy="361950"/>
          </a:xfrm>
          <a:prstGeom prst="rect">
            <a:avLst/>
          </a:prstGeom>
          <a:solidFill>
            <a:srgbClr val="2B1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219">
            <a:extLst>
              <a:ext uri="{FF2B5EF4-FFF2-40B4-BE49-F238E27FC236}">
                <a16:creationId xmlns:a16="http://schemas.microsoft.com/office/drawing/2014/main" id="{50FD4948-09F6-48D3-9508-57CCDCB1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850" y="6345238"/>
            <a:ext cx="512763" cy="522287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20">
            <a:extLst>
              <a:ext uri="{FF2B5EF4-FFF2-40B4-BE49-F238E27FC236}">
                <a16:creationId xmlns:a16="http://schemas.microsoft.com/office/drawing/2014/main" id="{34CC6882-2753-47B8-A3BA-6BA9098D7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238" y="6369050"/>
            <a:ext cx="411162" cy="474663"/>
          </a:xfrm>
          <a:prstGeom prst="rect">
            <a:avLst/>
          </a:prstGeom>
          <a:solidFill>
            <a:srgbClr val="FF82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21">
            <a:extLst>
              <a:ext uri="{FF2B5EF4-FFF2-40B4-BE49-F238E27FC236}">
                <a16:creationId xmlns:a16="http://schemas.microsoft.com/office/drawing/2014/main" id="{8C082BB6-DE57-4E2F-A8A6-B7EF864A8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0725" y="6437313"/>
            <a:ext cx="417513" cy="42545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2">
            <a:extLst>
              <a:ext uri="{FF2B5EF4-FFF2-40B4-BE49-F238E27FC236}">
                <a16:creationId xmlns:a16="http://schemas.microsoft.com/office/drawing/2014/main" id="{39E72B40-F775-4EA0-87EA-123F8AA17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3588" y="6456363"/>
            <a:ext cx="334962" cy="387350"/>
          </a:xfrm>
          <a:prstGeom prst="rect">
            <a:avLst/>
          </a:prstGeom>
          <a:solidFill>
            <a:srgbClr val="FF82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23">
            <a:extLst>
              <a:ext uri="{FF2B5EF4-FFF2-40B4-BE49-F238E27FC236}">
                <a16:creationId xmlns:a16="http://schemas.microsoft.com/office/drawing/2014/main" id="{8C454B8B-CC9F-419A-AE58-5D7E646D5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050" y="6037263"/>
            <a:ext cx="271463" cy="24130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24">
            <a:extLst>
              <a:ext uri="{FF2B5EF4-FFF2-40B4-BE49-F238E27FC236}">
                <a16:creationId xmlns:a16="http://schemas.microsoft.com/office/drawing/2014/main" id="{B0D93452-26F6-444A-B17F-9E36FA800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7038" y="6048375"/>
            <a:ext cx="217487" cy="219075"/>
          </a:xfrm>
          <a:prstGeom prst="rect">
            <a:avLst/>
          </a:prstGeom>
          <a:solidFill>
            <a:srgbClr val="FF82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25">
            <a:extLst>
              <a:ext uri="{FF2B5EF4-FFF2-40B4-BE49-F238E27FC236}">
                <a16:creationId xmlns:a16="http://schemas.microsoft.com/office/drawing/2014/main" id="{79799ECF-45FC-45BE-AFFF-D51EBB11A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151563"/>
            <a:ext cx="242887" cy="1270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26">
            <a:extLst>
              <a:ext uri="{FF2B5EF4-FFF2-40B4-BE49-F238E27FC236}">
                <a16:creationId xmlns:a16="http://schemas.microsoft.com/office/drawing/2014/main" id="{57630E98-02EE-4ECC-96B1-F0F0E9911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6046788"/>
            <a:ext cx="46037" cy="22225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27">
            <a:extLst>
              <a:ext uri="{FF2B5EF4-FFF2-40B4-BE49-F238E27FC236}">
                <a16:creationId xmlns:a16="http://schemas.microsoft.com/office/drawing/2014/main" id="{A8279489-6131-4573-8FCD-703EE4BFE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600" y="5729288"/>
            <a:ext cx="269875" cy="24130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28">
            <a:extLst>
              <a:ext uri="{FF2B5EF4-FFF2-40B4-BE49-F238E27FC236}">
                <a16:creationId xmlns:a16="http://schemas.microsoft.com/office/drawing/2014/main" id="{D19E0B7E-0F87-49B6-95C1-2B6057BDE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740400"/>
            <a:ext cx="219075" cy="219075"/>
          </a:xfrm>
          <a:prstGeom prst="rect">
            <a:avLst/>
          </a:prstGeom>
          <a:solidFill>
            <a:srgbClr val="FF82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29">
            <a:extLst>
              <a:ext uri="{FF2B5EF4-FFF2-40B4-BE49-F238E27FC236}">
                <a16:creationId xmlns:a16="http://schemas.microsoft.com/office/drawing/2014/main" id="{51271245-F946-4850-A8EB-799AE1607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9300" y="5843588"/>
            <a:ext cx="242888" cy="1270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230">
            <a:extLst>
              <a:ext uri="{FF2B5EF4-FFF2-40B4-BE49-F238E27FC236}">
                <a16:creationId xmlns:a16="http://schemas.microsoft.com/office/drawing/2014/main" id="{B25A7B93-107A-4F3F-B942-07467D927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025" y="5738813"/>
            <a:ext cx="46038" cy="22225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231">
            <a:extLst>
              <a:ext uri="{FF2B5EF4-FFF2-40B4-BE49-F238E27FC236}">
                <a16:creationId xmlns:a16="http://schemas.microsoft.com/office/drawing/2014/main" id="{828B28B5-C7C6-455D-8645-3FCECCDAC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6124575"/>
            <a:ext cx="269875" cy="239713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232">
            <a:extLst>
              <a:ext uri="{FF2B5EF4-FFF2-40B4-BE49-F238E27FC236}">
                <a16:creationId xmlns:a16="http://schemas.microsoft.com/office/drawing/2014/main" id="{55EBF82C-2FB8-48BF-A0A8-F6FF6D7D1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6135688"/>
            <a:ext cx="217487" cy="219075"/>
          </a:xfrm>
          <a:prstGeom prst="rect">
            <a:avLst/>
          </a:prstGeom>
          <a:solidFill>
            <a:srgbClr val="FF82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233">
            <a:extLst>
              <a:ext uri="{FF2B5EF4-FFF2-40B4-BE49-F238E27FC236}">
                <a16:creationId xmlns:a16="http://schemas.microsoft.com/office/drawing/2014/main" id="{54DF0B1C-FFD0-4EE0-BD1C-C54079A40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3" y="6237288"/>
            <a:ext cx="242887" cy="14287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234">
            <a:extLst>
              <a:ext uri="{FF2B5EF4-FFF2-40B4-BE49-F238E27FC236}">
                <a16:creationId xmlns:a16="http://schemas.microsoft.com/office/drawing/2014/main" id="{2CCAD14B-83B2-4F88-B45D-1A5BCE5DA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6134100"/>
            <a:ext cx="46037" cy="22225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235">
            <a:extLst>
              <a:ext uri="{FF2B5EF4-FFF2-40B4-BE49-F238E27FC236}">
                <a16:creationId xmlns:a16="http://schemas.microsoft.com/office/drawing/2014/main" id="{432FCE87-3E11-4A91-997F-C4803D91E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" y="5816600"/>
            <a:ext cx="269875" cy="239713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236">
            <a:extLst>
              <a:ext uri="{FF2B5EF4-FFF2-40B4-BE49-F238E27FC236}">
                <a16:creationId xmlns:a16="http://schemas.microsoft.com/office/drawing/2014/main" id="{E3907DC3-813E-4B00-A775-8DC9E146D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5827713"/>
            <a:ext cx="217488" cy="217487"/>
          </a:xfrm>
          <a:prstGeom prst="rect">
            <a:avLst/>
          </a:prstGeom>
          <a:solidFill>
            <a:srgbClr val="FF82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237">
            <a:extLst>
              <a:ext uri="{FF2B5EF4-FFF2-40B4-BE49-F238E27FC236}">
                <a16:creationId xmlns:a16="http://schemas.microsoft.com/office/drawing/2014/main" id="{FDFE5B92-6594-4F6F-8DA5-F1770ABA0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5929313"/>
            <a:ext cx="242888" cy="14287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 238">
            <a:extLst>
              <a:ext uri="{FF2B5EF4-FFF2-40B4-BE49-F238E27FC236}">
                <a16:creationId xmlns:a16="http://schemas.microsoft.com/office/drawing/2014/main" id="{30AB30D6-0168-44E6-8BA7-3B9B87E35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5824538"/>
            <a:ext cx="46037" cy="22225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239">
            <a:extLst>
              <a:ext uri="{FF2B5EF4-FFF2-40B4-BE49-F238E27FC236}">
                <a16:creationId xmlns:a16="http://schemas.microsoft.com/office/drawing/2014/main" id="{47DEE44E-4310-48F9-A537-1E891FAAF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2350" y="5464175"/>
            <a:ext cx="701675" cy="62230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240">
            <a:extLst>
              <a:ext uri="{FF2B5EF4-FFF2-40B4-BE49-F238E27FC236}">
                <a16:creationId xmlns:a16="http://schemas.microsoft.com/office/drawing/2014/main" id="{C2CC88A7-0166-4B75-B4B9-5721FB02F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5492750"/>
            <a:ext cx="565150" cy="565150"/>
          </a:xfrm>
          <a:prstGeom prst="rect">
            <a:avLst/>
          </a:prstGeom>
          <a:solidFill>
            <a:srgbClr val="FF82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241">
            <a:extLst>
              <a:ext uri="{FF2B5EF4-FFF2-40B4-BE49-F238E27FC236}">
                <a16:creationId xmlns:a16="http://schemas.microsoft.com/office/drawing/2014/main" id="{2AFFA101-5D0A-4B65-8F27-9DA8ECD66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5757863"/>
            <a:ext cx="630238" cy="34925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 242">
            <a:extLst>
              <a:ext uri="{FF2B5EF4-FFF2-40B4-BE49-F238E27FC236}">
                <a16:creationId xmlns:a16="http://schemas.microsoft.com/office/drawing/2014/main" id="{B163C902-E68E-4F76-8FBB-539CEA8C2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5486400"/>
            <a:ext cx="53975" cy="577850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 243">
            <a:extLst>
              <a:ext uri="{FF2B5EF4-FFF2-40B4-BE49-F238E27FC236}">
                <a16:creationId xmlns:a16="http://schemas.microsoft.com/office/drawing/2014/main" id="{FD95117B-F467-403A-AA28-3AE2E580E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6763" y="4691063"/>
            <a:ext cx="269875" cy="2151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Freeform 244">
            <a:extLst>
              <a:ext uri="{FF2B5EF4-FFF2-40B4-BE49-F238E27FC236}">
                <a16:creationId xmlns:a16="http://schemas.microsoft.com/office/drawing/2014/main" id="{CE9110F0-AD49-4057-AE31-177E636FE153}"/>
              </a:ext>
            </a:extLst>
          </p:cNvPr>
          <p:cNvSpPr>
            <a:spLocks/>
          </p:cNvSpPr>
          <p:nvPr/>
        </p:nvSpPr>
        <p:spPr bwMode="auto">
          <a:xfrm>
            <a:off x="10741025" y="1501775"/>
            <a:ext cx="725488" cy="1343025"/>
          </a:xfrm>
          <a:custGeom>
            <a:avLst/>
            <a:gdLst>
              <a:gd name="T0" fmla="*/ 2147483646 w 912"/>
              <a:gd name="T1" fmla="*/ 2147483646 h 2538"/>
              <a:gd name="T2" fmla="*/ 2147483646 w 912"/>
              <a:gd name="T3" fmla="*/ 2147483646 h 2538"/>
              <a:gd name="T4" fmla="*/ 2147483646 w 912"/>
              <a:gd name="T5" fmla="*/ 2147483646 h 2538"/>
              <a:gd name="T6" fmla="*/ 2147483646 w 912"/>
              <a:gd name="T7" fmla="*/ 2147483646 h 2538"/>
              <a:gd name="T8" fmla="*/ 2147483646 w 912"/>
              <a:gd name="T9" fmla="*/ 2147483646 h 2538"/>
              <a:gd name="T10" fmla="*/ 2147483646 w 912"/>
              <a:gd name="T11" fmla="*/ 2147483646 h 2538"/>
              <a:gd name="T12" fmla="*/ 2147483646 w 912"/>
              <a:gd name="T13" fmla="*/ 2147483646 h 2538"/>
              <a:gd name="T14" fmla="*/ 2147483646 w 912"/>
              <a:gd name="T15" fmla="*/ 2147483646 h 2538"/>
              <a:gd name="T16" fmla="*/ 2147483646 w 912"/>
              <a:gd name="T17" fmla="*/ 2147483646 h 2538"/>
              <a:gd name="T18" fmla="*/ 2147483646 w 912"/>
              <a:gd name="T19" fmla="*/ 2147483646 h 2538"/>
              <a:gd name="T20" fmla="*/ 2147483646 w 912"/>
              <a:gd name="T21" fmla="*/ 2147483646 h 2538"/>
              <a:gd name="T22" fmla="*/ 0 w 912"/>
              <a:gd name="T23" fmla="*/ 2147483646 h 2538"/>
              <a:gd name="T24" fmla="*/ 2147483646 w 912"/>
              <a:gd name="T25" fmla="*/ 2147483646 h 2538"/>
              <a:gd name="T26" fmla="*/ 2147483646 w 912"/>
              <a:gd name="T27" fmla="*/ 2147483646 h 2538"/>
              <a:gd name="T28" fmla="*/ 2147483646 w 912"/>
              <a:gd name="T29" fmla="*/ 2147483646 h 2538"/>
              <a:gd name="T30" fmla="*/ 2147483646 w 912"/>
              <a:gd name="T31" fmla="*/ 2147483646 h 2538"/>
              <a:gd name="T32" fmla="*/ 2147483646 w 912"/>
              <a:gd name="T33" fmla="*/ 2147483646 h 2538"/>
              <a:gd name="T34" fmla="*/ 2147483646 w 912"/>
              <a:gd name="T35" fmla="*/ 2147483646 h 2538"/>
              <a:gd name="T36" fmla="*/ 2147483646 w 912"/>
              <a:gd name="T37" fmla="*/ 2147483646 h 2538"/>
              <a:gd name="T38" fmla="*/ 2147483646 w 912"/>
              <a:gd name="T39" fmla="*/ 2147483646 h 2538"/>
              <a:gd name="T40" fmla="*/ 2147483646 w 912"/>
              <a:gd name="T41" fmla="*/ 2147483646 h 2538"/>
              <a:gd name="T42" fmla="*/ 2147483646 w 912"/>
              <a:gd name="T43" fmla="*/ 2147483646 h 2538"/>
              <a:gd name="T44" fmla="*/ 2147483646 w 912"/>
              <a:gd name="T45" fmla="*/ 2147483646 h 2538"/>
              <a:gd name="T46" fmla="*/ 2147483646 w 912"/>
              <a:gd name="T47" fmla="*/ 2147483646 h 2538"/>
              <a:gd name="T48" fmla="*/ 2147483646 w 912"/>
              <a:gd name="T49" fmla="*/ 0 h 2538"/>
              <a:gd name="T50" fmla="*/ 2147483646 w 912"/>
              <a:gd name="T51" fmla="*/ 2147483646 h 253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12" h="2538">
                <a:moveTo>
                  <a:pt x="912" y="2538"/>
                </a:moveTo>
                <a:lnTo>
                  <a:pt x="639" y="2538"/>
                </a:lnTo>
                <a:lnTo>
                  <a:pt x="596" y="2459"/>
                </a:lnTo>
                <a:lnTo>
                  <a:pt x="446" y="2214"/>
                </a:lnTo>
                <a:lnTo>
                  <a:pt x="311" y="1979"/>
                </a:lnTo>
                <a:lnTo>
                  <a:pt x="222" y="1804"/>
                </a:lnTo>
                <a:lnTo>
                  <a:pt x="139" y="1620"/>
                </a:lnTo>
                <a:lnTo>
                  <a:pt x="71" y="1429"/>
                </a:lnTo>
                <a:lnTo>
                  <a:pt x="33" y="1283"/>
                </a:lnTo>
                <a:lnTo>
                  <a:pt x="14" y="1184"/>
                </a:lnTo>
                <a:lnTo>
                  <a:pt x="3" y="1087"/>
                </a:lnTo>
                <a:lnTo>
                  <a:pt x="0" y="989"/>
                </a:lnTo>
                <a:lnTo>
                  <a:pt x="3" y="894"/>
                </a:lnTo>
                <a:lnTo>
                  <a:pt x="18" y="799"/>
                </a:lnTo>
                <a:lnTo>
                  <a:pt x="42" y="706"/>
                </a:lnTo>
                <a:lnTo>
                  <a:pt x="76" y="616"/>
                </a:lnTo>
                <a:lnTo>
                  <a:pt x="122" y="528"/>
                </a:lnTo>
                <a:lnTo>
                  <a:pt x="180" y="443"/>
                </a:lnTo>
                <a:lnTo>
                  <a:pt x="251" y="363"/>
                </a:lnTo>
                <a:lnTo>
                  <a:pt x="337" y="285"/>
                </a:lnTo>
                <a:lnTo>
                  <a:pt x="437" y="213"/>
                </a:lnTo>
                <a:lnTo>
                  <a:pt x="551" y="144"/>
                </a:lnTo>
                <a:lnTo>
                  <a:pt x="682" y="83"/>
                </a:lnTo>
                <a:lnTo>
                  <a:pt x="830" y="26"/>
                </a:lnTo>
                <a:lnTo>
                  <a:pt x="912" y="0"/>
                </a:lnTo>
                <a:lnTo>
                  <a:pt x="912" y="253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Freeform 245">
            <a:extLst>
              <a:ext uri="{FF2B5EF4-FFF2-40B4-BE49-F238E27FC236}">
                <a16:creationId xmlns:a16="http://schemas.microsoft.com/office/drawing/2014/main" id="{8B22E2E9-926E-49D6-B1BB-755E3D899F75}"/>
              </a:ext>
            </a:extLst>
          </p:cNvPr>
          <p:cNvSpPr>
            <a:spLocks/>
          </p:cNvSpPr>
          <p:nvPr/>
        </p:nvSpPr>
        <p:spPr bwMode="auto">
          <a:xfrm>
            <a:off x="11464925" y="1501775"/>
            <a:ext cx="727075" cy="1343025"/>
          </a:xfrm>
          <a:custGeom>
            <a:avLst/>
            <a:gdLst>
              <a:gd name="T0" fmla="*/ 0 w 913"/>
              <a:gd name="T1" fmla="*/ 2147483646 h 2538"/>
              <a:gd name="T2" fmla="*/ 2147483646 w 913"/>
              <a:gd name="T3" fmla="*/ 2147483646 h 2538"/>
              <a:gd name="T4" fmla="*/ 2147483646 w 913"/>
              <a:gd name="T5" fmla="*/ 2147483646 h 2538"/>
              <a:gd name="T6" fmla="*/ 2147483646 w 913"/>
              <a:gd name="T7" fmla="*/ 2147483646 h 2538"/>
              <a:gd name="T8" fmla="*/ 2147483646 w 913"/>
              <a:gd name="T9" fmla="*/ 2147483646 h 2538"/>
              <a:gd name="T10" fmla="*/ 2147483646 w 913"/>
              <a:gd name="T11" fmla="*/ 2147483646 h 2538"/>
              <a:gd name="T12" fmla="*/ 2147483646 w 913"/>
              <a:gd name="T13" fmla="*/ 2147483646 h 2538"/>
              <a:gd name="T14" fmla="*/ 2147483646 w 913"/>
              <a:gd name="T15" fmla="*/ 2147483646 h 2538"/>
              <a:gd name="T16" fmla="*/ 2147483646 w 913"/>
              <a:gd name="T17" fmla="*/ 2147483646 h 2538"/>
              <a:gd name="T18" fmla="*/ 2147483646 w 913"/>
              <a:gd name="T19" fmla="*/ 2147483646 h 2538"/>
              <a:gd name="T20" fmla="*/ 2147483646 w 913"/>
              <a:gd name="T21" fmla="*/ 2147483646 h 2538"/>
              <a:gd name="T22" fmla="*/ 2147483646 w 913"/>
              <a:gd name="T23" fmla="*/ 2147483646 h 2538"/>
              <a:gd name="T24" fmla="*/ 2147483646 w 913"/>
              <a:gd name="T25" fmla="*/ 2147483646 h 2538"/>
              <a:gd name="T26" fmla="*/ 2147483646 w 913"/>
              <a:gd name="T27" fmla="*/ 2147483646 h 2538"/>
              <a:gd name="T28" fmla="*/ 2147483646 w 913"/>
              <a:gd name="T29" fmla="*/ 2147483646 h 2538"/>
              <a:gd name="T30" fmla="*/ 2147483646 w 913"/>
              <a:gd name="T31" fmla="*/ 2147483646 h 2538"/>
              <a:gd name="T32" fmla="*/ 2147483646 w 913"/>
              <a:gd name="T33" fmla="*/ 2147483646 h 2538"/>
              <a:gd name="T34" fmla="*/ 2147483646 w 913"/>
              <a:gd name="T35" fmla="*/ 2147483646 h 2538"/>
              <a:gd name="T36" fmla="*/ 2147483646 w 913"/>
              <a:gd name="T37" fmla="*/ 2147483646 h 2538"/>
              <a:gd name="T38" fmla="*/ 2147483646 w 913"/>
              <a:gd name="T39" fmla="*/ 2147483646 h 2538"/>
              <a:gd name="T40" fmla="*/ 2147483646 w 913"/>
              <a:gd name="T41" fmla="*/ 2147483646 h 2538"/>
              <a:gd name="T42" fmla="*/ 2147483646 w 913"/>
              <a:gd name="T43" fmla="*/ 2147483646 h 2538"/>
              <a:gd name="T44" fmla="*/ 2147483646 w 913"/>
              <a:gd name="T45" fmla="*/ 2147483646 h 2538"/>
              <a:gd name="T46" fmla="*/ 2147483646 w 913"/>
              <a:gd name="T47" fmla="*/ 2147483646 h 2538"/>
              <a:gd name="T48" fmla="*/ 0 w 913"/>
              <a:gd name="T49" fmla="*/ 0 h 2538"/>
              <a:gd name="T50" fmla="*/ 0 w 913"/>
              <a:gd name="T51" fmla="*/ 2147483646 h 253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13" h="2538">
                <a:moveTo>
                  <a:pt x="0" y="2538"/>
                </a:moveTo>
                <a:lnTo>
                  <a:pt x="274" y="2538"/>
                </a:lnTo>
                <a:lnTo>
                  <a:pt x="317" y="2459"/>
                </a:lnTo>
                <a:lnTo>
                  <a:pt x="466" y="2214"/>
                </a:lnTo>
                <a:lnTo>
                  <a:pt x="602" y="1979"/>
                </a:lnTo>
                <a:lnTo>
                  <a:pt x="691" y="1804"/>
                </a:lnTo>
                <a:lnTo>
                  <a:pt x="774" y="1620"/>
                </a:lnTo>
                <a:lnTo>
                  <a:pt x="841" y="1429"/>
                </a:lnTo>
                <a:lnTo>
                  <a:pt x="880" y="1283"/>
                </a:lnTo>
                <a:lnTo>
                  <a:pt x="898" y="1184"/>
                </a:lnTo>
                <a:lnTo>
                  <a:pt x="909" y="1087"/>
                </a:lnTo>
                <a:lnTo>
                  <a:pt x="913" y="989"/>
                </a:lnTo>
                <a:lnTo>
                  <a:pt x="908" y="894"/>
                </a:lnTo>
                <a:lnTo>
                  <a:pt x="895" y="799"/>
                </a:lnTo>
                <a:lnTo>
                  <a:pt x="871" y="706"/>
                </a:lnTo>
                <a:lnTo>
                  <a:pt x="837" y="616"/>
                </a:lnTo>
                <a:lnTo>
                  <a:pt x="791" y="528"/>
                </a:lnTo>
                <a:lnTo>
                  <a:pt x="732" y="443"/>
                </a:lnTo>
                <a:lnTo>
                  <a:pt x="661" y="363"/>
                </a:lnTo>
                <a:lnTo>
                  <a:pt x="576" y="285"/>
                </a:lnTo>
                <a:lnTo>
                  <a:pt x="476" y="213"/>
                </a:lnTo>
                <a:lnTo>
                  <a:pt x="361" y="144"/>
                </a:lnTo>
                <a:lnTo>
                  <a:pt x="229" y="83"/>
                </a:lnTo>
                <a:lnTo>
                  <a:pt x="81" y="26"/>
                </a:lnTo>
                <a:lnTo>
                  <a:pt x="0" y="0"/>
                </a:lnTo>
                <a:lnTo>
                  <a:pt x="0" y="253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246">
            <a:extLst>
              <a:ext uri="{FF2B5EF4-FFF2-40B4-BE49-F238E27FC236}">
                <a16:creationId xmlns:a16="http://schemas.microsoft.com/office/drawing/2014/main" id="{E13BD9D5-9232-4957-AABE-17D50B90C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6350" y="2836863"/>
            <a:ext cx="46038" cy="13493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247">
            <a:extLst>
              <a:ext uri="{FF2B5EF4-FFF2-40B4-BE49-F238E27FC236}">
                <a16:creationId xmlns:a16="http://schemas.microsoft.com/office/drawing/2014/main" id="{CD77EAD7-97AE-4E0B-8A8B-C85974287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3188" y="2838450"/>
            <a:ext cx="46037" cy="134938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 248">
            <a:extLst>
              <a:ext uri="{FF2B5EF4-FFF2-40B4-BE49-F238E27FC236}">
                <a16:creationId xmlns:a16="http://schemas.microsoft.com/office/drawing/2014/main" id="{465B506B-5FD5-4D21-B5FB-32BF4E31D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7925" y="2838450"/>
            <a:ext cx="46038" cy="134938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Freeform 249">
            <a:extLst>
              <a:ext uri="{FF2B5EF4-FFF2-40B4-BE49-F238E27FC236}">
                <a16:creationId xmlns:a16="http://schemas.microsoft.com/office/drawing/2014/main" id="{EF137991-8CEA-4D43-8A0A-C6ED3C33A566}"/>
              </a:ext>
            </a:extLst>
          </p:cNvPr>
          <p:cNvSpPr>
            <a:spLocks/>
          </p:cNvSpPr>
          <p:nvPr/>
        </p:nvSpPr>
        <p:spPr bwMode="auto">
          <a:xfrm>
            <a:off x="11234738" y="2967038"/>
            <a:ext cx="455612" cy="306387"/>
          </a:xfrm>
          <a:custGeom>
            <a:avLst/>
            <a:gdLst>
              <a:gd name="T0" fmla="*/ 2147483646 w 570"/>
              <a:gd name="T1" fmla="*/ 0 h 578"/>
              <a:gd name="T2" fmla="*/ 2147483646 w 570"/>
              <a:gd name="T3" fmla="*/ 0 h 578"/>
              <a:gd name="T4" fmla="*/ 2147483646 w 570"/>
              <a:gd name="T5" fmla="*/ 2147483646 h 578"/>
              <a:gd name="T6" fmla="*/ 2147483646 w 570"/>
              <a:gd name="T7" fmla="*/ 2147483646 h 578"/>
              <a:gd name="T8" fmla="*/ 2147483646 w 570"/>
              <a:gd name="T9" fmla="*/ 2147483646 h 578"/>
              <a:gd name="T10" fmla="*/ 2147483646 w 570"/>
              <a:gd name="T11" fmla="*/ 2147483646 h 578"/>
              <a:gd name="T12" fmla="*/ 2147483646 w 570"/>
              <a:gd name="T13" fmla="*/ 2147483646 h 578"/>
              <a:gd name="T14" fmla="*/ 2147483646 w 570"/>
              <a:gd name="T15" fmla="*/ 2147483646 h 578"/>
              <a:gd name="T16" fmla="*/ 2147483646 w 570"/>
              <a:gd name="T17" fmla="*/ 2147483646 h 578"/>
              <a:gd name="T18" fmla="*/ 2147483646 w 570"/>
              <a:gd name="T19" fmla="*/ 2147483646 h 578"/>
              <a:gd name="T20" fmla="*/ 2147483646 w 570"/>
              <a:gd name="T21" fmla="*/ 2147483646 h 578"/>
              <a:gd name="T22" fmla="*/ 0 w 570"/>
              <a:gd name="T23" fmla="*/ 2147483646 h 578"/>
              <a:gd name="T24" fmla="*/ 2147483646 w 570"/>
              <a:gd name="T25" fmla="*/ 0 h 5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0" h="578">
                <a:moveTo>
                  <a:pt x="16" y="0"/>
                </a:moveTo>
                <a:lnTo>
                  <a:pt x="563" y="0"/>
                </a:lnTo>
                <a:lnTo>
                  <a:pt x="570" y="429"/>
                </a:lnTo>
                <a:lnTo>
                  <a:pt x="537" y="463"/>
                </a:lnTo>
                <a:lnTo>
                  <a:pt x="468" y="517"/>
                </a:lnTo>
                <a:lnTo>
                  <a:pt x="399" y="556"/>
                </a:lnTo>
                <a:lnTo>
                  <a:pt x="328" y="577"/>
                </a:lnTo>
                <a:lnTo>
                  <a:pt x="258" y="578"/>
                </a:lnTo>
                <a:lnTo>
                  <a:pt x="185" y="561"/>
                </a:lnTo>
                <a:lnTo>
                  <a:pt x="112" y="523"/>
                </a:lnTo>
                <a:lnTo>
                  <a:pt x="38" y="461"/>
                </a:lnTo>
                <a:lnTo>
                  <a:pt x="0" y="421"/>
                </a:lnTo>
                <a:lnTo>
                  <a:pt x="16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Rectangle 250">
            <a:extLst>
              <a:ext uri="{FF2B5EF4-FFF2-40B4-BE49-F238E27FC236}">
                <a16:creationId xmlns:a16="http://schemas.microsoft.com/office/drawing/2014/main" id="{C8EBD5B8-15CC-4518-BEE1-1207E59E1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3150" y="2838450"/>
            <a:ext cx="46038" cy="134938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Rectangle 251">
            <a:extLst>
              <a:ext uri="{FF2B5EF4-FFF2-40B4-BE49-F238E27FC236}">
                <a16:creationId xmlns:a16="http://schemas.microsoft.com/office/drawing/2014/main" id="{4F215FA8-0B89-428B-B969-81F6183B5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7963" y="2838450"/>
            <a:ext cx="46037" cy="134938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Freeform 252">
            <a:extLst>
              <a:ext uri="{FF2B5EF4-FFF2-40B4-BE49-F238E27FC236}">
                <a16:creationId xmlns:a16="http://schemas.microsoft.com/office/drawing/2014/main" id="{603A9D9D-65BA-4FDC-B144-1FF91AF76CE0}"/>
              </a:ext>
            </a:extLst>
          </p:cNvPr>
          <p:cNvSpPr>
            <a:spLocks/>
          </p:cNvSpPr>
          <p:nvPr/>
        </p:nvSpPr>
        <p:spPr bwMode="auto">
          <a:xfrm>
            <a:off x="11464925" y="1501775"/>
            <a:ext cx="439738" cy="1343025"/>
          </a:xfrm>
          <a:custGeom>
            <a:avLst/>
            <a:gdLst>
              <a:gd name="T0" fmla="*/ 0 w 553"/>
              <a:gd name="T1" fmla="*/ 2147483646 h 2538"/>
              <a:gd name="T2" fmla="*/ 2147483646 w 553"/>
              <a:gd name="T3" fmla="*/ 2147483646 h 2538"/>
              <a:gd name="T4" fmla="*/ 2147483646 w 553"/>
              <a:gd name="T5" fmla="*/ 2147483646 h 2538"/>
              <a:gd name="T6" fmla="*/ 2147483646 w 553"/>
              <a:gd name="T7" fmla="*/ 2147483646 h 2538"/>
              <a:gd name="T8" fmla="*/ 2147483646 w 553"/>
              <a:gd name="T9" fmla="*/ 2147483646 h 2538"/>
              <a:gd name="T10" fmla="*/ 2147483646 w 553"/>
              <a:gd name="T11" fmla="*/ 2147483646 h 2538"/>
              <a:gd name="T12" fmla="*/ 2147483646 w 553"/>
              <a:gd name="T13" fmla="*/ 2147483646 h 2538"/>
              <a:gd name="T14" fmla="*/ 2147483646 w 553"/>
              <a:gd name="T15" fmla="*/ 2147483646 h 2538"/>
              <a:gd name="T16" fmla="*/ 2147483646 w 553"/>
              <a:gd name="T17" fmla="*/ 2147483646 h 2538"/>
              <a:gd name="T18" fmla="*/ 2147483646 w 553"/>
              <a:gd name="T19" fmla="*/ 2147483646 h 2538"/>
              <a:gd name="T20" fmla="*/ 2147483646 w 553"/>
              <a:gd name="T21" fmla="*/ 2147483646 h 2538"/>
              <a:gd name="T22" fmla="*/ 2147483646 w 553"/>
              <a:gd name="T23" fmla="*/ 2147483646 h 2538"/>
              <a:gd name="T24" fmla="*/ 2147483646 w 553"/>
              <a:gd name="T25" fmla="*/ 2147483646 h 2538"/>
              <a:gd name="T26" fmla="*/ 2147483646 w 553"/>
              <a:gd name="T27" fmla="*/ 2147483646 h 2538"/>
              <a:gd name="T28" fmla="*/ 2147483646 w 553"/>
              <a:gd name="T29" fmla="*/ 2147483646 h 2538"/>
              <a:gd name="T30" fmla="*/ 2147483646 w 553"/>
              <a:gd name="T31" fmla="*/ 2147483646 h 2538"/>
              <a:gd name="T32" fmla="*/ 2147483646 w 553"/>
              <a:gd name="T33" fmla="*/ 2147483646 h 2538"/>
              <a:gd name="T34" fmla="*/ 2147483646 w 553"/>
              <a:gd name="T35" fmla="*/ 2147483646 h 2538"/>
              <a:gd name="T36" fmla="*/ 2147483646 w 553"/>
              <a:gd name="T37" fmla="*/ 2147483646 h 2538"/>
              <a:gd name="T38" fmla="*/ 2147483646 w 553"/>
              <a:gd name="T39" fmla="*/ 2147483646 h 2538"/>
              <a:gd name="T40" fmla="*/ 0 w 553"/>
              <a:gd name="T41" fmla="*/ 0 h 2538"/>
              <a:gd name="T42" fmla="*/ 2147483646 w 553"/>
              <a:gd name="T43" fmla="*/ 2147483646 h 2538"/>
              <a:gd name="T44" fmla="*/ 2147483646 w 553"/>
              <a:gd name="T45" fmla="*/ 2147483646 h 2538"/>
              <a:gd name="T46" fmla="*/ 2147483646 w 553"/>
              <a:gd name="T47" fmla="*/ 2147483646 h 2538"/>
              <a:gd name="T48" fmla="*/ 2147483646 w 553"/>
              <a:gd name="T49" fmla="*/ 2147483646 h 2538"/>
              <a:gd name="T50" fmla="*/ 2147483646 w 553"/>
              <a:gd name="T51" fmla="*/ 2147483646 h 2538"/>
              <a:gd name="T52" fmla="*/ 2147483646 w 553"/>
              <a:gd name="T53" fmla="*/ 2147483646 h 2538"/>
              <a:gd name="T54" fmla="*/ 2147483646 w 553"/>
              <a:gd name="T55" fmla="*/ 2147483646 h 2538"/>
              <a:gd name="T56" fmla="*/ 2147483646 w 553"/>
              <a:gd name="T57" fmla="*/ 2147483646 h 2538"/>
              <a:gd name="T58" fmla="*/ 2147483646 w 553"/>
              <a:gd name="T59" fmla="*/ 2147483646 h 2538"/>
              <a:gd name="T60" fmla="*/ 2147483646 w 553"/>
              <a:gd name="T61" fmla="*/ 2147483646 h 2538"/>
              <a:gd name="T62" fmla="*/ 2147483646 w 553"/>
              <a:gd name="T63" fmla="*/ 2147483646 h 2538"/>
              <a:gd name="T64" fmla="*/ 0 w 553"/>
              <a:gd name="T65" fmla="*/ 2147483646 h 25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3" h="2538">
                <a:moveTo>
                  <a:pt x="0" y="2538"/>
                </a:moveTo>
                <a:lnTo>
                  <a:pt x="150" y="2538"/>
                </a:lnTo>
                <a:lnTo>
                  <a:pt x="224" y="2359"/>
                </a:lnTo>
                <a:lnTo>
                  <a:pt x="365" y="1979"/>
                </a:lnTo>
                <a:lnTo>
                  <a:pt x="421" y="1804"/>
                </a:lnTo>
                <a:lnTo>
                  <a:pt x="470" y="1620"/>
                </a:lnTo>
                <a:lnTo>
                  <a:pt x="512" y="1429"/>
                </a:lnTo>
                <a:lnTo>
                  <a:pt x="540" y="1233"/>
                </a:lnTo>
                <a:lnTo>
                  <a:pt x="553" y="1038"/>
                </a:lnTo>
                <a:lnTo>
                  <a:pt x="546" y="846"/>
                </a:lnTo>
                <a:lnTo>
                  <a:pt x="526" y="706"/>
                </a:lnTo>
                <a:lnTo>
                  <a:pt x="505" y="616"/>
                </a:lnTo>
                <a:lnTo>
                  <a:pt x="476" y="528"/>
                </a:lnTo>
                <a:lnTo>
                  <a:pt x="440" y="443"/>
                </a:lnTo>
                <a:lnTo>
                  <a:pt x="397" y="363"/>
                </a:lnTo>
                <a:lnTo>
                  <a:pt x="347" y="285"/>
                </a:lnTo>
                <a:lnTo>
                  <a:pt x="286" y="213"/>
                </a:lnTo>
                <a:lnTo>
                  <a:pt x="217" y="144"/>
                </a:lnTo>
                <a:lnTo>
                  <a:pt x="138" y="83"/>
                </a:lnTo>
                <a:lnTo>
                  <a:pt x="49" y="26"/>
                </a:lnTo>
                <a:lnTo>
                  <a:pt x="0" y="0"/>
                </a:lnTo>
                <a:lnTo>
                  <a:pt x="29" y="87"/>
                </a:lnTo>
                <a:lnTo>
                  <a:pt x="77" y="258"/>
                </a:lnTo>
                <a:lnTo>
                  <a:pt x="116" y="428"/>
                </a:lnTo>
                <a:lnTo>
                  <a:pt x="144" y="595"/>
                </a:lnTo>
                <a:lnTo>
                  <a:pt x="164" y="759"/>
                </a:lnTo>
                <a:lnTo>
                  <a:pt x="176" y="920"/>
                </a:lnTo>
                <a:lnTo>
                  <a:pt x="181" y="1080"/>
                </a:lnTo>
                <a:lnTo>
                  <a:pt x="179" y="1238"/>
                </a:lnTo>
                <a:lnTo>
                  <a:pt x="165" y="1473"/>
                </a:lnTo>
                <a:lnTo>
                  <a:pt x="131" y="1780"/>
                </a:lnTo>
                <a:lnTo>
                  <a:pt x="57" y="2236"/>
                </a:lnTo>
                <a:lnTo>
                  <a:pt x="0" y="253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Freeform 253">
            <a:extLst>
              <a:ext uri="{FF2B5EF4-FFF2-40B4-BE49-F238E27FC236}">
                <a16:creationId xmlns:a16="http://schemas.microsoft.com/office/drawing/2014/main" id="{C6674DE1-0630-42BF-9015-7DB0DFD99533}"/>
              </a:ext>
            </a:extLst>
          </p:cNvPr>
          <p:cNvSpPr>
            <a:spLocks/>
          </p:cNvSpPr>
          <p:nvPr/>
        </p:nvSpPr>
        <p:spPr bwMode="auto">
          <a:xfrm>
            <a:off x="11031538" y="1501775"/>
            <a:ext cx="441325" cy="1343025"/>
          </a:xfrm>
          <a:custGeom>
            <a:avLst/>
            <a:gdLst>
              <a:gd name="T0" fmla="*/ 2147483646 w 553"/>
              <a:gd name="T1" fmla="*/ 2147483646 h 2538"/>
              <a:gd name="T2" fmla="*/ 2147483646 w 553"/>
              <a:gd name="T3" fmla="*/ 2147483646 h 2538"/>
              <a:gd name="T4" fmla="*/ 2147483646 w 553"/>
              <a:gd name="T5" fmla="*/ 2147483646 h 2538"/>
              <a:gd name="T6" fmla="*/ 2147483646 w 553"/>
              <a:gd name="T7" fmla="*/ 2147483646 h 2538"/>
              <a:gd name="T8" fmla="*/ 2147483646 w 553"/>
              <a:gd name="T9" fmla="*/ 2147483646 h 2538"/>
              <a:gd name="T10" fmla="*/ 2147483646 w 553"/>
              <a:gd name="T11" fmla="*/ 2147483646 h 2538"/>
              <a:gd name="T12" fmla="*/ 2147483646 w 553"/>
              <a:gd name="T13" fmla="*/ 2147483646 h 2538"/>
              <a:gd name="T14" fmla="*/ 2147483646 w 553"/>
              <a:gd name="T15" fmla="*/ 2147483646 h 2538"/>
              <a:gd name="T16" fmla="*/ 0 w 553"/>
              <a:gd name="T17" fmla="*/ 2147483646 h 2538"/>
              <a:gd name="T18" fmla="*/ 2147483646 w 553"/>
              <a:gd name="T19" fmla="*/ 2147483646 h 2538"/>
              <a:gd name="T20" fmla="*/ 2147483646 w 553"/>
              <a:gd name="T21" fmla="*/ 2147483646 h 2538"/>
              <a:gd name="T22" fmla="*/ 2147483646 w 553"/>
              <a:gd name="T23" fmla="*/ 2147483646 h 2538"/>
              <a:gd name="T24" fmla="*/ 2147483646 w 553"/>
              <a:gd name="T25" fmla="*/ 2147483646 h 2538"/>
              <a:gd name="T26" fmla="*/ 2147483646 w 553"/>
              <a:gd name="T27" fmla="*/ 2147483646 h 2538"/>
              <a:gd name="T28" fmla="*/ 2147483646 w 553"/>
              <a:gd name="T29" fmla="*/ 2147483646 h 2538"/>
              <a:gd name="T30" fmla="*/ 2147483646 w 553"/>
              <a:gd name="T31" fmla="*/ 2147483646 h 2538"/>
              <a:gd name="T32" fmla="*/ 2147483646 w 553"/>
              <a:gd name="T33" fmla="*/ 2147483646 h 2538"/>
              <a:gd name="T34" fmla="*/ 2147483646 w 553"/>
              <a:gd name="T35" fmla="*/ 2147483646 h 2538"/>
              <a:gd name="T36" fmla="*/ 2147483646 w 553"/>
              <a:gd name="T37" fmla="*/ 2147483646 h 2538"/>
              <a:gd name="T38" fmla="*/ 2147483646 w 553"/>
              <a:gd name="T39" fmla="*/ 2147483646 h 2538"/>
              <a:gd name="T40" fmla="*/ 2147483646 w 553"/>
              <a:gd name="T41" fmla="*/ 0 h 2538"/>
              <a:gd name="T42" fmla="*/ 2147483646 w 553"/>
              <a:gd name="T43" fmla="*/ 2147483646 h 2538"/>
              <a:gd name="T44" fmla="*/ 2147483646 w 553"/>
              <a:gd name="T45" fmla="*/ 2147483646 h 2538"/>
              <a:gd name="T46" fmla="*/ 2147483646 w 553"/>
              <a:gd name="T47" fmla="*/ 2147483646 h 2538"/>
              <a:gd name="T48" fmla="*/ 2147483646 w 553"/>
              <a:gd name="T49" fmla="*/ 2147483646 h 2538"/>
              <a:gd name="T50" fmla="*/ 2147483646 w 553"/>
              <a:gd name="T51" fmla="*/ 2147483646 h 2538"/>
              <a:gd name="T52" fmla="*/ 2147483646 w 553"/>
              <a:gd name="T53" fmla="*/ 2147483646 h 2538"/>
              <a:gd name="T54" fmla="*/ 2147483646 w 553"/>
              <a:gd name="T55" fmla="*/ 2147483646 h 2538"/>
              <a:gd name="T56" fmla="*/ 2147483646 w 553"/>
              <a:gd name="T57" fmla="*/ 2147483646 h 2538"/>
              <a:gd name="T58" fmla="*/ 2147483646 w 553"/>
              <a:gd name="T59" fmla="*/ 2147483646 h 2538"/>
              <a:gd name="T60" fmla="*/ 2147483646 w 553"/>
              <a:gd name="T61" fmla="*/ 2147483646 h 2538"/>
              <a:gd name="T62" fmla="*/ 2147483646 w 553"/>
              <a:gd name="T63" fmla="*/ 2147483646 h 2538"/>
              <a:gd name="T64" fmla="*/ 2147483646 w 553"/>
              <a:gd name="T65" fmla="*/ 2147483646 h 25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3" h="2538">
                <a:moveTo>
                  <a:pt x="553" y="2538"/>
                </a:moveTo>
                <a:lnTo>
                  <a:pt x="403" y="2538"/>
                </a:lnTo>
                <a:lnTo>
                  <a:pt x="329" y="2359"/>
                </a:lnTo>
                <a:lnTo>
                  <a:pt x="187" y="1979"/>
                </a:lnTo>
                <a:lnTo>
                  <a:pt x="132" y="1804"/>
                </a:lnTo>
                <a:lnTo>
                  <a:pt x="83" y="1620"/>
                </a:lnTo>
                <a:lnTo>
                  <a:pt x="41" y="1429"/>
                </a:lnTo>
                <a:lnTo>
                  <a:pt x="13" y="1233"/>
                </a:lnTo>
                <a:lnTo>
                  <a:pt x="0" y="1038"/>
                </a:lnTo>
                <a:lnTo>
                  <a:pt x="6" y="846"/>
                </a:lnTo>
                <a:lnTo>
                  <a:pt x="27" y="706"/>
                </a:lnTo>
                <a:lnTo>
                  <a:pt x="48" y="616"/>
                </a:lnTo>
                <a:lnTo>
                  <a:pt x="77" y="528"/>
                </a:lnTo>
                <a:lnTo>
                  <a:pt x="113" y="443"/>
                </a:lnTo>
                <a:lnTo>
                  <a:pt x="156" y="363"/>
                </a:lnTo>
                <a:lnTo>
                  <a:pt x="206" y="285"/>
                </a:lnTo>
                <a:lnTo>
                  <a:pt x="267" y="213"/>
                </a:lnTo>
                <a:lnTo>
                  <a:pt x="336" y="144"/>
                </a:lnTo>
                <a:lnTo>
                  <a:pt x="415" y="83"/>
                </a:lnTo>
                <a:lnTo>
                  <a:pt x="504" y="26"/>
                </a:lnTo>
                <a:lnTo>
                  <a:pt x="553" y="0"/>
                </a:lnTo>
                <a:lnTo>
                  <a:pt x="524" y="87"/>
                </a:lnTo>
                <a:lnTo>
                  <a:pt x="475" y="258"/>
                </a:lnTo>
                <a:lnTo>
                  <a:pt x="437" y="428"/>
                </a:lnTo>
                <a:lnTo>
                  <a:pt x="409" y="595"/>
                </a:lnTo>
                <a:lnTo>
                  <a:pt x="389" y="759"/>
                </a:lnTo>
                <a:lnTo>
                  <a:pt x="377" y="920"/>
                </a:lnTo>
                <a:lnTo>
                  <a:pt x="372" y="1080"/>
                </a:lnTo>
                <a:lnTo>
                  <a:pt x="374" y="1238"/>
                </a:lnTo>
                <a:lnTo>
                  <a:pt x="388" y="1473"/>
                </a:lnTo>
                <a:lnTo>
                  <a:pt x="422" y="1780"/>
                </a:lnTo>
                <a:lnTo>
                  <a:pt x="496" y="2236"/>
                </a:lnTo>
                <a:lnTo>
                  <a:pt x="553" y="253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Freeform 254">
            <a:extLst>
              <a:ext uri="{FF2B5EF4-FFF2-40B4-BE49-F238E27FC236}">
                <a16:creationId xmlns:a16="http://schemas.microsoft.com/office/drawing/2014/main" id="{EFAAC796-63D4-485E-BE18-E44A062E5E90}"/>
              </a:ext>
            </a:extLst>
          </p:cNvPr>
          <p:cNvSpPr>
            <a:spLocks/>
          </p:cNvSpPr>
          <p:nvPr/>
        </p:nvSpPr>
        <p:spPr bwMode="auto">
          <a:xfrm>
            <a:off x="6327775" y="1344613"/>
            <a:ext cx="965200" cy="1787525"/>
          </a:xfrm>
          <a:custGeom>
            <a:avLst/>
            <a:gdLst>
              <a:gd name="T0" fmla="*/ 2147483646 w 1214"/>
              <a:gd name="T1" fmla="*/ 2147483646 h 3378"/>
              <a:gd name="T2" fmla="*/ 2147483646 w 1214"/>
              <a:gd name="T3" fmla="*/ 2147483646 h 3378"/>
              <a:gd name="T4" fmla="*/ 2147483646 w 1214"/>
              <a:gd name="T5" fmla="*/ 2147483646 h 3378"/>
              <a:gd name="T6" fmla="*/ 2147483646 w 1214"/>
              <a:gd name="T7" fmla="*/ 2147483646 h 3378"/>
              <a:gd name="T8" fmla="*/ 2147483646 w 1214"/>
              <a:gd name="T9" fmla="*/ 2147483646 h 3378"/>
              <a:gd name="T10" fmla="*/ 2147483646 w 1214"/>
              <a:gd name="T11" fmla="*/ 2147483646 h 3378"/>
              <a:gd name="T12" fmla="*/ 2147483646 w 1214"/>
              <a:gd name="T13" fmla="*/ 2147483646 h 3378"/>
              <a:gd name="T14" fmla="*/ 2147483646 w 1214"/>
              <a:gd name="T15" fmla="*/ 2147483646 h 3378"/>
              <a:gd name="T16" fmla="*/ 2147483646 w 1214"/>
              <a:gd name="T17" fmla="*/ 2147483646 h 3378"/>
              <a:gd name="T18" fmla="*/ 2147483646 w 1214"/>
              <a:gd name="T19" fmla="*/ 2147483646 h 3378"/>
              <a:gd name="T20" fmla="*/ 2147483646 w 1214"/>
              <a:gd name="T21" fmla="*/ 2147483646 h 3378"/>
              <a:gd name="T22" fmla="*/ 2147483646 w 1214"/>
              <a:gd name="T23" fmla="*/ 2147483646 h 3378"/>
              <a:gd name="T24" fmla="*/ 0 w 1214"/>
              <a:gd name="T25" fmla="*/ 2147483646 h 3378"/>
              <a:gd name="T26" fmla="*/ 2147483646 w 1214"/>
              <a:gd name="T27" fmla="*/ 2147483646 h 3378"/>
              <a:gd name="T28" fmla="*/ 2147483646 w 1214"/>
              <a:gd name="T29" fmla="*/ 2147483646 h 3378"/>
              <a:gd name="T30" fmla="*/ 2147483646 w 1214"/>
              <a:gd name="T31" fmla="*/ 2147483646 h 3378"/>
              <a:gd name="T32" fmla="*/ 2147483646 w 1214"/>
              <a:gd name="T33" fmla="*/ 2147483646 h 3378"/>
              <a:gd name="T34" fmla="*/ 2147483646 w 1214"/>
              <a:gd name="T35" fmla="*/ 2147483646 h 3378"/>
              <a:gd name="T36" fmla="*/ 2147483646 w 1214"/>
              <a:gd name="T37" fmla="*/ 2147483646 h 3378"/>
              <a:gd name="T38" fmla="*/ 2147483646 w 1214"/>
              <a:gd name="T39" fmla="*/ 2147483646 h 3378"/>
              <a:gd name="T40" fmla="*/ 2147483646 w 1214"/>
              <a:gd name="T41" fmla="*/ 2147483646 h 3378"/>
              <a:gd name="T42" fmla="*/ 2147483646 w 1214"/>
              <a:gd name="T43" fmla="*/ 2147483646 h 3378"/>
              <a:gd name="T44" fmla="*/ 2147483646 w 1214"/>
              <a:gd name="T45" fmla="*/ 2147483646 h 3378"/>
              <a:gd name="T46" fmla="*/ 2147483646 w 1214"/>
              <a:gd name="T47" fmla="*/ 2147483646 h 3378"/>
              <a:gd name="T48" fmla="*/ 2147483646 w 1214"/>
              <a:gd name="T49" fmla="*/ 2147483646 h 3378"/>
              <a:gd name="T50" fmla="*/ 2147483646 w 1214"/>
              <a:gd name="T51" fmla="*/ 0 h 3378"/>
              <a:gd name="T52" fmla="*/ 2147483646 w 1214"/>
              <a:gd name="T53" fmla="*/ 2147483646 h 337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14" h="3378">
                <a:moveTo>
                  <a:pt x="1214" y="3378"/>
                </a:moveTo>
                <a:lnTo>
                  <a:pt x="850" y="3378"/>
                </a:lnTo>
                <a:lnTo>
                  <a:pt x="794" y="3272"/>
                </a:lnTo>
                <a:lnTo>
                  <a:pt x="595" y="2947"/>
                </a:lnTo>
                <a:lnTo>
                  <a:pt x="415" y="2633"/>
                </a:lnTo>
                <a:lnTo>
                  <a:pt x="295" y="2401"/>
                </a:lnTo>
                <a:lnTo>
                  <a:pt x="186" y="2156"/>
                </a:lnTo>
                <a:lnTo>
                  <a:pt x="116" y="1966"/>
                </a:lnTo>
                <a:lnTo>
                  <a:pt x="76" y="1836"/>
                </a:lnTo>
                <a:lnTo>
                  <a:pt x="44" y="1706"/>
                </a:lnTo>
                <a:lnTo>
                  <a:pt x="20" y="1577"/>
                </a:lnTo>
                <a:lnTo>
                  <a:pt x="5" y="1446"/>
                </a:lnTo>
                <a:lnTo>
                  <a:pt x="0" y="1317"/>
                </a:lnTo>
                <a:lnTo>
                  <a:pt x="6" y="1189"/>
                </a:lnTo>
                <a:lnTo>
                  <a:pt x="25" y="1062"/>
                </a:lnTo>
                <a:lnTo>
                  <a:pt x="55" y="940"/>
                </a:lnTo>
                <a:lnTo>
                  <a:pt x="101" y="819"/>
                </a:lnTo>
                <a:lnTo>
                  <a:pt x="163" y="702"/>
                </a:lnTo>
                <a:lnTo>
                  <a:pt x="241" y="590"/>
                </a:lnTo>
                <a:lnTo>
                  <a:pt x="336" y="481"/>
                </a:lnTo>
                <a:lnTo>
                  <a:pt x="448" y="380"/>
                </a:lnTo>
                <a:lnTo>
                  <a:pt x="581" y="283"/>
                </a:lnTo>
                <a:lnTo>
                  <a:pt x="734" y="192"/>
                </a:lnTo>
                <a:lnTo>
                  <a:pt x="910" y="110"/>
                </a:lnTo>
                <a:lnTo>
                  <a:pt x="1106" y="34"/>
                </a:lnTo>
                <a:lnTo>
                  <a:pt x="1214" y="0"/>
                </a:lnTo>
                <a:lnTo>
                  <a:pt x="1214" y="337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Freeform 255">
            <a:extLst>
              <a:ext uri="{FF2B5EF4-FFF2-40B4-BE49-F238E27FC236}">
                <a16:creationId xmlns:a16="http://schemas.microsoft.com/office/drawing/2014/main" id="{EA777CF4-BD06-4E12-A1B3-E615CD742790}"/>
              </a:ext>
            </a:extLst>
          </p:cNvPr>
          <p:cNvSpPr>
            <a:spLocks/>
          </p:cNvSpPr>
          <p:nvPr/>
        </p:nvSpPr>
        <p:spPr bwMode="auto">
          <a:xfrm>
            <a:off x="7291388" y="1344613"/>
            <a:ext cx="966787" cy="1787525"/>
          </a:xfrm>
          <a:custGeom>
            <a:avLst/>
            <a:gdLst>
              <a:gd name="T0" fmla="*/ 0 w 1216"/>
              <a:gd name="T1" fmla="*/ 2147483646 h 3378"/>
              <a:gd name="T2" fmla="*/ 2147483646 w 1216"/>
              <a:gd name="T3" fmla="*/ 2147483646 h 3378"/>
              <a:gd name="T4" fmla="*/ 2147483646 w 1216"/>
              <a:gd name="T5" fmla="*/ 2147483646 h 3378"/>
              <a:gd name="T6" fmla="*/ 2147483646 w 1216"/>
              <a:gd name="T7" fmla="*/ 2147483646 h 3378"/>
              <a:gd name="T8" fmla="*/ 2147483646 w 1216"/>
              <a:gd name="T9" fmla="*/ 2147483646 h 3378"/>
              <a:gd name="T10" fmla="*/ 2147483646 w 1216"/>
              <a:gd name="T11" fmla="*/ 2147483646 h 3378"/>
              <a:gd name="T12" fmla="*/ 2147483646 w 1216"/>
              <a:gd name="T13" fmla="*/ 2147483646 h 3378"/>
              <a:gd name="T14" fmla="*/ 2147483646 w 1216"/>
              <a:gd name="T15" fmla="*/ 2147483646 h 3378"/>
              <a:gd name="T16" fmla="*/ 2147483646 w 1216"/>
              <a:gd name="T17" fmla="*/ 2147483646 h 3378"/>
              <a:gd name="T18" fmla="*/ 2147483646 w 1216"/>
              <a:gd name="T19" fmla="*/ 2147483646 h 3378"/>
              <a:gd name="T20" fmla="*/ 2147483646 w 1216"/>
              <a:gd name="T21" fmla="*/ 2147483646 h 3378"/>
              <a:gd name="T22" fmla="*/ 2147483646 w 1216"/>
              <a:gd name="T23" fmla="*/ 2147483646 h 3378"/>
              <a:gd name="T24" fmla="*/ 2147483646 w 1216"/>
              <a:gd name="T25" fmla="*/ 2147483646 h 3378"/>
              <a:gd name="T26" fmla="*/ 2147483646 w 1216"/>
              <a:gd name="T27" fmla="*/ 2147483646 h 3378"/>
              <a:gd name="T28" fmla="*/ 2147483646 w 1216"/>
              <a:gd name="T29" fmla="*/ 2147483646 h 3378"/>
              <a:gd name="T30" fmla="*/ 2147483646 w 1216"/>
              <a:gd name="T31" fmla="*/ 2147483646 h 3378"/>
              <a:gd name="T32" fmla="*/ 2147483646 w 1216"/>
              <a:gd name="T33" fmla="*/ 2147483646 h 3378"/>
              <a:gd name="T34" fmla="*/ 2147483646 w 1216"/>
              <a:gd name="T35" fmla="*/ 2147483646 h 3378"/>
              <a:gd name="T36" fmla="*/ 2147483646 w 1216"/>
              <a:gd name="T37" fmla="*/ 2147483646 h 3378"/>
              <a:gd name="T38" fmla="*/ 2147483646 w 1216"/>
              <a:gd name="T39" fmla="*/ 2147483646 h 3378"/>
              <a:gd name="T40" fmla="*/ 2147483646 w 1216"/>
              <a:gd name="T41" fmla="*/ 2147483646 h 3378"/>
              <a:gd name="T42" fmla="*/ 2147483646 w 1216"/>
              <a:gd name="T43" fmla="*/ 2147483646 h 3378"/>
              <a:gd name="T44" fmla="*/ 2147483646 w 1216"/>
              <a:gd name="T45" fmla="*/ 2147483646 h 3378"/>
              <a:gd name="T46" fmla="*/ 2147483646 w 1216"/>
              <a:gd name="T47" fmla="*/ 2147483646 h 3378"/>
              <a:gd name="T48" fmla="*/ 2147483646 w 1216"/>
              <a:gd name="T49" fmla="*/ 2147483646 h 3378"/>
              <a:gd name="T50" fmla="*/ 0 w 1216"/>
              <a:gd name="T51" fmla="*/ 0 h 3378"/>
              <a:gd name="T52" fmla="*/ 0 w 1216"/>
              <a:gd name="T53" fmla="*/ 2147483646 h 337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16" h="3378">
                <a:moveTo>
                  <a:pt x="0" y="3378"/>
                </a:moveTo>
                <a:lnTo>
                  <a:pt x="365" y="3378"/>
                </a:lnTo>
                <a:lnTo>
                  <a:pt x="421" y="3272"/>
                </a:lnTo>
                <a:lnTo>
                  <a:pt x="620" y="2947"/>
                </a:lnTo>
                <a:lnTo>
                  <a:pt x="801" y="2633"/>
                </a:lnTo>
                <a:lnTo>
                  <a:pt x="920" y="2401"/>
                </a:lnTo>
                <a:lnTo>
                  <a:pt x="1030" y="2156"/>
                </a:lnTo>
                <a:lnTo>
                  <a:pt x="1099" y="1966"/>
                </a:lnTo>
                <a:lnTo>
                  <a:pt x="1138" y="1836"/>
                </a:lnTo>
                <a:lnTo>
                  <a:pt x="1170" y="1706"/>
                </a:lnTo>
                <a:lnTo>
                  <a:pt x="1195" y="1577"/>
                </a:lnTo>
                <a:lnTo>
                  <a:pt x="1210" y="1446"/>
                </a:lnTo>
                <a:lnTo>
                  <a:pt x="1216" y="1317"/>
                </a:lnTo>
                <a:lnTo>
                  <a:pt x="1210" y="1189"/>
                </a:lnTo>
                <a:lnTo>
                  <a:pt x="1191" y="1062"/>
                </a:lnTo>
                <a:lnTo>
                  <a:pt x="1159" y="940"/>
                </a:lnTo>
                <a:lnTo>
                  <a:pt x="1114" y="819"/>
                </a:lnTo>
                <a:lnTo>
                  <a:pt x="1052" y="702"/>
                </a:lnTo>
                <a:lnTo>
                  <a:pt x="974" y="590"/>
                </a:lnTo>
                <a:lnTo>
                  <a:pt x="879" y="481"/>
                </a:lnTo>
                <a:lnTo>
                  <a:pt x="767" y="380"/>
                </a:lnTo>
                <a:lnTo>
                  <a:pt x="634" y="283"/>
                </a:lnTo>
                <a:lnTo>
                  <a:pt x="481" y="192"/>
                </a:lnTo>
                <a:lnTo>
                  <a:pt x="306" y="110"/>
                </a:lnTo>
                <a:lnTo>
                  <a:pt x="109" y="34"/>
                </a:lnTo>
                <a:lnTo>
                  <a:pt x="0" y="0"/>
                </a:lnTo>
                <a:lnTo>
                  <a:pt x="0" y="337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Rectangle 256">
            <a:extLst>
              <a:ext uri="{FF2B5EF4-FFF2-40B4-BE49-F238E27FC236}">
                <a16:creationId xmlns:a16="http://schemas.microsoft.com/office/drawing/2014/main" id="{C681EFDC-63EF-4D8A-8F15-5950F0AC5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3122613"/>
            <a:ext cx="46037" cy="17938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ctangle 257">
            <a:extLst>
              <a:ext uri="{FF2B5EF4-FFF2-40B4-BE49-F238E27FC236}">
                <a16:creationId xmlns:a16="http://schemas.microsoft.com/office/drawing/2014/main" id="{35263098-04A1-4220-B84D-98D9DF76F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0" y="3124200"/>
            <a:ext cx="46038" cy="179388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ectangle 258">
            <a:extLst>
              <a:ext uri="{FF2B5EF4-FFF2-40B4-BE49-F238E27FC236}">
                <a16:creationId xmlns:a16="http://schemas.microsoft.com/office/drawing/2014/main" id="{BA1350A9-4CF2-4B5C-90A8-DE27890B7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400" y="3122613"/>
            <a:ext cx="46038" cy="17938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Freeform 259">
            <a:extLst>
              <a:ext uri="{FF2B5EF4-FFF2-40B4-BE49-F238E27FC236}">
                <a16:creationId xmlns:a16="http://schemas.microsoft.com/office/drawing/2014/main" id="{C1EAD46D-89BC-4560-B53E-E75DBDDB732D}"/>
              </a:ext>
            </a:extLst>
          </p:cNvPr>
          <p:cNvSpPr>
            <a:spLocks/>
          </p:cNvSpPr>
          <p:nvPr/>
        </p:nvSpPr>
        <p:spPr bwMode="auto">
          <a:xfrm>
            <a:off x="6986588" y="3294063"/>
            <a:ext cx="604837" cy="407987"/>
          </a:xfrm>
          <a:custGeom>
            <a:avLst/>
            <a:gdLst>
              <a:gd name="T0" fmla="*/ 2147483646 w 761"/>
              <a:gd name="T1" fmla="*/ 0 h 770"/>
              <a:gd name="T2" fmla="*/ 2147483646 w 761"/>
              <a:gd name="T3" fmla="*/ 0 h 770"/>
              <a:gd name="T4" fmla="*/ 2147483646 w 761"/>
              <a:gd name="T5" fmla="*/ 2147483646 h 770"/>
              <a:gd name="T6" fmla="*/ 2147483646 w 761"/>
              <a:gd name="T7" fmla="*/ 2147483646 h 770"/>
              <a:gd name="T8" fmla="*/ 2147483646 w 761"/>
              <a:gd name="T9" fmla="*/ 2147483646 h 770"/>
              <a:gd name="T10" fmla="*/ 2147483646 w 761"/>
              <a:gd name="T11" fmla="*/ 2147483646 h 770"/>
              <a:gd name="T12" fmla="*/ 2147483646 w 761"/>
              <a:gd name="T13" fmla="*/ 2147483646 h 770"/>
              <a:gd name="T14" fmla="*/ 2147483646 w 761"/>
              <a:gd name="T15" fmla="*/ 2147483646 h 770"/>
              <a:gd name="T16" fmla="*/ 2147483646 w 761"/>
              <a:gd name="T17" fmla="*/ 2147483646 h 770"/>
              <a:gd name="T18" fmla="*/ 2147483646 w 761"/>
              <a:gd name="T19" fmla="*/ 2147483646 h 770"/>
              <a:gd name="T20" fmla="*/ 2147483646 w 761"/>
              <a:gd name="T21" fmla="*/ 2147483646 h 770"/>
              <a:gd name="T22" fmla="*/ 0 w 761"/>
              <a:gd name="T23" fmla="*/ 2147483646 h 770"/>
              <a:gd name="T24" fmla="*/ 2147483646 w 761"/>
              <a:gd name="T25" fmla="*/ 0 h 7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61" h="770">
                <a:moveTo>
                  <a:pt x="21" y="0"/>
                </a:moveTo>
                <a:lnTo>
                  <a:pt x="750" y="0"/>
                </a:lnTo>
                <a:lnTo>
                  <a:pt x="761" y="572"/>
                </a:lnTo>
                <a:lnTo>
                  <a:pt x="715" y="616"/>
                </a:lnTo>
                <a:lnTo>
                  <a:pt x="624" y="688"/>
                </a:lnTo>
                <a:lnTo>
                  <a:pt x="531" y="740"/>
                </a:lnTo>
                <a:lnTo>
                  <a:pt x="438" y="768"/>
                </a:lnTo>
                <a:lnTo>
                  <a:pt x="343" y="770"/>
                </a:lnTo>
                <a:lnTo>
                  <a:pt x="247" y="748"/>
                </a:lnTo>
                <a:lnTo>
                  <a:pt x="150" y="697"/>
                </a:lnTo>
                <a:lnTo>
                  <a:pt x="51" y="615"/>
                </a:lnTo>
                <a:lnTo>
                  <a:pt x="0" y="562"/>
                </a:lnTo>
                <a:lnTo>
                  <a:pt x="21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Rectangle 260">
            <a:extLst>
              <a:ext uri="{FF2B5EF4-FFF2-40B4-BE49-F238E27FC236}">
                <a16:creationId xmlns:a16="http://schemas.microsoft.com/office/drawing/2014/main" id="{F76F6786-E87F-4658-B505-9EFD19CAC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700" y="3124200"/>
            <a:ext cx="46038" cy="179388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261">
            <a:extLst>
              <a:ext uri="{FF2B5EF4-FFF2-40B4-BE49-F238E27FC236}">
                <a16:creationId xmlns:a16="http://schemas.microsoft.com/office/drawing/2014/main" id="{8D7D7D8A-F3FC-4695-A42F-4AF441B19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3122613"/>
            <a:ext cx="46037" cy="17938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Freeform 262">
            <a:extLst>
              <a:ext uri="{FF2B5EF4-FFF2-40B4-BE49-F238E27FC236}">
                <a16:creationId xmlns:a16="http://schemas.microsoft.com/office/drawing/2014/main" id="{C0486922-1D8F-42F9-BCFC-BA1EFEEC41DE}"/>
              </a:ext>
            </a:extLst>
          </p:cNvPr>
          <p:cNvSpPr>
            <a:spLocks/>
          </p:cNvSpPr>
          <p:nvPr/>
        </p:nvSpPr>
        <p:spPr bwMode="auto">
          <a:xfrm>
            <a:off x="7291388" y="1344613"/>
            <a:ext cx="585787" cy="1787525"/>
          </a:xfrm>
          <a:custGeom>
            <a:avLst/>
            <a:gdLst>
              <a:gd name="T0" fmla="*/ 0 w 736"/>
              <a:gd name="T1" fmla="*/ 2147483646 h 3378"/>
              <a:gd name="T2" fmla="*/ 2147483646 w 736"/>
              <a:gd name="T3" fmla="*/ 2147483646 h 3378"/>
              <a:gd name="T4" fmla="*/ 2147483646 w 736"/>
              <a:gd name="T5" fmla="*/ 2147483646 h 3378"/>
              <a:gd name="T6" fmla="*/ 2147483646 w 736"/>
              <a:gd name="T7" fmla="*/ 2147483646 h 3378"/>
              <a:gd name="T8" fmla="*/ 2147483646 w 736"/>
              <a:gd name="T9" fmla="*/ 2147483646 h 3378"/>
              <a:gd name="T10" fmla="*/ 2147483646 w 736"/>
              <a:gd name="T11" fmla="*/ 2147483646 h 3378"/>
              <a:gd name="T12" fmla="*/ 2147483646 w 736"/>
              <a:gd name="T13" fmla="*/ 2147483646 h 3378"/>
              <a:gd name="T14" fmla="*/ 2147483646 w 736"/>
              <a:gd name="T15" fmla="*/ 2147483646 h 3378"/>
              <a:gd name="T16" fmla="*/ 2147483646 w 736"/>
              <a:gd name="T17" fmla="*/ 2147483646 h 3378"/>
              <a:gd name="T18" fmla="*/ 2147483646 w 736"/>
              <a:gd name="T19" fmla="*/ 2147483646 h 3378"/>
              <a:gd name="T20" fmla="*/ 2147483646 w 736"/>
              <a:gd name="T21" fmla="*/ 2147483646 h 3378"/>
              <a:gd name="T22" fmla="*/ 2147483646 w 736"/>
              <a:gd name="T23" fmla="*/ 2147483646 h 3378"/>
              <a:gd name="T24" fmla="*/ 2147483646 w 736"/>
              <a:gd name="T25" fmla="*/ 2147483646 h 3378"/>
              <a:gd name="T26" fmla="*/ 2147483646 w 736"/>
              <a:gd name="T27" fmla="*/ 2147483646 h 3378"/>
              <a:gd name="T28" fmla="*/ 2147483646 w 736"/>
              <a:gd name="T29" fmla="*/ 2147483646 h 3378"/>
              <a:gd name="T30" fmla="*/ 2147483646 w 736"/>
              <a:gd name="T31" fmla="*/ 2147483646 h 3378"/>
              <a:gd name="T32" fmla="*/ 2147483646 w 736"/>
              <a:gd name="T33" fmla="*/ 2147483646 h 3378"/>
              <a:gd name="T34" fmla="*/ 2147483646 w 736"/>
              <a:gd name="T35" fmla="*/ 2147483646 h 3378"/>
              <a:gd name="T36" fmla="*/ 2147483646 w 736"/>
              <a:gd name="T37" fmla="*/ 2147483646 h 3378"/>
              <a:gd name="T38" fmla="*/ 2147483646 w 736"/>
              <a:gd name="T39" fmla="*/ 2147483646 h 3378"/>
              <a:gd name="T40" fmla="*/ 2147483646 w 736"/>
              <a:gd name="T41" fmla="*/ 2147483646 h 3378"/>
              <a:gd name="T42" fmla="*/ 2147483646 w 736"/>
              <a:gd name="T43" fmla="*/ 2147483646 h 3378"/>
              <a:gd name="T44" fmla="*/ 2147483646 w 736"/>
              <a:gd name="T45" fmla="*/ 2147483646 h 3378"/>
              <a:gd name="T46" fmla="*/ 0 w 736"/>
              <a:gd name="T47" fmla="*/ 0 h 3378"/>
              <a:gd name="T48" fmla="*/ 2147483646 w 736"/>
              <a:gd name="T49" fmla="*/ 2147483646 h 3378"/>
              <a:gd name="T50" fmla="*/ 2147483646 w 736"/>
              <a:gd name="T51" fmla="*/ 2147483646 h 3378"/>
              <a:gd name="T52" fmla="*/ 2147483646 w 736"/>
              <a:gd name="T53" fmla="*/ 2147483646 h 3378"/>
              <a:gd name="T54" fmla="*/ 2147483646 w 736"/>
              <a:gd name="T55" fmla="*/ 2147483646 h 3378"/>
              <a:gd name="T56" fmla="*/ 2147483646 w 736"/>
              <a:gd name="T57" fmla="*/ 2147483646 h 3378"/>
              <a:gd name="T58" fmla="*/ 2147483646 w 736"/>
              <a:gd name="T59" fmla="*/ 2147483646 h 3378"/>
              <a:gd name="T60" fmla="*/ 2147483646 w 736"/>
              <a:gd name="T61" fmla="*/ 2147483646 h 3378"/>
              <a:gd name="T62" fmla="*/ 2147483646 w 736"/>
              <a:gd name="T63" fmla="*/ 2147483646 h 3378"/>
              <a:gd name="T64" fmla="*/ 2147483646 w 736"/>
              <a:gd name="T65" fmla="*/ 2147483646 h 3378"/>
              <a:gd name="T66" fmla="*/ 2147483646 w 736"/>
              <a:gd name="T67" fmla="*/ 2147483646 h 3378"/>
              <a:gd name="T68" fmla="*/ 2147483646 w 736"/>
              <a:gd name="T69" fmla="*/ 2147483646 h 3378"/>
              <a:gd name="T70" fmla="*/ 2147483646 w 736"/>
              <a:gd name="T71" fmla="*/ 2147483646 h 3378"/>
              <a:gd name="T72" fmla="*/ 0 w 736"/>
              <a:gd name="T73" fmla="*/ 2147483646 h 337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36" h="3378">
                <a:moveTo>
                  <a:pt x="0" y="3378"/>
                </a:moveTo>
                <a:lnTo>
                  <a:pt x="200" y="3378"/>
                </a:lnTo>
                <a:lnTo>
                  <a:pt x="244" y="3272"/>
                </a:lnTo>
                <a:lnTo>
                  <a:pt x="374" y="2947"/>
                </a:lnTo>
                <a:lnTo>
                  <a:pt x="487" y="2633"/>
                </a:lnTo>
                <a:lnTo>
                  <a:pt x="560" y="2401"/>
                </a:lnTo>
                <a:lnTo>
                  <a:pt x="626" y="2156"/>
                </a:lnTo>
                <a:lnTo>
                  <a:pt x="680" y="1900"/>
                </a:lnTo>
                <a:lnTo>
                  <a:pt x="719" y="1642"/>
                </a:lnTo>
                <a:lnTo>
                  <a:pt x="734" y="1446"/>
                </a:lnTo>
                <a:lnTo>
                  <a:pt x="736" y="1317"/>
                </a:lnTo>
                <a:lnTo>
                  <a:pt x="731" y="1189"/>
                </a:lnTo>
                <a:lnTo>
                  <a:pt x="720" y="1062"/>
                </a:lnTo>
                <a:lnTo>
                  <a:pt x="700" y="940"/>
                </a:lnTo>
                <a:lnTo>
                  <a:pt x="672" y="819"/>
                </a:lnTo>
                <a:lnTo>
                  <a:pt x="635" y="702"/>
                </a:lnTo>
                <a:lnTo>
                  <a:pt x="587" y="590"/>
                </a:lnTo>
                <a:lnTo>
                  <a:pt x="530" y="481"/>
                </a:lnTo>
                <a:lnTo>
                  <a:pt x="461" y="380"/>
                </a:lnTo>
                <a:lnTo>
                  <a:pt x="381" y="283"/>
                </a:lnTo>
                <a:lnTo>
                  <a:pt x="289" y="192"/>
                </a:lnTo>
                <a:lnTo>
                  <a:pt x="183" y="110"/>
                </a:lnTo>
                <a:lnTo>
                  <a:pt x="66" y="34"/>
                </a:lnTo>
                <a:lnTo>
                  <a:pt x="0" y="0"/>
                </a:lnTo>
                <a:lnTo>
                  <a:pt x="39" y="116"/>
                </a:lnTo>
                <a:lnTo>
                  <a:pt x="103" y="344"/>
                </a:lnTo>
                <a:lnTo>
                  <a:pt x="155" y="569"/>
                </a:lnTo>
                <a:lnTo>
                  <a:pt x="193" y="791"/>
                </a:lnTo>
                <a:lnTo>
                  <a:pt x="219" y="1009"/>
                </a:lnTo>
                <a:lnTo>
                  <a:pt x="235" y="1225"/>
                </a:lnTo>
                <a:lnTo>
                  <a:pt x="241" y="1438"/>
                </a:lnTo>
                <a:lnTo>
                  <a:pt x="239" y="1647"/>
                </a:lnTo>
                <a:lnTo>
                  <a:pt x="228" y="1856"/>
                </a:lnTo>
                <a:lnTo>
                  <a:pt x="210" y="2062"/>
                </a:lnTo>
                <a:lnTo>
                  <a:pt x="174" y="2369"/>
                </a:lnTo>
                <a:lnTo>
                  <a:pt x="76" y="2976"/>
                </a:lnTo>
                <a:lnTo>
                  <a:pt x="0" y="337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4" name="Freeform 263">
            <a:extLst>
              <a:ext uri="{FF2B5EF4-FFF2-40B4-BE49-F238E27FC236}">
                <a16:creationId xmlns:a16="http://schemas.microsoft.com/office/drawing/2014/main" id="{BBF89E55-DC2E-481E-96AE-E53861BEBEE1}"/>
              </a:ext>
            </a:extLst>
          </p:cNvPr>
          <p:cNvSpPr>
            <a:spLocks/>
          </p:cNvSpPr>
          <p:nvPr/>
        </p:nvSpPr>
        <p:spPr bwMode="auto">
          <a:xfrm>
            <a:off x="6715125" y="1344613"/>
            <a:ext cx="585788" cy="1787525"/>
          </a:xfrm>
          <a:custGeom>
            <a:avLst/>
            <a:gdLst>
              <a:gd name="T0" fmla="*/ 2147483646 w 736"/>
              <a:gd name="T1" fmla="*/ 2147483646 h 3378"/>
              <a:gd name="T2" fmla="*/ 2147483646 w 736"/>
              <a:gd name="T3" fmla="*/ 2147483646 h 3378"/>
              <a:gd name="T4" fmla="*/ 2147483646 w 736"/>
              <a:gd name="T5" fmla="*/ 2147483646 h 3378"/>
              <a:gd name="T6" fmla="*/ 2147483646 w 736"/>
              <a:gd name="T7" fmla="*/ 2147483646 h 3378"/>
              <a:gd name="T8" fmla="*/ 2147483646 w 736"/>
              <a:gd name="T9" fmla="*/ 2147483646 h 3378"/>
              <a:gd name="T10" fmla="*/ 2147483646 w 736"/>
              <a:gd name="T11" fmla="*/ 2147483646 h 3378"/>
              <a:gd name="T12" fmla="*/ 2147483646 w 736"/>
              <a:gd name="T13" fmla="*/ 2147483646 h 3378"/>
              <a:gd name="T14" fmla="*/ 2147483646 w 736"/>
              <a:gd name="T15" fmla="*/ 2147483646 h 3378"/>
              <a:gd name="T16" fmla="*/ 2147483646 w 736"/>
              <a:gd name="T17" fmla="*/ 2147483646 h 3378"/>
              <a:gd name="T18" fmla="*/ 2147483646 w 736"/>
              <a:gd name="T19" fmla="*/ 2147483646 h 3378"/>
              <a:gd name="T20" fmla="*/ 0 w 736"/>
              <a:gd name="T21" fmla="*/ 2147483646 h 3378"/>
              <a:gd name="T22" fmla="*/ 2147483646 w 736"/>
              <a:gd name="T23" fmla="*/ 2147483646 h 3378"/>
              <a:gd name="T24" fmla="*/ 2147483646 w 736"/>
              <a:gd name="T25" fmla="*/ 2147483646 h 3378"/>
              <a:gd name="T26" fmla="*/ 2147483646 w 736"/>
              <a:gd name="T27" fmla="*/ 2147483646 h 3378"/>
              <a:gd name="T28" fmla="*/ 2147483646 w 736"/>
              <a:gd name="T29" fmla="*/ 2147483646 h 3378"/>
              <a:gd name="T30" fmla="*/ 2147483646 w 736"/>
              <a:gd name="T31" fmla="*/ 2147483646 h 3378"/>
              <a:gd name="T32" fmla="*/ 2147483646 w 736"/>
              <a:gd name="T33" fmla="*/ 2147483646 h 3378"/>
              <a:gd name="T34" fmla="*/ 2147483646 w 736"/>
              <a:gd name="T35" fmla="*/ 2147483646 h 3378"/>
              <a:gd name="T36" fmla="*/ 2147483646 w 736"/>
              <a:gd name="T37" fmla="*/ 2147483646 h 3378"/>
              <a:gd name="T38" fmla="*/ 2147483646 w 736"/>
              <a:gd name="T39" fmla="*/ 2147483646 h 3378"/>
              <a:gd name="T40" fmla="*/ 2147483646 w 736"/>
              <a:gd name="T41" fmla="*/ 2147483646 h 3378"/>
              <a:gd name="T42" fmla="*/ 2147483646 w 736"/>
              <a:gd name="T43" fmla="*/ 2147483646 h 3378"/>
              <a:gd name="T44" fmla="*/ 2147483646 w 736"/>
              <a:gd name="T45" fmla="*/ 2147483646 h 3378"/>
              <a:gd name="T46" fmla="*/ 2147483646 w 736"/>
              <a:gd name="T47" fmla="*/ 0 h 3378"/>
              <a:gd name="T48" fmla="*/ 2147483646 w 736"/>
              <a:gd name="T49" fmla="*/ 2147483646 h 3378"/>
              <a:gd name="T50" fmla="*/ 2147483646 w 736"/>
              <a:gd name="T51" fmla="*/ 2147483646 h 3378"/>
              <a:gd name="T52" fmla="*/ 2147483646 w 736"/>
              <a:gd name="T53" fmla="*/ 2147483646 h 3378"/>
              <a:gd name="T54" fmla="*/ 2147483646 w 736"/>
              <a:gd name="T55" fmla="*/ 2147483646 h 3378"/>
              <a:gd name="T56" fmla="*/ 2147483646 w 736"/>
              <a:gd name="T57" fmla="*/ 2147483646 h 3378"/>
              <a:gd name="T58" fmla="*/ 2147483646 w 736"/>
              <a:gd name="T59" fmla="*/ 2147483646 h 3378"/>
              <a:gd name="T60" fmla="*/ 2147483646 w 736"/>
              <a:gd name="T61" fmla="*/ 2147483646 h 3378"/>
              <a:gd name="T62" fmla="*/ 2147483646 w 736"/>
              <a:gd name="T63" fmla="*/ 2147483646 h 3378"/>
              <a:gd name="T64" fmla="*/ 2147483646 w 736"/>
              <a:gd name="T65" fmla="*/ 2147483646 h 3378"/>
              <a:gd name="T66" fmla="*/ 2147483646 w 736"/>
              <a:gd name="T67" fmla="*/ 2147483646 h 3378"/>
              <a:gd name="T68" fmla="*/ 2147483646 w 736"/>
              <a:gd name="T69" fmla="*/ 2147483646 h 3378"/>
              <a:gd name="T70" fmla="*/ 2147483646 w 736"/>
              <a:gd name="T71" fmla="*/ 2147483646 h 3378"/>
              <a:gd name="T72" fmla="*/ 2147483646 w 736"/>
              <a:gd name="T73" fmla="*/ 2147483646 h 337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36" h="3378">
                <a:moveTo>
                  <a:pt x="736" y="3378"/>
                </a:moveTo>
                <a:lnTo>
                  <a:pt x="536" y="3378"/>
                </a:lnTo>
                <a:lnTo>
                  <a:pt x="493" y="3272"/>
                </a:lnTo>
                <a:lnTo>
                  <a:pt x="362" y="2947"/>
                </a:lnTo>
                <a:lnTo>
                  <a:pt x="250" y="2633"/>
                </a:lnTo>
                <a:lnTo>
                  <a:pt x="177" y="2401"/>
                </a:lnTo>
                <a:lnTo>
                  <a:pt x="110" y="2156"/>
                </a:lnTo>
                <a:lnTo>
                  <a:pt x="56" y="1900"/>
                </a:lnTo>
                <a:lnTo>
                  <a:pt x="18" y="1642"/>
                </a:lnTo>
                <a:lnTo>
                  <a:pt x="3" y="1446"/>
                </a:lnTo>
                <a:lnTo>
                  <a:pt x="0" y="1317"/>
                </a:lnTo>
                <a:lnTo>
                  <a:pt x="5" y="1189"/>
                </a:lnTo>
                <a:lnTo>
                  <a:pt x="17" y="1062"/>
                </a:lnTo>
                <a:lnTo>
                  <a:pt x="36" y="940"/>
                </a:lnTo>
                <a:lnTo>
                  <a:pt x="65" y="819"/>
                </a:lnTo>
                <a:lnTo>
                  <a:pt x="103" y="702"/>
                </a:lnTo>
                <a:lnTo>
                  <a:pt x="150" y="590"/>
                </a:lnTo>
                <a:lnTo>
                  <a:pt x="207" y="481"/>
                </a:lnTo>
                <a:lnTo>
                  <a:pt x="276" y="380"/>
                </a:lnTo>
                <a:lnTo>
                  <a:pt x="356" y="283"/>
                </a:lnTo>
                <a:lnTo>
                  <a:pt x="448" y="192"/>
                </a:lnTo>
                <a:lnTo>
                  <a:pt x="553" y="110"/>
                </a:lnTo>
                <a:lnTo>
                  <a:pt x="671" y="34"/>
                </a:lnTo>
                <a:lnTo>
                  <a:pt x="736" y="0"/>
                </a:lnTo>
                <a:lnTo>
                  <a:pt x="698" y="116"/>
                </a:lnTo>
                <a:lnTo>
                  <a:pt x="634" y="344"/>
                </a:lnTo>
                <a:lnTo>
                  <a:pt x="582" y="569"/>
                </a:lnTo>
                <a:lnTo>
                  <a:pt x="545" y="791"/>
                </a:lnTo>
                <a:lnTo>
                  <a:pt x="518" y="1009"/>
                </a:lnTo>
                <a:lnTo>
                  <a:pt x="502" y="1225"/>
                </a:lnTo>
                <a:lnTo>
                  <a:pt x="495" y="1438"/>
                </a:lnTo>
                <a:lnTo>
                  <a:pt x="498" y="1647"/>
                </a:lnTo>
                <a:lnTo>
                  <a:pt x="509" y="1856"/>
                </a:lnTo>
                <a:lnTo>
                  <a:pt x="526" y="2062"/>
                </a:lnTo>
                <a:lnTo>
                  <a:pt x="562" y="2369"/>
                </a:lnTo>
                <a:lnTo>
                  <a:pt x="661" y="2976"/>
                </a:lnTo>
                <a:lnTo>
                  <a:pt x="736" y="337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5" name="Freeform 264">
            <a:extLst>
              <a:ext uri="{FF2B5EF4-FFF2-40B4-BE49-F238E27FC236}">
                <a16:creationId xmlns:a16="http://schemas.microsoft.com/office/drawing/2014/main" id="{784649F9-20EB-4002-AC37-59CDBB7B4411}"/>
              </a:ext>
            </a:extLst>
          </p:cNvPr>
          <p:cNvSpPr>
            <a:spLocks/>
          </p:cNvSpPr>
          <p:nvPr/>
        </p:nvSpPr>
        <p:spPr bwMode="auto">
          <a:xfrm>
            <a:off x="8667750" y="395288"/>
            <a:ext cx="635000" cy="1173162"/>
          </a:xfrm>
          <a:custGeom>
            <a:avLst/>
            <a:gdLst>
              <a:gd name="T0" fmla="*/ 2147483646 w 797"/>
              <a:gd name="T1" fmla="*/ 2147483646 h 2216"/>
              <a:gd name="T2" fmla="*/ 2147483646 w 797"/>
              <a:gd name="T3" fmla="*/ 2147483646 h 2216"/>
              <a:gd name="T4" fmla="*/ 2147483646 w 797"/>
              <a:gd name="T5" fmla="*/ 2147483646 h 2216"/>
              <a:gd name="T6" fmla="*/ 2147483646 w 797"/>
              <a:gd name="T7" fmla="*/ 2147483646 h 2216"/>
              <a:gd name="T8" fmla="*/ 2147483646 w 797"/>
              <a:gd name="T9" fmla="*/ 2147483646 h 2216"/>
              <a:gd name="T10" fmla="*/ 2147483646 w 797"/>
              <a:gd name="T11" fmla="*/ 2147483646 h 2216"/>
              <a:gd name="T12" fmla="*/ 2147483646 w 797"/>
              <a:gd name="T13" fmla="*/ 2147483646 h 2216"/>
              <a:gd name="T14" fmla="*/ 2147483646 w 797"/>
              <a:gd name="T15" fmla="*/ 2147483646 h 2216"/>
              <a:gd name="T16" fmla="*/ 2147483646 w 797"/>
              <a:gd name="T17" fmla="*/ 2147483646 h 2216"/>
              <a:gd name="T18" fmla="*/ 2147483646 w 797"/>
              <a:gd name="T19" fmla="*/ 2147483646 h 2216"/>
              <a:gd name="T20" fmla="*/ 0 w 797"/>
              <a:gd name="T21" fmla="*/ 2147483646 h 2216"/>
              <a:gd name="T22" fmla="*/ 2147483646 w 797"/>
              <a:gd name="T23" fmla="*/ 2147483646 h 2216"/>
              <a:gd name="T24" fmla="*/ 2147483646 w 797"/>
              <a:gd name="T25" fmla="*/ 2147483646 h 2216"/>
              <a:gd name="T26" fmla="*/ 2147483646 w 797"/>
              <a:gd name="T27" fmla="*/ 2147483646 h 2216"/>
              <a:gd name="T28" fmla="*/ 2147483646 w 797"/>
              <a:gd name="T29" fmla="*/ 2147483646 h 2216"/>
              <a:gd name="T30" fmla="*/ 2147483646 w 797"/>
              <a:gd name="T31" fmla="*/ 2147483646 h 2216"/>
              <a:gd name="T32" fmla="*/ 2147483646 w 797"/>
              <a:gd name="T33" fmla="*/ 2147483646 h 2216"/>
              <a:gd name="T34" fmla="*/ 2147483646 w 797"/>
              <a:gd name="T35" fmla="*/ 2147483646 h 2216"/>
              <a:gd name="T36" fmla="*/ 2147483646 w 797"/>
              <a:gd name="T37" fmla="*/ 2147483646 h 2216"/>
              <a:gd name="T38" fmla="*/ 2147483646 w 797"/>
              <a:gd name="T39" fmla="*/ 2147483646 h 2216"/>
              <a:gd name="T40" fmla="*/ 2147483646 w 797"/>
              <a:gd name="T41" fmla="*/ 2147483646 h 2216"/>
              <a:gd name="T42" fmla="*/ 2147483646 w 797"/>
              <a:gd name="T43" fmla="*/ 2147483646 h 2216"/>
              <a:gd name="T44" fmla="*/ 2147483646 w 797"/>
              <a:gd name="T45" fmla="*/ 2147483646 h 2216"/>
              <a:gd name="T46" fmla="*/ 2147483646 w 797"/>
              <a:gd name="T47" fmla="*/ 0 h 2216"/>
              <a:gd name="T48" fmla="*/ 2147483646 w 797"/>
              <a:gd name="T49" fmla="*/ 2147483646 h 22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7" h="2216">
                <a:moveTo>
                  <a:pt x="797" y="2216"/>
                </a:moveTo>
                <a:lnTo>
                  <a:pt x="558" y="2216"/>
                </a:lnTo>
                <a:lnTo>
                  <a:pt x="521" y="2146"/>
                </a:lnTo>
                <a:lnTo>
                  <a:pt x="390" y="1934"/>
                </a:lnTo>
                <a:lnTo>
                  <a:pt x="272" y="1728"/>
                </a:lnTo>
                <a:lnTo>
                  <a:pt x="194" y="1575"/>
                </a:lnTo>
                <a:lnTo>
                  <a:pt x="122" y="1414"/>
                </a:lnTo>
                <a:lnTo>
                  <a:pt x="62" y="1247"/>
                </a:lnTo>
                <a:lnTo>
                  <a:pt x="20" y="1076"/>
                </a:lnTo>
                <a:lnTo>
                  <a:pt x="3" y="948"/>
                </a:lnTo>
                <a:lnTo>
                  <a:pt x="0" y="864"/>
                </a:lnTo>
                <a:lnTo>
                  <a:pt x="4" y="780"/>
                </a:lnTo>
                <a:lnTo>
                  <a:pt x="16" y="697"/>
                </a:lnTo>
                <a:lnTo>
                  <a:pt x="37" y="616"/>
                </a:lnTo>
                <a:lnTo>
                  <a:pt x="67" y="537"/>
                </a:lnTo>
                <a:lnTo>
                  <a:pt x="106" y="460"/>
                </a:lnTo>
                <a:lnTo>
                  <a:pt x="158" y="387"/>
                </a:lnTo>
                <a:lnTo>
                  <a:pt x="220" y="316"/>
                </a:lnTo>
                <a:lnTo>
                  <a:pt x="294" y="249"/>
                </a:lnTo>
                <a:lnTo>
                  <a:pt x="381" y="185"/>
                </a:lnTo>
                <a:lnTo>
                  <a:pt x="481" y="127"/>
                </a:lnTo>
                <a:lnTo>
                  <a:pt x="596" y="71"/>
                </a:lnTo>
                <a:lnTo>
                  <a:pt x="726" y="23"/>
                </a:lnTo>
                <a:lnTo>
                  <a:pt x="797" y="0"/>
                </a:lnTo>
                <a:lnTo>
                  <a:pt x="797" y="2216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6" name="Freeform 265">
            <a:extLst>
              <a:ext uri="{FF2B5EF4-FFF2-40B4-BE49-F238E27FC236}">
                <a16:creationId xmlns:a16="http://schemas.microsoft.com/office/drawing/2014/main" id="{8A117573-1D51-4B45-8B3A-DBFF048C6E72}"/>
              </a:ext>
            </a:extLst>
          </p:cNvPr>
          <p:cNvSpPr>
            <a:spLocks/>
          </p:cNvSpPr>
          <p:nvPr/>
        </p:nvSpPr>
        <p:spPr bwMode="auto">
          <a:xfrm>
            <a:off x="9301163" y="395288"/>
            <a:ext cx="633412" cy="1173162"/>
          </a:xfrm>
          <a:custGeom>
            <a:avLst/>
            <a:gdLst>
              <a:gd name="T0" fmla="*/ 0 w 796"/>
              <a:gd name="T1" fmla="*/ 2147483646 h 2216"/>
              <a:gd name="T2" fmla="*/ 2147483646 w 796"/>
              <a:gd name="T3" fmla="*/ 2147483646 h 2216"/>
              <a:gd name="T4" fmla="*/ 2147483646 w 796"/>
              <a:gd name="T5" fmla="*/ 2147483646 h 2216"/>
              <a:gd name="T6" fmla="*/ 2147483646 w 796"/>
              <a:gd name="T7" fmla="*/ 2147483646 h 2216"/>
              <a:gd name="T8" fmla="*/ 2147483646 w 796"/>
              <a:gd name="T9" fmla="*/ 2147483646 h 2216"/>
              <a:gd name="T10" fmla="*/ 2147483646 w 796"/>
              <a:gd name="T11" fmla="*/ 2147483646 h 2216"/>
              <a:gd name="T12" fmla="*/ 2147483646 w 796"/>
              <a:gd name="T13" fmla="*/ 2147483646 h 2216"/>
              <a:gd name="T14" fmla="*/ 2147483646 w 796"/>
              <a:gd name="T15" fmla="*/ 2147483646 h 2216"/>
              <a:gd name="T16" fmla="*/ 2147483646 w 796"/>
              <a:gd name="T17" fmla="*/ 2147483646 h 2216"/>
              <a:gd name="T18" fmla="*/ 2147483646 w 796"/>
              <a:gd name="T19" fmla="*/ 2147483646 h 2216"/>
              <a:gd name="T20" fmla="*/ 2147483646 w 796"/>
              <a:gd name="T21" fmla="*/ 2147483646 h 2216"/>
              <a:gd name="T22" fmla="*/ 2147483646 w 796"/>
              <a:gd name="T23" fmla="*/ 2147483646 h 2216"/>
              <a:gd name="T24" fmla="*/ 2147483646 w 796"/>
              <a:gd name="T25" fmla="*/ 2147483646 h 2216"/>
              <a:gd name="T26" fmla="*/ 2147483646 w 796"/>
              <a:gd name="T27" fmla="*/ 2147483646 h 2216"/>
              <a:gd name="T28" fmla="*/ 2147483646 w 796"/>
              <a:gd name="T29" fmla="*/ 2147483646 h 2216"/>
              <a:gd name="T30" fmla="*/ 2147483646 w 796"/>
              <a:gd name="T31" fmla="*/ 2147483646 h 2216"/>
              <a:gd name="T32" fmla="*/ 2147483646 w 796"/>
              <a:gd name="T33" fmla="*/ 2147483646 h 2216"/>
              <a:gd name="T34" fmla="*/ 2147483646 w 796"/>
              <a:gd name="T35" fmla="*/ 2147483646 h 2216"/>
              <a:gd name="T36" fmla="*/ 2147483646 w 796"/>
              <a:gd name="T37" fmla="*/ 2147483646 h 2216"/>
              <a:gd name="T38" fmla="*/ 2147483646 w 796"/>
              <a:gd name="T39" fmla="*/ 2147483646 h 2216"/>
              <a:gd name="T40" fmla="*/ 2147483646 w 796"/>
              <a:gd name="T41" fmla="*/ 2147483646 h 2216"/>
              <a:gd name="T42" fmla="*/ 2147483646 w 796"/>
              <a:gd name="T43" fmla="*/ 2147483646 h 2216"/>
              <a:gd name="T44" fmla="*/ 2147483646 w 796"/>
              <a:gd name="T45" fmla="*/ 2147483646 h 2216"/>
              <a:gd name="T46" fmla="*/ 0 w 796"/>
              <a:gd name="T47" fmla="*/ 0 h 2216"/>
              <a:gd name="T48" fmla="*/ 0 w 796"/>
              <a:gd name="T49" fmla="*/ 2147483646 h 22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6" h="2216">
                <a:moveTo>
                  <a:pt x="0" y="2216"/>
                </a:moveTo>
                <a:lnTo>
                  <a:pt x="239" y="2216"/>
                </a:lnTo>
                <a:lnTo>
                  <a:pt x="276" y="2146"/>
                </a:lnTo>
                <a:lnTo>
                  <a:pt x="406" y="1934"/>
                </a:lnTo>
                <a:lnTo>
                  <a:pt x="525" y="1728"/>
                </a:lnTo>
                <a:lnTo>
                  <a:pt x="603" y="1575"/>
                </a:lnTo>
                <a:lnTo>
                  <a:pt x="674" y="1414"/>
                </a:lnTo>
                <a:lnTo>
                  <a:pt x="735" y="1247"/>
                </a:lnTo>
                <a:lnTo>
                  <a:pt x="777" y="1076"/>
                </a:lnTo>
                <a:lnTo>
                  <a:pt x="794" y="948"/>
                </a:lnTo>
                <a:lnTo>
                  <a:pt x="796" y="864"/>
                </a:lnTo>
                <a:lnTo>
                  <a:pt x="793" y="780"/>
                </a:lnTo>
                <a:lnTo>
                  <a:pt x="780" y="697"/>
                </a:lnTo>
                <a:lnTo>
                  <a:pt x="761" y="616"/>
                </a:lnTo>
                <a:lnTo>
                  <a:pt x="730" y="537"/>
                </a:lnTo>
                <a:lnTo>
                  <a:pt x="690" y="460"/>
                </a:lnTo>
                <a:lnTo>
                  <a:pt x="638" y="387"/>
                </a:lnTo>
                <a:lnTo>
                  <a:pt x="577" y="316"/>
                </a:lnTo>
                <a:lnTo>
                  <a:pt x="503" y="249"/>
                </a:lnTo>
                <a:lnTo>
                  <a:pt x="415" y="185"/>
                </a:lnTo>
                <a:lnTo>
                  <a:pt x="315" y="127"/>
                </a:lnTo>
                <a:lnTo>
                  <a:pt x="200" y="71"/>
                </a:lnTo>
                <a:lnTo>
                  <a:pt x="71" y="23"/>
                </a:lnTo>
                <a:lnTo>
                  <a:pt x="0" y="0"/>
                </a:lnTo>
                <a:lnTo>
                  <a:pt x="0" y="2216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7" name="Rectangle 266">
            <a:extLst>
              <a:ext uri="{FF2B5EF4-FFF2-40B4-BE49-F238E27FC236}">
                <a16:creationId xmlns:a16="http://schemas.microsoft.com/office/drawing/2014/main" id="{14D5189E-8B0B-4AB2-9986-86AC57D7B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0" y="1560513"/>
            <a:ext cx="46038" cy="11906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Rectangle 267">
            <a:extLst>
              <a:ext uri="{FF2B5EF4-FFF2-40B4-BE49-F238E27FC236}">
                <a16:creationId xmlns:a16="http://schemas.microsoft.com/office/drawing/2014/main" id="{52F44B8F-46CE-4EC8-A521-7B5EC1A99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3550" y="1562100"/>
            <a:ext cx="46038" cy="119063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9" name="Rectangle 268">
            <a:extLst>
              <a:ext uri="{FF2B5EF4-FFF2-40B4-BE49-F238E27FC236}">
                <a16:creationId xmlns:a16="http://schemas.microsoft.com/office/drawing/2014/main" id="{913B1621-7309-4C8C-905B-9E185BE9C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3688" y="1562100"/>
            <a:ext cx="46037" cy="1174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0" name="Freeform 269">
            <a:extLst>
              <a:ext uri="{FF2B5EF4-FFF2-40B4-BE49-F238E27FC236}">
                <a16:creationId xmlns:a16="http://schemas.microsoft.com/office/drawing/2014/main" id="{C511B2B5-2AF6-4AF8-8E6E-D68EA03B2AC7}"/>
              </a:ext>
            </a:extLst>
          </p:cNvPr>
          <p:cNvSpPr>
            <a:spLocks/>
          </p:cNvSpPr>
          <p:nvPr/>
        </p:nvSpPr>
        <p:spPr bwMode="auto">
          <a:xfrm>
            <a:off x="9101138" y="1674813"/>
            <a:ext cx="395287" cy="268287"/>
          </a:xfrm>
          <a:custGeom>
            <a:avLst/>
            <a:gdLst>
              <a:gd name="T0" fmla="*/ 2147483646 w 499"/>
              <a:gd name="T1" fmla="*/ 0 h 506"/>
              <a:gd name="T2" fmla="*/ 2147483646 w 499"/>
              <a:gd name="T3" fmla="*/ 0 h 506"/>
              <a:gd name="T4" fmla="*/ 2147483646 w 499"/>
              <a:gd name="T5" fmla="*/ 2147483646 h 506"/>
              <a:gd name="T6" fmla="*/ 2147483646 w 499"/>
              <a:gd name="T7" fmla="*/ 2147483646 h 506"/>
              <a:gd name="T8" fmla="*/ 2147483646 w 499"/>
              <a:gd name="T9" fmla="*/ 2147483646 h 506"/>
              <a:gd name="T10" fmla="*/ 2147483646 w 499"/>
              <a:gd name="T11" fmla="*/ 2147483646 h 506"/>
              <a:gd name="T12" fmla="*/ 2147483646 w 499"/>
              <a:gd name="T13" fmla="*/ 2147483646 h 506"/>
              <a:gd name="T14" fmla="*/ 2147483646 w 499"/>
              <a:gd name="T15" fmla="*/ 2147483646 h 506"/>
              <a:gd name="T16" fmla="*/ 2147483646 w 499"/>
              <a:gd name="T17" fmla="*/ 2147483646 h 506"/>
              <a:gd name="T18" fmla="*/ 2147483646 w 499"/>
              <a:gd name="T19" fmla="*/ 2147483646 h 506"/>
              <a:gd name="T20" fmla="*/ 2147483646 w 499"/>
              <a:gd name="T21" fmla="*/ 2147483646 h 506"/>
              <a:gd name="T22" fmla="*/ 0 w 499"/>
              <a:gd name="T23" fmla="*/ 2147483646 h 506"/>
              <a:gd name="T24" fmla="*/ 2147483646 w 499"/>
              <a:gd name="T25" fmla="*/ 0 h 5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" h="506">
                <a:moveTo>
                  <a:pt x="14" y="0"/>
                </a:moveTo>
                <a:lnTo>
                  <a:pt x="492" y="0"/>
                </a:lnTo>
                <a:lnTo>
                  <a:pt x="499" y="375"/>
                </a:lnTo>
                <a:lnTo>
                  <a:pt x="469" y="404"/>
                </a:lnTo>
                <a:lnTo>
                  <a:pt x="409" y="452"/>
                </a:lnTo>
                <a:lnTo>
                  <a:pt x="348" y="485"/>
                </a:lnTo>
                <a:lnTo>
                  <a:pt x="287" y="503"/>
                </a:lnTo>
                <a:lnTo>
                  <a:pt x="225" y="506"/>
                </a:lnTo>
                <a:lnTo>
                  <a:pt x="162" y="491"/>
                </a:lnTo>
                <a:lnTo>
                  <a:pt x="98" y="456"/>
                </a:lnTo>
                <a:lnTo>
                  <a:pt x="34" y="403"/>
                </a:lnTo>
                <a:lnTo>
                  <a:pt x="0" y="368"/>
                </a:lnTo>
                <a:lnTo>
                  <a:pt x="14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1" name="Rectangle 270">
            <a:extLst>
              <a:ext uri="{FF2B5EF4-FFF2-40B4-BE49-F238E27FC236}">
                <a16:creationId xmlns:a16="http://schemas.microsoft.com/office/drawing/2014/main" id="{F95D36A3-47D1-4421-AC9D-7E078A12C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1613" y="1562100"/>
            <a:ext cx="46037" cy="119063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2" name="Rectangle 271">
            <a:extLst>
              <a:ext uri="{FF2B5EF4-FFF2-40B4-BE49-F238E27FC236}">
                <a16:creationId xmlns:a16="http://schemas.microsoft.com/office/drawing/2014/main" id="{CBA91D4B-1898-442E-A6E8-D59A46B56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625" y="1562100"/>
            <a:ext cx="46038" cy="11747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4" name="Freeform 272">
            <a:extLst>
              <a:ext uri="{FF2B5EF4-FFF2-40B4-BE49-F238E27FC236}">
                <a16:creationId xmlns:a16="http://schemas.microsoft.com/office/drawing/2014/main" id="{56B447D9-15C1-4A51-BE2A-752C4C2E8712}"/>
              </a:ext>
            </a:extLst>
          </p:cNvPr>
          <p:cNvSpPr>
            <a:spLocks/>
          </p:cNvSpPr>
          <p:nvPr/>
        </p:nvSpPr>
        <p:spPr bwMode="auto">
          <a:xfrm>
            <a:off x="9302750" y="395288"/>
            <a:ext cx="382588" cy="1173162"/>
          </a:xfrm>
          <a:custGeom>
            <a:avLst/>
            <a:gdLst>
              <a:gd name="T0" fmla="*/ 0 w 483"/>
              <a:gd name="T1" fmla="*/ 2147483646 h 2216"/>
              <a:gd name="T2" fmla="*/ 2147483646 w 483"/>
              <a:gd name="T3" fmla="*/ 2147483646 h 2216"/>
              <a:gd name="T4" fmla="*/ 2147483646 w 483"/>
              <a:gd name="T5" fmla="*/ 2147483646 h 2216"/>
              <a:gd name="T6" fmla="*/ 2147483646 w 483"/>
              <a:gd name="T7" fmla="*/ 2147483646 h 2216"/>
              <a:gd name="T8" fmla="*/ 2147483646 w 483"/>
              <a:gd name="T9" fmla="*/ 2147483646 h 2216"/>
              <a:gd name="T10" fmla="*/ 2147483646 w 483"/>
              <a:gd name="T11" fmla="*/ 2147483646 h 2216"/>
              <a:gd name="T12" fmla="*/ 2147483646 w 483"/>
              <a:gd name="T13" fmla="*/ 2147483646 h 2216"/>
              <a:gd name="T14" fmla="*/ 2147483646 w 483"/>
              <a:gd name="T15" fmla="*/ 2147483646 h 2216"/>
              <a:gd name="T16" fmla="*/ 2147483646 w 483"/>
              <a:gd name="T17" fmla="*/ 2147483646 h 2216"/>
              <a:gd name="T18" fmla="*/ 2147483646 w 483"/>
              <a:gd name="T19" fmla="*/ 2147483646 h 2216"/>
              <a:gd name="T20" fmla="*/ 2147483646 w 483"/>
              <a:gd name="T21" fmla="*/ 2147483646 h 2216"/>
              <a:gd name="T22" fmla="*/ 2147483646 w 483"/>
              <a:gd name="T23" fmla="*/ 2147483646 h 2216"/>
              <a:gd name="T24" fmla="*/ 2147483646 w 483"/>
              <a:gd name="T25" fmla="*/ 2147483646 h 2216"/>
              <a:gd name="T26" fmla="*/ 2147483646 w 483"/>
              <a:gd name="T27" fmla="*/ 2147483646 h 2216"/>
              <a:gd name="T28" fmla="*/ 2147483646 w 483"/>
              <a:gd name="T29" fmla="*/ 2147483646 h 2216"/>
              <a:gd name="T30" fmla="*/ 2147483646 w 483"/>
              <a:gd name="T31" fmla="*/ 2147483646 h 2216"/>
              <a:gd name="T32" fmla="*/ 2147483646 w 483"/>
              <a:gd name="T33" fmla="*/ 2147483646 h 2216"/>
              <a:gd name="T34" fmla="*/ 2147483646 w 483"/>
              <a:gd name="T35" fmla="*/ 2147483646 h 2216"/>
              <a:gd name="T36" fmla="*/ 0 w 483"/>
              <a:gd name="T37" fmla="*/ 0 h 2216"/>
              <a:gd name="T38" fmla="*/ 2147483646 w 483"/>
              <a:gd name="T39" fmla="*/ 2147483646 h 2216"/>
              <a:gd name="T40" fmla="*/ 2147483646 w 483"/>
              <a:gd name="T41" fmla="*/ 2147483646 h 2216"/>
              <a:gd name="T42" fmla="*/ 2147483646 w 483"/>
              <a:gd name="T43" fmla="*/ 2147483646 h 2216"/>
              <a:gd name="T44" fmla="*/ 2147483646 w 483"/>
              <a:gd name="T45" fmla="*/ 2147483646 h 2216"/>
              <a:gd name="T46" fmla="*/ 2147483646 w 483"/>
              <a:gd name="T47" fmla="*/ 2147483646 h 2216"/>
              <a:gd name="T48" fmla="*/ 2147483646 w 483"/>
              <a:gd name="T49" fmla="*/ 2147483646 h 2216"/>
              <a:gd name="T50" fmla="*/ 2147483646 w 483"/>
              <a:gd name="T51" fmla="*/ 2147483646 h 2216"/>
              <a:gd name="T52" fmla="*/ 2147483646 w 483"/>
              <a:gd name="T53" fmla="*/ 2147483646 h 2216"/>
              <a:gd name="T54" fmla="*/ 2147483646 w 483"/>
              <a:gd name="T55" fmla="*/ 2147483646 h 2216"/>
              <a:gd name="T56" fmla="*/ 2147483646 w 483"/>
              <a:gd name="T57" fmla="*/ 2147483646 h 2216"/>
              <a:gd name="T58" fmla="*/ 0 w 483"/>
              <a:gd name="T59" fmla="*/ 2147483646 h 221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83" h="2216">
                <a:moveTo>
                  <a:pt x="0" y="2216"/>
                </a:moveTo>
                <a:lnTo>
                  <a:pt x="131" y="2216"/>
                </a:lnTo>
                <a:lnTo>
                  <a:pt x="195" y="2060"/>
                </a:lnTo>
                <a:lnTo>
                  <a:pt x="343" y="1654"/>
                </a:lnTo>
                <a:lnTo>
                  <a:pt x="410" y="1414"/>
                </a:lnTo>
                <a:lnTo>
                  <a:pt x="446" y="1247"/>
                </a:lnTo>
                <a:lnTo>
                  <a:pt x="472" y="1076"/>
                </a:lnTo>
                <a:lnTo>
                  <a:pt x="483" y="907"/>
                </a:lnTo>
                <a:lnTo>
                  <a:pt x="477" y="738"/>
                </a:lnTo>
                <a:lnTo>
                  <a:pt x="451" y="576"/>
                </a:lnTo>
                <a:lnTo>
                  <a:pt x="415" y="460"/>
                </a:lnTo>
                <a:lnTo>
                  <a:pt x="384" y="387"/>
                </a:lnTo>
                <a:lnTo>
                  <a:pt x="347" y="316"/>
                </a:lnTo>
                <a:lnTo>
                  <a:pt x="301" y="249"/>
                </a:lnTo>
                <a:lnTo>
                  <a:pt x="250" y="185"/>
                </a:lnTo>
                <a:lnTo>
                  <a:pt x="189" y="127"/>
                </a:lnTo>
                <a:lnTo>
                  <a:pt x="120" y="71"/>
                </a:lnTo>
                <a:lnTo>
                  <a:pt x="42" y="23"/>
                </a:lnTo>
                <a:lnTo>
                  <a:pt x="0" y="0"/>
                </a:lnTo>
                <a:lnTo>
                  <a:pt x="25" y="75"/>
                </a:lnTo>
                <a:lnTo>
                  <a:pt x="67" y="226"/>
                </a:lnTo>
                <a:lnTo>
                  <a:pt x="100" y="373"/>
                </a:lnTo>
                <a:lnTo>
                  <a:pt x="126" y="519"/>
                </a:lnTo>
                <a:lnTo>
                  <a:pt x="144" y="662"/>
                </a:lnTo>
                <a:lnTo>
                  <a:pt x="153" y="804"/>
                </a:lnTo>
                <a:lnTo>
                  <a:pt x="158" y="1012"/>
                </a:lnTo>
                <a:lnTo>
                  <a:pt x="145" y="1286"/>
                </a:lnTo>
                <a:lnTo>
                  <a:pt x="114" y="1554"/>
                </a:lnTo>
                <a:lnTo>
                  <a:pt x="50" y="1952"/>
                </a:lnTo>
                <a:lnTo>
                  <a:pt x="0" y="2216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5" name="Freeform 273">
            <a:extLst>
              <a:ext uri="{FF2B5EF4-FFF2-40B4-BE49-F238E27FC236}">
                <a16:creationId xmlns:a16="http://schemas.microsoft.com/office/drawing/2014/main" id="{6D6A371B-020F-4949-8D90-2349041961B3}"/>
              </a:ext>
            </a:extLst>
          </p:cNvPr>
          <p:cNvSpPr>
            <a:spLocks/>
          </p:cNvSpPr>
          <p:nvPr/>
        </p:nvSpPr>
        <p:spPr bwMode="auto">
          <a:xfrm>
            <a:off x="8923338" y="395288"/>
            <a:ext cx="382587" cy="1173162"/>
          </a:xfrm>
          <a:custGeom>
            <a:avLst/>
            <a:gdLst>
              <a:gd name="T0" fmla="*/ 2147483646 w 482"/>
              <a:gd name="T1" fmla="*/ 2147483646 h 2216"/>
              <a:gd name="T2" fmla="*/ 2147483646 w 482"/>
              <a:gd name="T3" fmla="*/ 2147483646 h 2216"/>
              <a:gd name="T4" fmla="*/ 2147483646 w 482"/>
              <a:gd name="T5" fmla="*/ 2147483646 h 2216"/>
              <a:gd name="T6" fmla="*/ 2147483646 w 482"/>
              <a:gd name="T7" fmla="*/ 2147483646 h 2216"/>
              <a:gd name="T8" fmla="*/ 2147483646 w 482"/>
              <a:gd name="T9" fmla="*/ 2147483646 h 2216"/>
              <a:gd name="T10" fmla="*/ 2147483646 w 482"/>
              <a:gd name="T11" fmla="*/ 2147483646 h 2216"/>
              <a:gd name="T12" fmla="*/ 2147483646 w 482"/>
              <a:gd name="T13" fmla="*/ 2147483646 h 2216"/>
              <a:gd name="T14" fmla="*/ 0 w 482"/>
              <a:gd name="T15" fmla="*/ 2147483646 h 2216"/>
              <a:gd name="T16" fmla="*/ 2147483646 w 482"/>
              <a:gd name="T17" fmla="*/ 2147483646 h 2216"/>
              <a:gd name="T18" fmla="*/ 2147483646 w 482"/>
              <a:gd name="T19" fmla="*/ 2147483646 h 2216"/>
              <a:gd name="T20" fmla="*/ 2147483646 w 482"/>
              <a:gd name="T21" fmla="*/ 2147483646 h 2216"/>
              <a:gd name="T22" fmla="*/ 2147483646 w 482"/>
              <a:gd name="T23" fmla="*/ 2147483646 h 2216"/>
              <a:gd name="T24" fmla="*/ 2147483646 w 482"/>
              <a:gd name="T25" fmla="*/ 2147483646 h 2216"/>
              <a:gd name="T26" fmla="*/ 2147483646 w 482"/>
              <a:gd name="T27" fmla="*/ 2147483646 h 2216"/>
              <a:gd name="T28" fmla="*/ 2147483646 w 482"/>
              <a:gd name="T29" fmla="*/ 2147483646 h 2216"/>
              <a:gd name="T30" fmla="*/ 2147483646 w 482"/>
              <a:gd name="T31" fmla="*/ 2147483646 h 2216"/>
              <a:gd name="T32" fmla="*/ 2147483646 w 482"/>
              <a:gd name="T33" fmla="*/ 2147483646 h 2216"/>
              <a:gd name="T34" fmla="*/ 2147483646 w 482"/>
              <a:gd name="T35" fmla="*/ 2147483646 h 2216"/>
              <a:gd name="T36" fmla="*/ 2147483646 w 482"/>
              <a:gd name="T37" fmla="*/ 0 h 2216"/>
              <a:gd name="T38" fmla="*/ 2147483646 w 482"/>
              <a:gd name="T39" fmla="*/ 2147483646 h 2216"/>
              <a:gd name="T40" fmla="*/ 2147483646 w 482"/>
              <a:gd name="T41" fmla="*/ 2147483646 h 2216"/>
              <a:gd name="T42" fmla="*/ 2147483646 w 482"/>
              <a:gd name="T43" fmla="*/ 2147483646 h 2216"/>
              <a:gd name="T44" fmla="*/ 2147483646 w 482"/>
              <a:gd name="T45" fmla="*/ 2147483646 h 2216"/>
              <a:gd name="T46" fmla="*/ 2147483646 w 482"/>
              <a:gd name="T47" fmla="*/ 2147483646 h 2216"/>
              <a:gd name="T48" fmla="*/ 2147483646 w 482"/>
              <a:gd name="T49" fmla="*/ 2147483646 h 2216"/>
              <a:gd name="T50" fmla="*/ 2147483646 w 482"/>
              <a:gd name="T51" fmla="*/ 2147483646 h 2216"/>
              <a:gd name="T52" fmla="*/ 2147483646 w 482"/>
              <a:gd name="T53" fmla="*/ 2147483646 h 2216"/>
              <a:gd name="T54" fmla="*/ 2147483646 w 482"/>
              <a:gd name="T55" fmla="*/ 2147483646 h 2216"/>
              <a:gd name="T56" fmla="*/ 2147483646 w 482"/>
              <a:gd name="T57" fmla="*/ 2147483646 h 2216"/>
              <a:gd name="T58" fmla="*/ 2147483646 w 482"/>
              <a:gd name="T59" fmla="*/ 2147483646 h 221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82" h="2216">
                <a:moveTo>
                  <a:pt x="482" y="2216"/>
                </a:moveTo>
                <a:lnTo>
                  <a:pt x="351" y="2216"/>
                </a:lnTo>
                <a:lnTo>
                  <a:pt x="286" y="2060"/>
                </a:lnTo>
                <a:lnTo>
                  <a:pt x="138" y="1654"/>
                </a:lnTo>
                <a:lnTo>
                  <a:pt x="71" y="1414"/>
                </a:lnTo>
                <a:lnTo>
                  <a:pt x="36" y="1247"/>
                </a:lnTo>
                <a:lnTo>
                  <a:pt x="11" y="1076"/>
                </a:lnTo>
                <a:lnTo>
                  <a:pt x="0" y="907"/>
                </a:lnTo>
                <a:lnTo>
                  <a:pt x="6" y="738"/>
                </a:lnTo>
                <a:lnTo>
                  <a:pt x="32" y="576"/>
                </a:lnTo>
                <a:lnTo>
                  <a:pt x="66" y="460"/>
                </a:lnTo>
                <a:lnTo>
                  <a:pt x="97" y="387"/>
                </a:lnTo>
                <a:lnTo>
                  <a:pt x="135" y="316"/>
                </a:lnTo>
                <a:lnTo>
                  <a:pt x="180" y="249"/>
                </a:lnTo>
                <a:lnTo>
                  <a:pt x="233" y="185"/>
                </a:lnTo>
                <a:lnTo>
                  <a:pt x="293" y="127"/>
                </a:lnTo>
                <a:lnTo>
                  <a:pt x="363" y="71"/>
                </a:lnTo>
                <a:lnTo>
                  <a:pt x="440" y="23"/>
                </a:lnTo>
                <a:lnTo>
                  <a:pt x="482" y="0"/>
                </a:lnTo>
                <a:lnTo>
                  <a:pt x="458" y="75"/>
                </a:lnTo>
                <a:lnTo>
                  <a:pt x="414" y="226"/>
                </a:lnTo>
                <a:lnTo>
                  <a:pt x="381" y="373"/>
                </a:lnTo>
                <a:lnTo>
                  <a:pt x="356" y="519"/>
                </a:lnTo>
                <a:lnTo>
                  <a:pt x="339" y="662"/>
                </a:lnTo>
                <a:lnTo>
                  <a:pt x="329" y="804"/>
                </a:lnTo>
                <a:lnTo>
                  <a:pt x="324" y="1012"/>
                </a:lnTo>
                <a:lnTo>
                  <a:pt x="338" y="1286"/>
                </a:lnTo>
                <a:lnTo>
                  <a:pt x="369" y="1554"/>
                </a:lnTo>
                <a:lnTo>
                  <a:pt x="433" y="1952"/>
                </a:lnTo>
                <a:lnTo>
                  <a:pt x="482" y="2216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6" name="Freeform 274">
            <a:extLst>
              <a:ext uri="{FF2B5EF4-FFF2-40B4-BE49-F238E27FC236}">
                <a16:creationId xmlns:a16="http://schemas.microsoft.com/office/drawing/2014/main" id="{2C17E2CE-D254-4209-8F55-2D5C20B4DCDF}"/>
              </a:ext>
            </a:extLst>
          </p:cNvPr>
          <p:cNvSpPr>
            <a:spLocks/>
          </p:cNvSpPr>
          <p:nvPr/>
        </p:nvSpPr>
        <p:spPr bwMode="auto">
          <a:xfrm>
            <a:off x="10631488" y="1543050"/>
            <a:ext cx="727075" cy="1343025"/>
          </a:xfrm>
          <a:custGeom>
            <a:avLst/>
            <a:gdLst>
              <a:gd name="T0" fmla="*/ 2147483646 w 913"/>
              <a:gd name="T1" fmla="*/ 2147483646 h 2538"/>
              <a:gd name="T2" fmla="*/ 2147483646 w 913"/>
              <a:gd name="T3" fmla="*/ 2147483646 h 2538"/>
              <a:gd name="T4" fmla="*/ 2147483646 w 913"/>
              <a:gd name="T5" fmla="*/ 2147483646 h 2538"/>
              <a:gd name="T6" fmla="*/ 2147483646 w 913"/>
              <a:gd name="T7" fmla="*/ 2147483646 h 2538"/>
              <a:gd name="T8" fmla="*/ 2147483646 w 913"/>
              <a:gd name="T9" fmla="*/ 2147483646 h 2538"/>
              <a:gd name="T10" fmla="*/ 2147483646 w 913"/>
              <a:gd name="T11" fmla="*/ 2147483646 h 2538"/>
              <a:gd name="T12" fmla="*/ 2147483646 w 913"/>
              <a:gd name="T13" fmla="*/ 2147483646 h 2538"/>
              <a:gd name="T14" fmla="*/ 2147483646 w 913"/>
              <a:gd name="T15" fmla="*/ 2147483646 h 2538"/>
              <a:gd name="T16" fmla="*/ 2147483646 w 913"/>
              <a:gd name="T17" fmla="*/ 2147483646 h 2538"/>
              <a:gd name="T18" fmla="*/ 2147483646 w 913"/>
              <a:gd name="T19" fmla="*/ 2147483646 h 2538"/>
              <a:gd name="T20" fmla="*/ 2147483646 w 913"/>
              <a:gd name="T21" fmla="*/ 2147483646 h 2538"/>
              <a:gd name="T22" fmla="*/ 0 w 913"/>
              <a:gd name="T23" fmla="*/ 2147483646 h 2538"/>
              <a:gd name="T24" fmla="*/ 2147483646 w 913"/>
              <a:gd name="T25" fmla="*/ 2147483646 h 2538"/>
              <a:gd name="T26" fmla="*/ 2147483646 w 913"/>
              <a:gd name="T27" fmla="*/ 2147483646 h 2538"/>
              <a:gd name="T28" fmla="*/ 2147483646 w 913"/>
              <a:gd name="T29" fmla="*/ 2147483646 h 2538"/>
              <a:gd name="T30" fmla="*/ 2147483646 w 913"/>
              <a:gd name="T31" fmla="*/ 2147483646 h 2538"/>
              <a:gd name="T32" fmla="*/ 2147483646 w 913"/>
              <a:gd name="T33" fmla="*/ 2147483646 h 2538"/>
              <a:gd name="T34" fmla="*/ 2147483646 w 913"/>
              <a:gd name="T35" fmla="*/ 2147483646 h 2538"/>
              <a:gd name="T36" fmla="*/ 2147483646 w 913"/>
              <a:gd name="T37" fmla="*/ 2147483646 h 2538"/>
              <a:gd name="T38" fmla="*/ 2147483646 w 913"/>
              <a:gd name="T39" fmla="*/ 2147483646 h 2538"/>
              <a:gd name="T40" fmla="*/ 2147483646 w 913"/>
              <a:gd name="T41" fmla="*/ 2147483646 h 2538"/>
              <a:gd name="T42" fmla="*/ 2147483646 w 913"/>
              <a:gd name="T43" fmla="*/ 2147483646 h 2538"/>
              <a:gd name="T44" fmla="*/ 2147483646 w 913"/>
              <a:gd name="T45" fmla="*/ 2147483646 h 2538"/>
              <a:gd name="T46" fmla="*/ 2147483646 w 913"/>
              <a:gd name="T47" fmla="*/ 2147483646 h 2538"/>
              <a:gd name="T48" fmla="*/ 2147483646 w 913"/>
              <a:gd name="T49" fmla="*/ 0 h 2538"/>
              <a:gd name="T50" fmla="*/ 2147483646 w 913"/>
              <a:gd name="T51" fmla="*/ 2147483646 h 253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13" h="2538">
                <a:moveTo>
                  <a:pt x="913" y="2538"/>
                </a:moveTo>
                <a:lnTo>
                  <a:pt x="639" y="2538"/>
                </a:lnTo>
                <a:lnTo>
                  <a:pt x="596" y="2457"/>
                </a:lnTo>
                <a:lnTo>
                  <a:pt x="446" y="2214"/>
                </a:lnTo>
                <a:lnTo>
                  <a:pt x="312" y="1978"/>
                </a:lnTo>
                <a:lnTo>
                  <a:pt x="222" y="1804"/>
                </a:lnTo>
                <a:lnTo>
                  <a:pt x="140" y="1619"/>
                </a:lnTo>
                <a:lnTo>
                  <a:pt x="71" y="1427"/>
                </a:lnTo>
                <a:lnTo>
                  <a:pt x="33" y="1281"/>
                </a:lnTo>
                <a:lnTo>
                  <a:pt x="14" y="1184"/>
                </a:lnTo>
                <a:lnTo>
                  <a:pt x="3" y="1085"/>
                </a:lnTo>
                <a:lnTo>
                  <a:pt x="0" y="988"/>
                </a:lnTo>
                <a:lnTo>
                  <a:pt x="5" y="892"/>
                </a:lnTo>
                <a:lnTo>
                  <a:pt x="18" y="797"/>
                </a:lnTo>
                <a:lnTo>
                  <a:pt x="42" y="704"/>
                </a:lnTo>
                <a:lnTo>
                  <a:pt x="76" y="614"/>
                </a:lnTo>
                <a:lnTo>
                  <a:pt x="123" y="526"/>
                </a:lnTo>
                <a:lnTo>
                  <a:pt x="181" y="442"/>
                </a:lnTo>
                <a:lnTo>
                  <a:pt x="253" y="361"/>
                </a:lnTo>
                <a:lnTo>
                  <a:pt x="338" y="285"/>
                </a:lnTo>
                <a:lnTo>
                  <a:pt x="437" y="211"/>
                </a:lnTo>
                <a:lnTo>
                  <a:pt x="553" y="144"/>
                </a:lnTo>
                <a:lnTo>
                  <a:pt x="683" y="82"/>
                </a:lnTo>
                <a:lnTo>
                  <a:pt x="832" y="25"/>
                </a:lnTo>
                <a:lnTo>
                  <a:pt x="913" y="0"/>
                </a:lnTo>
                <a:lnTo>
                  <a:pt x="913" y="2538"/>
                </a:lnTo>
                <a:close/>
              </a:path>
            </a:pathLst>
          </a:cu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7" name="Freeform 275">
            <a:extLst>
              <a:ext uri="{FF2B5EF4-FFF2-40B4-BE49-F238E27FC236}">
                <a16:creationId xmlns:a16="http://schemas.microsoft.com/office/drawing/2014/main" id="{11EC2278-4E46-4A27-8E52-14E205BC6C21}"/>
              </a:ext>
            </a:extLst>
          </p:cNvPr>
          <p:cNvSpPr>
            <a:spLocks/>
          </p:cNvSpPr>
          <p:nvPr/>
        </p:nvSpPr>
        <p:spPr bwMode="auto">
          <a:xfrm>
            <a:off x="11356975" y="1543050"/>
            <a:ext cx="725488" cy="1343025"/>
          </a:xfrm>
          <a:custGeom>
            <a:avLst/>
            <a:gdLst>
              <a:gd name="T0" fmla="*/ 0 w 912"/>
              <a:gd name="T1" fmla="*/ 2147483646 h 2538"/>
              <a:gd name="T2" fmla="*/ 2147483646 w 912"/>
              <a:gd name="T3" fmla="*/ 2147483646 h 2538"/>
              <a:gd name="T4" fmla="*/ 2147483646 w 912"/>
              <a:gd name="T5" fmla="*/ 2147483646 h 2538"/>
              <a:gd name="T6" fmla="*/ 2147483646 w 912"/>
              <a:gd name="T7" fmla="*/ 2147483646 h 2538"/>
              <a:gd name="T8" fmla="*/ 2147483646 w 912"/>
              <a:gd name="T9" fmla="*/ 2147483646 h 2538"/>
              <a:gd name="T10" fmla="*/ 2147483646 w 912"/>
              <a:gd name="T11" fmla="*/ 2147483646 h 2538"/>
              <a:gd name="T12" fmla="*/ 2147483646 w 912"/>
              <a:gd name="T13" fmla="*/ 2147483646 h 2538"/>
              <a:gd name="T14" fmla="*/ 2147483646 w 912"/>
              <a:gd name="T15" fmla="*/ 2147483646 h 2538"/>
              <a:gd name="T16" fmla="*/ 2147483646 w 912"/>
              <a:gd name="T17" fmla="*/ 2147483646 h 2538"/>
              <a:gd name="T18" fmla="*/ 2147483646 w 912"/>
              <a:gd name="T19" fmla="*/ 2147483646 h 2538"/>
              <a:gd name="T20" fmla="*/ 2147483646 w 912"/>
              <a:gd name="T21" fmla="*/ 2147483646 h 2538"/>
              <a:gd name="T22" fmla="*/ 2147483646 w 912"/>
              <a:gd name="T23" fmla="*/ 2147483646 h 2538"/>
              <a:gd name="T24" fmla="*/ 2147483646 w 912"/>
              <a:gd name="T25" fmla="*/ 2147483646 h 2538"/>
              <a:gd name="T26" fmla="*/ 2147483646 w 912"/>
              <a:gd name="T27" fmla="*/ 2147483646 h 2538"/>
              <a:gd name="T28" fmla="*/ 2147483646 w 912"/>
              <a:gd name="T29" fmla="*/ 2147483646 h 2538"/>
              <a:gd name="T30" fmla="*/ 2147483646 w 912"/>
              <a:gd name="T31" fmla="*/ 2147483646 h 2538"/>
              <a:gd name="T32" fmla="*/ 2147483646 w 912"/>
              <a:gd name="T33" fmla="*/ 2147483646 h 2538"/>
              <a:gd name="T34" fmla="*/ 2147483646 w 912"/>
              <a:gd name="T35" fmla="*/ 2147483646 h 2538"/>
              <a:gd name="T36" fmla="*/ 2147483646 w 912"/>
              <a:gd name="T37" fmla="*/ 2147483646 h 2538"/>
              <a:gd name="T38" fmla="*/ 2147483646 w 912"/>
              <a:gd name="T39" fmla="*/ 2147483646 h 2538"/>
              <a:gd name="T40" fmla="*/ 2147483646 w 912"/>
              <a:gd name="T41" fmla="*/ 2147483646 h 2538"/>
              <a:gd name="T42" fmla="*/ 2147483646 w 912"/>
              <a:gd name="T43" fmla="*/ 2147483646 h 2538"/>
              <a:gd name="T44" fmla="*/ 2147483646 w 912"/>
              <a:gd name="T45" fmla="*/ 2147483646 h 2538"/>
              <a:gd name="T46" fmla="*/ 2147483646 w 912"/>
              <a:gd name="T47" fmla="*/ 2147483646 h 2538"/>
              <a:gd name="T48" fmla="*/ 0 w 912"/>
              <a:gd name="T49" fmla="*/ 0 h 2538"/>
              <a:gd name="T50" fmla="*/ 0 w 912"/>
              <a:gd name="T51" fmla="*/ 2147483646 h 253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12" h="2538">
                <a:moveTo>
                  <a:pt x="0" y="2538"/>
                </a:moveTo>
                <a:lnTo>
                  <a:pt x="273" y="2538"/>
                </a:lnTo>
                <a:lnTo>
                  <a:pt x="316" y="2457"/>
                </a:lnTo>
                <a:lnTo>
                  <a:pt x="465" y="2214"/>
                </a:lnTo>
                <a:lnTo>
                  <a:pt x="601" y="1978"/>
                </a:lnTo>
                <a:lnTo>
                  <a:pt x="690" y="1804"/>
                </a:lnTo>
                <a:lnTo>
                  <a:pt x="773" y="1619"/>
                </a:lnTo>
                <a:lnTo>
                  <a:pt x="840" y="1427"/>
                </a:lnTo>
                <a:lnTo>
                  <a:pt x="879" y="1281"/>
                </a:lnTo>
                <a:lnTo>
                  <a:pt x="897" y="1184"/>
                </a:lnTo>
                <a:lnTo>
                  <a:pt x="908" y="1085"/>
                </a:lnTo>
                <a:lnTo>
                  <a:pt x="912" y="988"/>
                </a:lnTo>
                <a:lnTo>
                  <a:pt x="908" y="892"/>
                </a:lnTo>
                <a:lnTo>
                  <a:pt x="894" y="797"/>
                </a:lnTo>
                <a:lnTo>
                  <a:pt x="870" y="704"/>
                </a:lnTo>
                <a:lnTo>
                  <a:pt x="836" y="614"/>
                </a:lnTo>
                <a:lnTo>
                  <a:pt x="790" y="526"/>
                </a:lnTo>
                <a:lnTo>
                  <a:pt x="732" y="442"/>
                </a:lnTo>
                <a:lnTo>
                  <a:pt x="660" y="361"/>
                </a:lnTo>
                <a:lnTo>
                  <a:pt x="575" y="285"/>
                </a:lnTo>
                <a:lnTo>
                  <a:pt x="475" y="211"/>
                </a:lnTo>
                <a:lnTo>
                  <a:pt x="360" y="144"/>
                </a:lnTo>
                <a:lnTo>
                  <a:pt x="230" y="82"/>
                </a:lnTo>
                <a:lnTo>
                  <a:pt x="81" y="25"/>
                </a:lnTo>
                <a:lnTo>
                  <a:pt x="0" y="0"/>
                </a:lnTo>
                <a:lnTo>
                  <a:pt x="0" y="2538"/>
                </a:lnTo>
                <a:close/>
              </a:path>
            </a:pathLst>
          </a:cu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8" name="Rectangle 276">
            <a:extLst>
              <a:ext uri="{FF2B5EF4-FFF2-40B4-BE49-F238E27FC236}">
                <a16:creationId xmlns:a16="http://schemas.microsoft.com/office/drawing/2014/main" id="{5BF49087-144F-48D2-951A-51CD7086E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8400" y="2878138"/>
            <a:ext cx="46038" cy="134937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9" name="Rectangle 277">
            <a:extLst>
              <a:ext uri="{FF2B5EF4-FFF2-40B4-BE49-F238E27FC236}">
                <a16:creationId xmlns:a16="http://schemas.microsoft.com/office/drawing/2014/main" id="{D495EEC6-121E-42A0-904F-EEDCE0DB4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5238" y="2879725"/>
            <a:ext cx="46037" cy="134938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80" name="Rectangle 278">
            <a:extLst>
              <a:ext uri="{FF2B5EF4-FFF2-40B4-BE49-F238E27FC236}">
                <a16:creationId xmlns:a16="http://schemas.microsoft.com/office/drawing/2014/main" id="{DC399CE3-1D8C-4155-B313-67309C492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9975" y="2878138"/>
            <a:ext cx="46038" cy="136525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81" name="Freeform 279">
            <a:extLst>
              <a:ext uri="{FF2B5EF4-FFF2-40B4-BE49-F238E27FC236}">
                <a16:creationId xmlns:a16="http://schemas.microsoft.com/office/drawing/2014/main" id="{91EC1BB7-23C3-46AB-809B-8713D6DE2110}"/>
              </a:ext>
            </a:extLst>
          </p:cNvPr>
          <p:cNvSpPr>
            <a:spLocks/>
          </p:cNvSpPr>
          <p:nvPr/>
        </p:nvSpPr>
        <p:spPr bwMode="auto">
          <a:xfrm>
            <a:off x="11128375" y="3008313"/>
            <a:ext cx="454025" cy="306387"/>
          </a:xfrm>
          <a:custGeom>
            <a:avLst/>
            <a:gdLst>
              <a:gd name="T0" fmla="*/ 2147483646 w 570"/>
              <a:gd name="T1" fmla="*/ 0 h 580"/>
              <a:gd name="T2" fmla="*/ 2147483646 w 570"/>
              <a:gd name="T3" fmla="*/ 0 h 580"/>
              <a:gd name="T4" fmla="*/ 2147483646 w 570"/>
              <a:gd name="T5" fmla="*/ 2147483646 h 580"/>
              <a:gd name="T6" fmla="*/ 2147483646 w 570"/>
              <a:gd name="T7" fmla="*/ 2147483646 h 580"/>
              <a:gd name="T8" fmla="*/ 2147483646 w 570"/>
              <a:gd name="T9" fmla="*/ 2147483646 h 580"/>
              <a:gd name="T10" fmla="*/ 2147483646 w 570"/>
              <a:gd name="T11" fmla="*/ 2147483646 h 580"/>
              <a:gd name="T12" fmla="*/ 2147483646 w 570"/>
              <a:gd name="T13" fmla="*/ 2147483646 h 580"/>
              <a:gd name="T14" fmla="*/ 2147483646 w 570"/>
              <a:gd name="T15" fmla="*/ 2147483646 h 580"/>
              <a:gd name="T16" fmla="*/ 2147483646 w 570"/>
              <a:gd name="T17" fmla="*/ 2147483646 h 580"/>
              <a:gd name="T18" fmla="*/ 2147483646 w 570"/>
              <a:gd name="T19" fmla="*/ 2147483646 h 580"/>
              <a:gd name="T20" fmla="*/ 2147483646 w 570"/>
              <a:gd name="T21" fmla="*/ 2147483646 h 580"/>
              <a:gd name="T22" fmla="*/ 0 w 570"/>
              <a:gd name="T23" fmla="*/ 2147483646 h 580"/>
              <a:gd name="T24" fmla="*/ 2147483646 w 570"/>
              <a:gd name="T25" fmla="*/ 0 h 5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0" h="580">
                <a:moveTo>
                  <a:pt x="15" y="0"/>
                </a:moveTo>
                <a:lnTo>
                  <a:pt x="563" y="0"/>
                </a:lnTo>
                <a:lnTo>
                  <a:pt x="570" y="430"/>
                </a:lnTo>
                <a:lnTo>
                  <a:pt x="536" y="463"/>
                </a:lnTo>
                <a:lnTo>
                  <a:pt x="468" y="517"/>
                </a:lnTo>
                <a:lnTo>
                  <a:pt x="399" y="556"/>
                </a:lnTo>
                <a:lnTo>
                  <a:pt x="328" y="577"/>
                </a:lnTo>
                <a:lnTo>
                  <a:pt x="257" y="580"/>
                </a:lnTo>
                <a:lnTo>
                  <a:pt x="185" y="562"/>
                </a:lnTo>
                <a:lnTo>
                  <a:pt x="111" y="523"/>
                </a:lnTo>
                <a:lnTo>
                  <a:pt x="37" y="463"/>
                </a:lnTo>
                <a:lnTo>
                  <a:pt x="0" y="422"/>
                </a:lnTo>
                <a:lnTo>
                  <a:pt x="15" y="0"/>
                </a:lnTo>
                <a:close/>
              </a:path>
            </a:pathLst>
          </a:cu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82" name="Rectangle 280">
            <a:extLst>
              <a:ext uri="{FF2B5EF4-FFF2-40B4-BE49-F238E27FC236}">
                <a16:creationId xmlns:a16="http://schemas.microsoft.com/office/drawing/2014/main" id="{3E061890-9D78-46A0-A9D0-3E92D72BF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3613" y="2879725"/>
            <a:ext cx="46037" cy="134938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83" name="Rectangle 281">
            <a:extLst>
              <a:ext uri="{FF2B5EF4-FFF2-40B4-BE49-F238E27FC236}">
                <a16:creationId xmlns:a16="http://schemas.microsoft.com/office/drawing/2014/main" id="{DA074460-FDB8-4A18-9237-69A53A24F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0013" y="2878138"/>
            <a:ext cx="46037" cy="136525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84" name="Freeform 282">
            <a:extLst>
              <a:ext uri="{FF2B5EF4-FFF2-40B4-BE49-F238E27FC236}">
                <a16:creationId xmlns:a16="http://schemas.microsoft.com/office/drawing/2014/main" id="{D9503D24-3912-436A-A5B0-792B8DDAAD3C}"/>
              </a:ext>
            </a:extLst>
          </p:cNvPr>
          <p:cNvSpPr>
            <a:spLocks/>
          </p:cNvSpPr>
          <p:nvPr/>
        </p:nvSpPr>
        <p:spPr bwMode="auto">
          <a:xfrm>
            <a:off x="11356975" y="1543050"/>
            <a:ext cx="439738" cy="1343025"/>
          </a:xfrm>
          <a:custGeom>
            <a:avLst/>
            <a:gdLst>
              <a:gd name="T0" fmla="*/ 0 w 553"/>
              <a:gd name="T1" fmla="*/ 2147483646 h 2538"/>
              <a:gd name="T2" fmla="*/ 2147483646 w 553"/>
              <a:gd name="T3" fmla="*/ 2147483646 h 2538"/>
              <a:gd name="T4" fmla="*/ 2147483646 w 553"/>
              <a:gd name="T5" fmla="*/ 2147483646 h 2538"/>
              <a:gd name="T6" fmla="*/ 2147483646 w 553"/>
              <a:gd name="T7" fmla="*/ 2147483646 h 2538"/>
              <a:gd name="T8" fmla="*/ 2147483646 w 553"/>
              <a:gd name="T9" fmla="*/ 2147483646 h 2538"/>
              <a:gd name="T10" fmla="*/ 2147483646 w 553"/>
              <a:gd name="T11" fmla="*/ 2147483646 h 2538"/>
              <a:gd name="T12" fmla="*/ 2147483646 w 553"/>
              <a:gd name="T13" fmla="*/ 2147483646 h 2538"/>
              <a:gd name="T14" fmla="*/ 2147483646 w 553"/>
              <a:gd name="T15" fmla="*/ 2147483646 h 2538"/>
              <a:gd name="T16" fmla="*/ 2147483646 w 553"/>
              <a:gd name="T17" fmla="*/ 2147483646 h 2538"/>
              <a:gd name="T18" fmla="*/ 2147483646 w 553"/>
              <a:gd name="T19" fmla="*/ 2147483646 h 2538"/>
              <a:gd name="T20" fmla="*/ 2147483646 w 553"/>
              <a:gd name="T21" fmla="*/ 2147483646 h 2538"/>
              <a:gd name="T22" fmla="*/ 2147483646 w 553"/>
              <a:gd name="T23" fmla="*/ 2147483646 h 2538"/>
              <a:gd name="T24" fmla="*/ 2147483646 w 553"/>
              <a:gd name="T25" fmla="*/ 2147483646 h 2538"/>
              <a:gd name="T26" fmla="*/ 2147483646 w 553"/>
              <a:gd name="T27" fmla="*/ 2147483646 h 2538"/>
              <a:gd name="T28" fmla="*/ 2147483646 w 553"/>
              <a:gd name="T29" fmla="*/ 2147483646 h 2538"/>
              <a:gd name="T30" fmla="*/ 2147483646 w 553"/>
              <a:gd name="T31" fmla="*/ 2147483646 h 2538"/>
              <a:gd name="T32" fmla="*/ 2147483646 w 553"/>
              <a:gd name="T33" fmla="*/ 2147483646 h 2538"/>
              <a:gd name="T34" fmla="*/ 2147483646 w 553"/>
              <a:gd name="T35" fmla="*/ 2147483646 h 2538"/>
              <a:gd name="T36" fmla="*/ 2147483646 w 553"/>
              <a:gd name="T37" fmla="*/ 2147483646 h 2538"/>
              <a:gd name="T38" fmla="*/ 2147483646 w 553"/>
              <a:gd name="T39" fmla="*/ 2147483646 h 2538"/>
              <a:gd name="T40" fmla="*/ 0 w 553"/>
              <a:gd name="T41" fmla="*/ 0 h 2538"/>
              <a:gd name="T42" fmla="*/ 2147483646 w 553"/>
              <a:gd name="T43" fmla="*/ 2147483646 h 2538"/>
              <a:gd name="T44" fmla="*/ 2147483646 w 553"/>
              <a:gd name="T45" fmla="*/ 2147483646 h 2538"/>
              <a:gd name="T46" fmla="*/ 2147483646 w 553"/>
              <a:gd name="T47" fmla="*/ 2147483646 h 2538"/>
              <a:gd name="T48" fmla="*/ 2147483646 w 553"/>
              <a:gd name="T49" fmla="*/ 2147483646 h 2538"/>
              <a:gd name="T50" fmla="*/ 2147483646 w 553"/>
              <a:gd name="T51" fmla="*/ 2147483646 h 2538"/>
              <a:gd name="T52" fmla="*/ 2147483646 w 553"/>
              <a:gd name="T53" fmla="*/ 2147483646 h 2538"/>
              <a:gd name="T54" fmla="*/ 2147483646 w 553"/>
              <a:gd name="T55" fmla="*/ 2147483646 h 2538"/>
              <a:gd name="T56" fmla="*/ 2147483646 w 553"/>
              <a:gd name="T57" fmla="*/ 2147483646 h 2538"/>
              <a:gd name="T58" fmla="*/ 2147483646 w 553"/>
              <a:gd name="T59" fmla="*/ 2147483646 h 2538"/>
              <a:gd name="T60" fmla="*/ 2147483646 w 553"/>
              <a:gd name="T61" fmla="*/ 2147483646 h 2538"/>
              <a:gd name="T62" fmla="*/ 2147483646 w 553"/>
              <a:gd name="T63" fmla="*/ 2147483646 h 2538"/>
              <a:gd name="T64" fmla="*/ 0 w 553"/>
              <a:gd name="T65" fmla="*/ 2147483646 h 25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3" h="2538">
                <a:moveTo>
                  <a:pt x="0" y="2538"/>
                </a:moveTo>
                <a:lnTo>
                  <a:pt x="151" y="2538"/>
                </a:lnTo>
                <a:lnTo>
                  <a:pt x="223" y="2358"/>
                </a:lnTo>
                <a:lnTo>
                  <a:pt x="365" y="1978"/>
                </a:lnTo>
                <a:lnTo>
                  <a:pt x="420" y="1804"/>
                </a:lnTo>
                <a:lnTo>
                  <a:pt x="470" y="1619"/>
                </a:lnTo>
                <a:lnTo>
                  <a:pt x="511" y="1427"/>
                </a:lnTo>
                <a:lnTo>
                  <a:pt x="539" y="1233"/>
                </a:lnTo>
                <a:lnTo>
                  <a:pt x="553" y="1037"/>
                </a:lnTo>
                <a:lnTo>
                  <a:pt x="545" y="845"/>
                </a:lnTo>
                <a:lnTo>
                  <a:pt x="526" y="704"/>
                </a:lnTo>
                <a:lnTo>
                  <a:pt x="504" y="614"/>
                </a:lnTo>
                <a:lnTo>
                  <a:pt x="476" y="526"/>
                </a:lnTo>
                <a:lnTo>
                  <a:pt x="441" y="442"/>
                </a:lnTo>
                <a:lnTo>
                  <a:pt x="397" y="361"/>
                </a:lnTo>
                <a:lnTo>
                  <a:pt x="346" y="285"/>
                </a:lnTo>
                <a:lnTo>
                  <a:pt x="285" y="211"/>
                </a:lnTo>
                <a:lnTo>
                  <a:pt x="216" y="144"/>
                </a:lnTo>
                <a:lnTo>
                  <a:pt x="137" y="82"/>
                </a:lnTo>
                <a:lnTo>
                  <a:pt x="48" y="25"/>
                </a:lnTo>
                <a:lnTo>
                  <a:pt x="0" y="0"/>
                </a:lnTo>
                <a:lnTo>
                  <a:pt x="28" y="86"/>
                </a:lnTo>
                <a:lnTo>
                  <a:pt x="76" y="258"/>
                </a:lnTo>
                <a:lnTo>
                  <a:pt x="115" y="426"/>
                </a:lnTo>
                <a:lnTo>
                  <a:pt x="144" y="593"/>
                </a:lnTo>
                <a:lnTo>
                  <a:pt x="164" y="757"/>
                </a:lnTo>
                <a:lnTo>
                  <a:pt x="175" y="918"/>
                </a:lnTo>
                <a:lnTo>
                  <a:pt x="180" y="1078"/>
                </a:lnTo>
                <a:lnTo>
                  <a:pt x="178" y="1237"/>
                </a:lnTo>
                <a:lnTo>
                  <a:pt x="165" y="1472"/>
                </a:lnTo>
                <a:lnTo>
                  <a:pt x="131" y="1779"/>
                </a:lnTo>
                <a:lnTo>
                  <a:pt x="57" y="2235"/>
                </a:lnTo>
                <a:lnTo>
                  <a:pt x="0" y="2538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85" name="Freeform 283">
            <a:extLst>
              <a:ext uri="{FF2B5EF4-FFF2-40B4-BE49-F238E27FC236}">
                <a16:creationId xmlns:a16="http://schemas.microsoft.com/office/drawing/2014/main" id="{2DF30B4E-445F-4173-B886-6D0ADB697832}"/>
              </a:ext>
            </a:extLst>
          </p:cNvPr>
          <p:cNvSpPr>
            <a:spLocks/>
          </p:cNvSpPr>
          <p:nvPr/>
        </p:nvSpPr>
        <p:spPr bwMode="auto">
          <a:xfrm>
            <a:off x="10923588" y="1543050"/>
            <a:ext cx="439737" cy="1343025"/>
          </a:xfrm>
          <a:custGeom>
            <a:avLst/>
            <a:gdLst>
              <a:gd name="T0" fmla="*/ 2147483646 w 553"/>
              <a:gd name="T1" fmla="*/ 2147483646 h 2538"/>
              <a:gd name="T2" fmla="*/ 2147483646 w 553"/>
              <a:gd name="T3" fmla="*/ 2147483646 h 2538"/>
              <a:gd name="T4" fmla="*/ 2147483646 w 553"/>
              <a:gd name="T5" fmla="*/ 2147483646 h 2538"/>
              <a:gd name="T6" fmla="*/ 2147483646 w 553"/>
              <a:gd name="T7" fmla="*/ 2147483646 h 2538"/>
              <a:gd name="T8" fmla="*/ 2147483646 w 553"/>
              <a:gd name="T9" fmla="*/ 2147483646 h 2538"/>
              <a:gd name="T10" fmla="*/ 2147483646 w 553"/>
              <a:gd name="T11" fmla="*/ 2147483646 h 2538"/>
              <a:gd name="T12" fmla="*/ 2147483646 w 553"/>
              <a:gd name="T13" fmla="*/ 2147483646 h 2538"/>
              <a:gd name="T14" fmla="*/ 2147483646 w 553"/>
              <a:gd name="T15" fmla="*/ 2147483646 h 2538"/>
              <a:gd name="T16" fmla="*/ 0 w 553"/>
              <a:gd name="T17" fmla="*/ 2147483646 h 2538"/>
              <a:gd name="T18" fmla="*/ 2147483646 w 553"/>
              <a:gd name="T19" fmla="*/ 2147483646 h 2538"/>
              <a:gd name="T20" fmla="*/ 2147483646 w 553"/>
              <a:gd name="T21" fmla="*/ 2147483646 h 2538"/>
              <a:gd name="T22" fmla="*/ 2147483646 w 553"/>
              <a:gd name="T23" fmla="*/ 2147483646 h 2538"/>
              <a:gd name="T24" fmla="*/ 2147483646 w 553"/>
              <a:gd name="T25" fmla="*/ 2147483646 h 2538"/>
              <a:gd name="T26" fmla="*/ 2147483646 w 553"/>
              <a:gd name="T27" fmla="*/ 2147483646 h 2538"/>
              <a:gd name="T28" fmla="*/ 2147483646 w 553"/>
              <a:gd name="T29" fmla="*/ 2147483646 h 2538"/>
              <a:gd name="T30" fmla="*/ 2147483646 w 553"/>
              <a:gd name="T31" fmla="*/ 2147483646 h 2538"/>
              <a:gd name="T32" fmla="*/ 2147483646 w 553"/>
              <a:gd name="T33" fmla="*/ 2147483646 h 2538"/>
              <a:gd name="T34" fmla="*/ 2147483646 w 553"/>
              <a:gd name="T35" fmla="*/ 2147483646 h 2538"/>
              <a:gd name="T36" fmla="*/ 2147483646 w 553"/>
              <a:gd name="T37" fmla="*/ 2147483646 h 2538"/>
              <a:gd name="T38" fmla="*/ 2147483646 w 553"/>
              <a:gd name="T39" fmla="*/ 2147483646 h 2538"/>
              <a:gd name="T40" fmla="*/ 2147483646 w 553"/>
              <a:gd name="T41" fmla="*/ 0 h 2538"/>
              <a:gd name="T42" fmla="*/ 2147483646 w 553"/>
              <a:gd name="T43" fmla="*/ 2147483646 h 2538"/>
              <a:gd name="T44" fmla="*/ 2147483646 w 553"/>
              <a:gd name="T45" fmla="*/ 2147483646 h 2538"/>
              <a:gd name="T46" fmla="*/ 2147483646 w 553"/>
              <a:gd name="T47" fmla="*/ 2147483646 h 2538"/>
              <a:gd name="T48" fmla="*/ 2147483646 w 553"/>
              <a:gd name="T49" fmla="*/ 2147483646 h 2538"/>
              <a:gd name="T50" fmla="*/ 2147483646 w 553"/>
              <a:gd name="T51" fmla="*/ 2147483646 h 2538"/>
              <a:gd name="T52" fmla="*/ 2147483646 w 553"/>
              <a:gd name="T53" fmla="*/ 2147483646 h 2538"/>
              <a:gd name="T54" fmla="*/ 2147483646 w 553"/>
              <a:gd name="T55" fmla="*/ 2147483646 h 2538"/>
              <a:gd name="T56" fmla="*/ 2147483646 w 553"/>
              <a:gd name="T57" fmla="*/ 2147483646 h 2538"/>
              <a:gd name="T58" fmla="*/ 2147483646 w 553"/>
              <a:gd name="T59" fmla="*/ 2147483646 h 2538"/>
              <a:gd name="T60" fmla="*/ 2147483646 w 553"/>
              <a:gd name="T61" fmla="*/ 2147483646 h 2538"/>
              <a:gd name="T62" fmla="*/ 2147483646 w 553"/>
              <a:gd name="T63" fmla="*/ 2147483646 h 2538"/>
              <a:gd name="T64" fmla="*/ 2147483646 w 553"/>
              <a:gd name="T65" fmla="*/ 2147483646 h 25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3" h="2538">
                <a:moveTo>
                  <a:pt x="553" y="2538"/>
                </a:moveTo>
                <a:lnTo>
                  <a:pt x="403" y="2538"/>
                </a:lnTo>
                <a:lnTo>
                  <a:pt x="329" y="2358"/>
                </a:lnTo>
                <a:lnTo>
                  <a:pt x="188" y="1978"/>
                </a:lnTo>
                <a:lnTo>
                  <a:pt x="132" y="1804"/>
                </a:lnTo>
                <a:lnTo>
                  <a:pt x="83" y="1619"/>
                </a:lnTo>
                <a:lnTo>
                  <a:pt x="42" y="1427"/>
                </a:lnTo>
                <a:lnTo>
                  <a:pt x="13" y="1233"/>
                </a:lnTo>
                <a:lnTo>
                  <a:pt x="0" y="1037"/>
                </a:lnTo>
                <a:lnTo>
                  <a:pt x="6" y="845"/>
                </a:lnTo>
                <a:lnTo>
                  <a:pt x="27" y="704"/>
                </a:lnTo>
                <a:lnTo>
                  <a:pt x="48" y="614"/>
                </a:lnTo>
                <a:lnTo>
                  <a:pt x="77" y="526"/>
                </a:lnTo>
                <a:lnTo>
                  <a:pt x="113" y="442"/>
                </a:lnTo>
                <a:lnTo>
                  <a:pt x="156" y="361"/>
                </a:lnTo>
                <a:lnTo>
                  <a:pt x="208" y="285"/>
                </a:lnTo>
                <a:lnTo>
                  <a:pt x="267" y="211"/>
                </a:lnTo>
                <a:lnTo>
                  <a:pt x="337" y="144"/>
                </a:lnTo>
                <a:lnTo>
                  <a:pt x="415" y="82"/>
                </a:lnTo>
                <a:lnTo>
                  <a:pt x="504" y="25"/>
                </a:lnTo>
                <a:lnTo>
                  <a:pt x="553" y="0"/>
                </a:lnTo>
                <a:lnTo>
                  <a:pt x="525" y="86"/>
                </a:lnTo>
                <a:lnTo>
                  <a:pt x="475" y="258"/>
                </a:lnTo>
                <a:lnTo>
                  <a:pt x="437" y="426"/>
                </a:lnTo>
                <a:lnTo>
                  <a:pt x="409" y="593"/>
                </a:lnTo>
                <a:lnTo>
                  <a:pt x="389" y="757"/>
                </a:lnTo>
                <a:lnTo>
                  <a:pt x="377" y="918"/>
                </a:lnTo>
                <a:lnTo>
                  <a:pt x="373" y="1078"/>
                </a:lnTo>
                <a:lnTo>
                  <a:pt x="374" y="1237"/>
                </a:lnTo>
                <a:lnTo>
                  <a:pt x="388" y="1472"/>
                </a:lnTo>
                <a:lnTo>
                  <a:pt x="422" y="1779"/>
                </a:lnTo>
                <a:lnTo>
                  <a:pt x="496" y="2235"/>
                </a:lnTo>
                <a:lnTo>
                  <a:pt x="553" y="2538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86" name="Freeform 284">
            <a:extLst>
              <a:ext uri="{FF2B5EF4-FFF2-40B4-BE49-F238E27FC236}">
                <a16:creationId xmlns:a16="http://schemas.microsoft.com/office/drawing/2014/main" id="{A7CA2C61-4C76-4B73-8040-FE74409A163B}"/>
              </a:ext>
            </a:extLst>
          </p:cNvPr>
          <p:cNvSpPr>
            <a:spLocks/>
          </p:cNvSpPr>
          <p:nvPr/>
        </p:nvSpPr>
        <p:spPr bwMode="auto">
          <a:xfrm>
            <a:off x="6218238" y="1384300"/>
            <a:ext cx="966787" cy="1787525"/>
          </a:xfrm>
          <a:custGeom>
            <a:avLst/>
            <a:gdLst>
              <a:gd name="T0" fmla="*/ 2147483646 w 1216"/>
              <a:gd name="T1" fmla="*/ 2147483646 h 3377"/>
              <a:gd name="T2" fmla="*/ 2147483646 w 1216"/>
              <a:gd name="T3" fmla="*/ 2147483646 h 3377"/>
              <a:gd name="T4" fmla="*/ 2147483646 w 1216"/>
              <a:gd name="T5" fmla="*/ 2147483646 h 3377"/>
              <a:gd name="T6" fmla="*/ 2147483646 w 1216"/>
              <a:gd name="T7" fmla="*/ 2147483646 h 3377"/>
              <a:gd name="T8" fmla="*/ 2147483646 w 1216"/>
              <a:gd name="T9" fmla="*/ 2147483646 h 3377"/>
              <a:gd name="T10" fmla="*/ 2147483646 w 1216"/>
              <a:gd name="T11" fmla="*/ 2147483646 h 3377"/>
              <a:gd name="T12" fmla="*/ 2147483646 w 1216"/>
              <a:gd name="T13" fmla="*/ 2147483646 h 3377"/>
              <a:gd name="T14" fmla="*/ 2147483646 w 1216"/>
              <a:gd name="T15" fmla="*/ 2147483646 h 3377"/>
              <a:gd name="T16" fmla="*/ 2147483646 w 1216"/>
              <a:gd name="T17" fmla="*/ 2147483646 h 3377"/>
              <a:gd name="T18" fmla="*/ 2147483646 w 1216"/>
              <a:gd name="T19" fmla="*/ 2147483646 h 3377"/>
              <a:gd name="T20" fmla="*/ 2147483646 w 1216"/>
              <a:gd name="T21" fmla="*/ 2147483646 h 3377"/>
              <a:gd name="T22" fmla="*/ 2147483646 w 1216"/>
              <a:gd name="T23" fmla="*/ 2147483646 h 3377"/>
              <a:gd name="T24" fmla="*/ 0 w 1216"/>
              <a:gd name="T25" fmla="*/ 2147483646 h 3377"/>
              <a:gd name="T26" fmla="*/ 2147483646 w 1216"/>
              <a:gd name="T27" fmla="*/ 2147483646 h 3377"/>
              <a:gd name="T28" fmla="*/ 2147483646 w 1216"/>
              <a:gd name="T29" fmla="*/ 2147483646 h 3377"/>
              <a:gd name="T30" fmla="*/ 2147483646 w 1216"/>
              <a:gd name="T31" fmla="*/ 2147483646 h 3377"/>
              <a:gd name="T32" fmla="*/ 2147483646 w 1216"/>
              <a:gd name="T33" fmla="*/ 2147483646 h 3377"/>
              <a:gd name="T34" fmla="*/ 2147483646 w 1216"/>
              <a:gd name="T35" fmla="*/ 2147483646 h 3377"/>
              <a:gd name="T36" fmla="*/ 2147483646 w 1216"/>
              <a:gd name="T37" fmla="*/ 2147483646 h 3377"/>
              <a:gd name="T38" fmla="*/ 2147483646 w 1216"/>
              <a:gd name="T39" fmla="*/ 2147483646 h 3377"/>
              <a:gd name="T40" fmla="*/ 2147483646 w 1216"/>
              <a:gd name="T41" fmla="*/ 2147483646 h 3377"/>
              <a:gd name="T42" fmla="*/ 2147483646 w 1216"/>
              <a:gd name="T43" fmla="*/ 2147483646 h 3377"/>
              <a:gd name="T44" fmla="*/ 2147483646 w 1216"/>
              <a:gd name="T45" fmla="*/ 2147483646 h 3377"/>
              <a:gd name="T46" fmla="*/ 2147483646 w 1216"/>
              <a:gd name="T47" fmla="*/ 2147483646 h 3377"/>
              <a:gd name="T48" fmla="*/ 2147483646 w 1216"/>
              <a:gd name="T49" fmla="*/ 2147483646 h 3377"/>
              <a:gd name="T50" fmla="*/ 2147483646 w 1216"/>
              <a:gd name="T51" fmla="*/ 0 h 3377"/>
              <a:gd name="T52" fmla="*/ 2147483646 w 1216"/>
              <a:gd name="T53" fmla="*/ 2147483646 h 337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16" h="3377">
                <a:moveTo>
                  <a:pt x="1216" y="3377"/>
                </a:moveTo>
                <a:lnTo>
                  <a:pt x="850" y="3377"/>
                </a:lnTo>
                <a:lnTo>
                  <a:pt x="794" y="3272"/>
                </a:lnTo>
                <a:lnTo>
                  <a:pt x="595" y="2946"/>
                </a:lnTo>
                <a:lnTo>
                  <a:pt x="415" y="2632"/>
                </a:lnTo>
                <a:lnTo>
                  <a:pt x="296" y="2402"/>
                </a:lnTo>
                <a:lnTo>
                  <a:pt x="186" y="2156"/>
                </a:lnTo>
                <a:lnTo>
                  <a:pt x="116" y="1965"/>
                </a:lnTo>
                <a:lnTo>
                  <a:pt x="76" y="1836"/>
                </a:lnTo>
                <a:lnTo>
                  <a:pt x="44" y="1707"/>
                </a:lnTo>
                <a:lnTo>
                  <a:pt x="20" y="1576"/>
                </a:lnTo>
                <a:lnTo>
                  <a:pt x="5" y="1445"/>
                </a:lnTo>
                <a:lnTo>
                  <a:pt x="0" y="1316"/>
                </a:lnTo>
                <a:lnTo>
                  <a:pt x="6" y="1188"/>
                </a:lnTo>
                <a:lnTo>
                  <a:pt x="25" y="1063"/>
                </a:lnTo>
                <a:lnTo>
                  <a:pt x="57" y="939"/>
                </a:lnTo>
                <a:lnTo>
                  <a:pt x="102" y="819"/>
                </a:lnTo>
                <a:lnTo>
                  <a:pt x="163" y="702"/>
                </a:lnTo>
                <a:lnTo>
                  <a:pt x="241" y="589"/>
                </a:lnTo>
                <a:lnTo>
                  <a:pt x="336" y="482"/>
                </a:lnTo>
                <a:lnTo>
                  <a:pt x="449" y="379"/>
                </a:lnTo>
                <a:lnTo>
                  <a:pt x="581" y="282"/>
                </a:lnTo>
                <a:lnTo>
                  <a:pt x="736" y="193"/>
                </a:lnTo>
                <a:lnTo>
                  <a:pt x="910" y="110"/>
                </a:lnTo>
                <a:lnTo>
                  <a:pt x="1107" y="35"/>
                </a:lnTo>
                <a:lnTo>
                  <a:pt x="1216" y="0"/>
                </a:lnTo>
                <a:lnTo>
                  <a:pt x="1216" y="3377"/>
                </a:lnTo>
                <a:close/>
              </a:path>
            </a:pathLst>
          </a:cu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87" name="Freeform 285">
            <a:extLst>
              <a:ext uri="{FF2B5EF4-FFF2-40B4-BE49-F238E27FC236}">
                <a16:creationId xmlns:a16="http://schemas.microsoft.com/office/drawing/2014/main" id="{CAB1530E-7672-40A1-B5E4-A2D31623F979}"/>
              </a:ext>
            </a:extLst>
          </p:cNvPr>
          <p:cNvSpPr>
            <a:spLocks/>
          </p:cNvSpPr>
          <p:nvPr/>
        </p:nvSpPr>
        <p:spPr bwMode="auto">
          <a:xfrm>
            <a:off x="7183438" y="1384300"/>
            <a:ext cx="966787" cy="1787525"/>
          </a:xfrm>
          <a:custGeom>
            <a:avLst/>
            <a:gdLst>
              <a:gd name="T0" fmla="*/ 0 w 1214"/>
              <a:gd name="T1" fmla="*/ 2147483646 h 3377"/>
              <a:gd name="T2" fmla="*/ 2147483646 w 1214"/>
              <a:gd name="T3" fmla="*/ 2147483646 h 3377"/>
              <a:gd name="T4" fmla="*/ 2147483646 w 1214"/>
              <a:gd name="T5" fmla="*/ 2147483646 h 3377"/>
              <a:gd name="T6" fmla="*/ 2147483646 w 1214"/>
              <a:gd name="T7" fmla="*/ 2147483646 h 3377"/>
              <a:gd name="T8" fmla="*/ 2147483646 w 1214"/>
              <a:gd name="T9" fmla="*/ 2147483646 h 3377"/>
              <a:gd name="T10" fmla="*/ 2147483646 w 1214"/>
              <a:gd name="T11" fmla="*/ 2147483646 h 3377"/>
              <a:gd name="T12" fmla="*/ 2147483646 w 1214"/>
              <a:gd name="T13" fmla="*/ 2147483646 h 3377"/>
              <a:gd name="T14" fmla="*/ 2147483646 w 1214"/>
              <a:gd name="T15" fmla="*/ 2147483646 h 3377"/>
              <a:gd name="T16" fmla="*/ 2147483646 w 1214"/>
              <a:gd name="T17" fmla="*/ 2147483646 h 3377"/>
              <a:gd name="T18" fmla="*/ 2147483646 w 1214"/>
              <a:gd name="T19" fmla="*/ 2147483646 h 3377"/>
              <a:gd name="T20" fmla="*/ 2147483646 w 1214"/>
              <a:gd name="T21" fmla="*/ 2147483646 h 3377"/>
              <a:gd name="T22" fmla="*/ 2147483646 w 1214"/>
              <a:gd name="T23" fmla="*/ 2147483646 h 3377"/>
              <a:gd name="T24" fmla="*/ 2147483646 w 1214"/>
              <a:gd name="T25" fmla="*/ 2147483646 h 3377"/>
              <a:gd name="T26" fmla="*/ 2147483646 w 1214"/>
              <a:gd name="T27" fmla="*/ 2147483646 h 3377"/>
              <a:gd name="T28" fmla="*/ 2147483646 w 1214"/>
              <a:gd name="T29" fmla="*/ 2147483646 h 3377"/>
              <a:gd name="T30" fmla="*/ 2147483646 w 1214"/>
              <a:gd name="T31" fmla="*/ 2147483646 h 3377"/>
              <a:gd name="T32" fmla="*/ 2147483646 w 1214"/>
              <a:gd name="T33" fmla="*/ 2147483646 h 3377"/>
              <a:gd name="T34" fmla="*/ 2147483646 w 1214"/>
              <a:gd name="T35" fmla="*/ 2147483646 h 3377"/>
              <a:gd name="T36" fmla="*/ 2147483646 w 1214"/>
              <a:gd name="T37" fmla="*/ 2147483646 h 3377"/>
              <a:gd name="T38" fmla="*/ 2147483646 w 1214"/>
              <a:gd name="T39" fmla="*/ 2147483646 h 3377"/>
              <a:gd name="T40" fmla="*/ 2147483646 w 1214"/>
              <a:gd name="T41" fmla="*/ 2147483646 h 3377"/>
              <a:gd name="T42" fmla="*/ 2147483646 w 1214"/>
              <a:gd name="T43" fmla="*/ 2147483646 h 3377"/>
              <a:gd name="T44" fmla="*/ 2147483646 w 1214"/>
              <a:gd name="T45" fmla="*/ 2147483646 h 3377"/>
              <a:gd name="T46" fmla="*/ 2147483646 w 1214"/>
              <a:gd name="T47" fmla="*/ 2147483646 h 3377"/>
              <a:gd name="T48" fmla="*/ 2147483646 w 1214"/>
              <a:gd name="T49" fmla="*/ 2147483646 h 3377"/>
              <a:gd name="T50" fmla="*/ 0 w 1214"/>
              <a:gd name="T51" fmla="*/ 0 h 3377"/>
              <a:gd name="T52" fmla="*/ 0 w 1214"/>
              <a:gd name="T53" fmla="*/ 2147483646 h 337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14" h="3377">
                <a:moveTo>
                  <a:pt x="0" y="3377"/>
                </a:moveTo>
                <a:lnTo>
                  <a:pt x="364" y="3377"/>
                </a:lnTo>
                <a:lnTo>
                  <a:pt x="421" y="3272"/>
                </a:lnTo>
                <a:lnTo>
                  <a:pt x="619" y="2946"/>
                </a:lnTo>
                <a:lnTo>
                  <a:pt x="799" y="2632"/>
                </a:lnTo>
                <a:lnTo>
                  <a:pt x="918" y="2402"/>
                </a:lnTo>
                <a:lnTo>
                  <a:pt x="1028" y="2156"/>
                </a:lnTo>
                <a:lnTo>
                  <a:pt x="1098" y="1965"/>
                </a:lnTo>
                <a:lnTo>
                  <a:pt x="1138" y="1836"/>
                </a:lnTo>
                <a:lnTo>
                  <a:pt x="1170" y="1707"/>
                </a:lnTo>
                <a:lnTo>
                  <a:pt x="1194" y="1576"/>
                </a:lnTo>
                <a:lnTo>
                  <a:pt x="1209" y="1445"/>
                </a:lnTo>
                <a:lnTo>
                  <a:pt x="1214" y="1316"/>
                </a:lnTo>
                <a:lnTo>
                  <a:pt x="1208" y="1188"/>
                </a:lnTo>
                <a:lnTo>
                  <a:pt x="1189" y="1063"/>
                </a:lnTo>
                <a:lnTo>
                  <a:pt x="1157" y="939"/>
                </a:lnTo>
                <a:lnTo>
                  <a:pt x="1112" y="819"/>
                </a:lnTo>
                <a:lnTo>
                  <a:pt x="1051" y="702"/>
                </a:lnTo>
                <a:lnTo>
                  <a:pt x="973" y="589"/>
                </a:lnTo>
                <a:lnTo>
                  <a:pt x="878" y="482"/>
                </a:lnTo>
                <a:lnTo>
                  <a:pt x="765" y="379"/>
                </a:lnTo>
                <a:lnTo>
                  <a:pt x="633" y="282"/>
                </a:lnTo>
                <a:lnTo>
                  <a:pt x="479" y="193"/>
                </a:lnTo>
                <a:lnTo>
                  <a:pt x="304" y="110"/>
                </a:lnTo>
                <a:lnTo>
                  <a:pt x="107" y="35"/>
                </a:lnTo>
                <a:lnTo>
                  <a:pt x="0" y="0"/>
                </a:lnTo>
                <a:lnTo>
                  <a:pt x="0" y="3377"/>
                </a:lnTo>
                <a:close/>
              </a:path>
            </a:pathLst>
          </a:cu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88" name="Rectangle 286">
            <a:extLst>
              <a:ext uri="{FF2B5EF4-FFF2-40B4-BE49-F238E27FC236}">
                <a16:creationId xmlns:a16="http://schemas.microsoft.com/office/drawing/2014/main" id="{D91C18BE-427E-4C8D-8D9C-D7E975361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213" y="3162300"/>
            <a:ext cx="46037" cy="179388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89" name="Rectangle 287">
            <a:extLst>
              <a:ext uri="{FF2B5EF4-FFF2-40B4-BE49-F238E27FC236}">
                <a16:creationId xmlns:a16="http://schemas.microsoft.com/office/drawing/2014/main" id="{6A6C225F-A543-4047-835E-BD794270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213" y="3163888"/>
            <a:ext cx="46037" cy="179387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0" name="Rectangle 288">
            <a:extLst>
              <a:ext uri="{FF2B5EF4-FFF2-40B4-BE49-F238E27FC236}">
                <a16:creationId xmlns:a16="http://schemas.microsoft.com/office/drawing/2014/main" id="{43966A2C-A2EA-4A72-99B7-474710DA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0" y="3163888"/>
            <a:ext cx="46038" cy="179387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1" name="Freeform 289">
            <a:extLst>
              <a:ext uri="{FF2B5EF4-FFF2-40B4-BE49-F238E27FC236}">
                <a16:creationId xmlns:a16="http://schemas.microsoft.com/office/drawing/2014/main" id="{673E4678-5551-4D5E-BB37-E3B5150997EC}"/>
              </a:ext>
            </a:extLst>
          </p:cNvPr>
          <p:cNvSpPr>
            <a:spLocks/>
          </p:cNvSpPr>
          <p:nvPr/>
        </p:nvSpPr>
        <p:spPr bwMode="auto">
          <a:xfrm>
            <a:off x="6878638" y="3335338"/>
            <a:ext cx="603250" cy="407987"/>
          </a:xfrm>
          <a:custGeom>
            <a:avLst/>
            <a:gdLst>
              <a:gd name="T0" fmla="*/ 2147483646 w 759"/>
              <a:gd name="T1" fmla="*/ 0 h 771"/>
              <a:gd name="T2" fmla="*/ 2147483646 w 759"/>
              <a:gd name="T3" fmla="*/ 0 h 771"/>
              <a:gd name="T4" fmla="*/ 2147483646 w 759"/>
              <a:gd name="T5" fmla="*/ 2147483646 h 771"/>
              <a:gd name="T6" fmla="*/ 2147483646 w 759"/>
              <a:gd name="T7" fmla="*/ 2147483646 h 771"/>
              <a:gd name="T8" fmla="*/ 2147483646 w 759"/>
              <a:gd name="T9" fmla="*/ 2147483646 h 771"/>
              <a:gd name="T10" fmla="*/ 2147483646 w 759"/>
              <a:gd name="T11" fmla="*/ 2147483646 h 771"/>
              <a:gd name="T12" fmla="*/ 2147483646 w 759"/>
              <a:gd name="T13" fmla="*/ 2147483646 h 771"/>
              <a:gd name="T14" fmla="*/ 2147483646 w 759"/>
              <a:gd name="T15" fmla="*/ 2147483646 h 771"/>
              <a:gd name="T16" fmla="*/ 2147483646 w 759"/>
              <a:gd name="T17" fmla="*/ 2147483646 h 771"/>
              <a:gd name="T18" fmla="*/ 2147483646 w 759"/>
              <a:gd name="T19" fmla="*/ 2147483646 h 771"/>
              <a:gd name="T20" fmla="*/ 2147483646 w 759"/>
              <a:gd name="T21" fmla="*/ 2147483646 h 771"/>
              <a:gd name="T22" fmla="*/ 0 w 759"/>
              <a:gd name="T23" fmla="*/ 2147483646 h 771"/>
              <a:gd name="T24" fmla="*/ 2147483646 w 759"/>
              <a:gd name="T25" fmla="*/ 0 h 7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59" h="771">
                <a:moveTo>
                  <a:pt x="19" y="0"/>
                </a:moveTo>
                <a:lnTo>
                  <a:pt x="749" y="0"/>
                </a:lnTo>
                <a:lnTo>
                  <a:pt x="759" y="573"/>
                </a:lnTo>
                <a:lnTo>
                  <a:pt x="713" y="616"/>
                </a:lnTo>
                <a:lnTo>
                  <a:pt x="622" y="688"/>
                </a:lnTo>
                <a:lnTo>
                  <a:pt x="530" y="739"/>
                </a:lnTo>
                <a:lnTo>
                  <a:pt x="436" y="767"/>
                </a:lnTo>
                <a:lnTo>
                  <a:pt x="341" y="771"/>
                </a:lnTo>
                <a:lnTo>
                  <a:pt x="245" y="748"/>
                </a:lnTo>
                <a:lnTo>
                  <a:pt x="149" y="696"/>
                </a:lnTo>
                <a:lnTo>
                  <a:pt x="49" y="614"/>
                </a:lnTo>
                <a:lnTo>
                  <a:pt x="0" y="561"/>
                </a:lnTo>
                <a:lnTo>
                  <a:pt x="19" y="0"/>
                </a:lnTo>
                <a:close/>
              </a:path>
            </a:pathLst>
          </a:cu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2" name="Rectangle 290">
            <a:extLst>
              <a:ext uri="{FF2B5EF4-FFF2-40B4-BE49-F238E27FC236}">
                <a16:creationId xmlns:a16="http://schemas.microsoft.com/office/drawing/2014/main" id="{255961A2-AE98-4652-A99B-28F4ED015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3163888"/>
            <a:ext cx="46037" cy="179387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3" name="Rectangle 291">
            <a:extLst>
              <a:ext uri="{FF2B5EF4-FFF2-40B4-BE49-F238E27FC236}">
                <a16:creationId xmlns:a16="http://schemas.microsoft.com/office/drawing/2014/main" id="{9BA91CAF-ADBF-4DFA-949B-056756616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3163888"/>
            <a:ext cx="46037" cy="179387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4" name="Freeform 292">
            <a:extLst>
              <a:ext uri="{FF2B5EF4-FFF2-40B4-BE49-F238E27FC236}">
                <a16:creationId xmlns:a16="http://schemas.microsoft.com/office/drawing/2014/main" id="{FB4BD56D-9B6D-486C-9EF5-D52BD7BA6B8F}"/>
              </a:ext>
            </a:extLst>
          </p:cNvPr>
          <p:cNvSpPr>
            <a:spLocks/>
          </p:cNvSpPr>
          <p:nvPr/>
        </p:nvSpPr>
        <p:spPr bwMode="auto">
          <a:xfrm>
            <a:off x="7183438" y="1384300"/>
            <a:ext cx="585787" cy="1787525"/>
          </a:xfrm>
          <a:custGeom>
            <a:avLst/>
            <a:gdLst>
              <a:gd name="T0" fmla="*/ 0 w 734"/>
              <a:gd name="T1" fmla="*/ 2147483646 h 3377"/>
              <a:gd name="T2" fmla="*/ 2147483646 w 734"/>
              <a:gd name="T3" fmla="*/ 2147483646 h 3377"/>
              <a:gd name="T4" fmla="*/ 2147483646 w 734"/>
              <a:gd name="T5" fmla="*/ 2147483646 h 3377"/>
              <a:gd name="T6" fmla="*/ 2147483646 w 734"/>
              <a:gd name="T7" fmla="*/ 2147483646 h 3377"/>
              <a:gd name="T8" fmla="*/ 2147483646 w 734"/>
              <a:gd name="T9" fmla="*/ 2147483646 h 3377"/>
              <a:gd name="T10" fmla="*/ 2147483646 w 734"/>
              <a:gd name="T11" fmla="*/ 2147483646 h 3377"/>
              <a:gd name="T12" fmla="*/ 2147483646 w 734"/>
              <a:gd name="T13" fmla="*/ 2147483646 h 3377"/>
              <a:gd name="T14" fmla="*/ 2147483646 w 734"/>
              <a:gd name="T15" fmla="*/ 2147483646 h 3377"/>
              <a:gd name="T16" fmla="*/ 2147483646 w 734"/>
              <a:gd name="T17" fmla="*/ 2147483646 h 3377"/>
              <a:gd name="T18" fmla="*/ 2147483646 w 734"/>
              <a:gd name="T19" fmla="*/ 2147483646 h 3377"/>
              <a:gd name="T20" fmla="*/ 2147483646 w 734"/>
              <a:gd name="T21" fmla="*/ 2147483646 h 3377"/>
              <a:gd name="T22" fmla="*/ 2147483646 w 734"/>
              <a:gd name="T23" fmla="*/ 2147483646 h 3377"/>
              <a:gd name="T24" fmla="*/ 2147483646 w 734"/>
              <a:gd name="T25" fmla="*/ 2147483646 h 3377"/>
              <a:gd name="T26" fmla="*/ 2147483646 w 734"/>
              <a:gd name="T27" fmla="*/ 2147483646 h 3377"/>
              <a:gd name="T28" fmla="*/ 2147483646 w 734"/>
              <a:gd name="T29" fmla="*/ 2147483646 h 3377"/>
              <a:gd name="T30" fmla="*/ 2147483646 w 734"/>
              <a:gd name="T31" fmla="*/ 2147483646 h 3377"/>
              <a:gd name="T32" fmla="*/ 2147483646 w 734"/>
              <a:gd name="T33" fmla="*/ 2147483646 h 3377"/>
              <a:gd name="T34" fmla="*/ 2147483646 w 734"/>
              <a:gd name="T35" fmla="*/ 2147483646 h 3377"/>
              <a:gd name="T36" fmla="*/ 2147483646 w 734"/>
              <a:gd name="T37" fmla="*/ 2147483646 h 3377"/>
              <a:gd name="T38" fmla="*/ 2147483646 w 734"/>
              <a:gd name="T39" fmla="*/ 2147483646 h 3377"/>
              <a:gd name="T40" fmla="*/ 2147483646 w 734"/>
              <a:gd name="T41" fmla="*/ 2147483646 h 3377"/>
              <a:gd name="T42" fmla="*/ 2147483646 w 734"/>
              <a:gd name="T43" fmla="*/ 2147483646 h 3377"/>
              <a:gd name="T44" fmla="*/ 2147483646 w 734"/>
              <a:gd name="T45" fmla="*/ 2147483646 h 3377"/>
              <a:gd name="T46" fmla="*/ 0 w 734"/>
              <a:gd name="T47" fmla="*/ 0 h 3377"/>
              <a:gd name="T48" fmla="*/ 2147483646 w 734"/>
              <a:gd name="T49" fmla="*/ 2147483646 h 3377"/>
              <a:gd name="T50" fmla="*/ 2147483646 w 734"/>
              <a:gd name="T51" fmla="*/ 2147483646 h 3377"/>
              <a:gd name="T52" fmla="*/ 2147483646 w 734"/>
              <a:gd name="T53" fmla="*/ 2147483646 h 3377"/>
              <a:gd name="T54" fmla="*/ 2147483646 w 734"/>
              <a:gd name="T55" fmla="*/ 2147483646 h 3377"/>
              <a:gd name="T56" fmla="*/ 2147483646 w 734"/>
              <a:gd name="T57" fmla="*/ 2147483646 h 3377"/>
              <a:gd name="T58" fmla="*/ 2147483646 w 734"/>
              <a:gd name="T59" fmla="*/ 2147483646 h 3377"/>
              <a:gd name="T60" fmla="*/ 2147483646 w 734"/>
              <a:gd name="T61" fmla="*/ 2147483646 h 3377"/>
              <a:gd name="T62" fmla="*/ 2147483646 w 734"/>
              <a:gd name="T63" fmla="*/ 2147483646 h 3377"/>
              <a:gd name="T64" fmla="*/ 2147483646 w 734"/>
              <a:gd name="T65" fmla="*/ 2147483646 h 3377"/>
              <a:gd name="T66" fmla="*/ 2147483646 w 734"/>
              <a:gd name="T67" fmla="*/ 2147483646 h 3377"/>
              <a:gd name="T68" fmla="*/ 2147483646 w 734"/>
              <a:gd name="T69" fmla="*/ 2147483646 h 3377"/>
              <a:gd name="T70" fmla="*/ 2147483646 w 734"/>
              <a:gd name="T71" fmla="*/ 2147483646 h 3377"/>
              <a:gd name="T72" fmla="*/ 0 w 734"/>
              <a:gd name="T73" fmla="*/ 2147483646 h 337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34" h="3377">
                <a:moveTo>
                  <a:pt x="0" y="3377"/>
                </a:moveTo>
                <a:lnTo>
                  <a:pt x="200" y="3377"/>
                </a:lnTo>
                <a:lnTo>
                  <a:pt x="242" y="3272"/>
                </a:lnTo>
                <a:lnTo>
                  <a:pt x="372" y="2946"/>
                </a:lnTo>
                <a:lnTo>
                  <a:pt x="486" y="2632"/>
                </a:lnTo>
                <a:lnTo>
                  <a:pt x="559" y="2402"/>
                </a:lnTo>
                <a:lnTo>
                  <a:pt x="625" y="2156"/>
                </a:lnTo>
                <a:lnTo>
                  <a:pt x="680" y="1901"/>
                </a:lnTo>
                <a:lnTo>
                  <a:pt x="718" y="1641"/>
                </a:lnTo>
                <a:lnTo>
                  <a:pt x="732" y="1445"/>
                </a:lnTo>
                <a:lnTo>
                  <a:pt x="734" y="1316"/>
                </a:lnTo>
                <a:lnTo>
                  <a:pt x="730" y="1188"/>
                </a:lnTo>
                <a:lnTo>
                  <a:pt x="718" y="1063"/>
                </a:lnTo>
                <a:lnTo>
                  <a:pt x="698" y="939"/>
                </a:lnTo>
                <a:lnTo>
                  <a:pt x="670" y="819"/>
                </a:lnTo>
                <a:lnTo>
                  <a:pt x="633" y="702"/>
                </a:lnTo>
                <a:lnTo>
                  <a:pt x="586" y="589"/>
                </a:lnTo>
                <a:lnTo>
                  <a:pt x="528" y="482"/>
                </a:lnTo>
                <a:lnTo>
                  <a:pt x="459" y="379"/>
                </a:lnTo>
                <a:lnTo>
                  <a:pt x="380" y="282"/>
                </a:lnTo>
                <a:lnTo>
                  <a:pt x="287" y="193"/>
                </a:lnTo>
                <a:lnTo>
                  <a:pt x="182" y="110"/>
                </a:lnTo>
                <a:lnTo>
                  <a:pt x="64" y="35"/>
                </a:lnTo>
                <a:lnTo>
                  <a:pt x="0" y="0"/>
                </a:lnTo>
                <a:lnTo>
                  <a:pt x="38" y="115"/>
                </a:lnTo>
                <a:lnTo>
                  <a:pt x="102" y="345"/>
                </a:lnTo>
                <a:lnTo>
                  <a:pt x="153" y="570"/>
                </a:lnTo>
                <a:lnTo>
                  <a:pt x="191" y="791"/>
                </a:lnTo>
                <a:lnTo>
                  <a:pt x="217" y="1009"/>
                </a:lnTo>
                <a:lnTo>
                  <a:pt x="233" y="1224"/>
                </a:lnTo>
                <a:lnTo>
                  <a:pt x="239" y="1437"/>
                </a:lnTo>
                <a:lnTo>
                  <a:pt x="237" y="1647"/>
                </a:lnTo>
                <a:lnTo>
                  <a:pt x="227" y="1855"/>
                </a:lnTo>
                <a:lnTo>
                  <a:pt x="209" y="2062"/>
                </a:lnTo>
                <a:lnTo>
                  <a:pt x="172" y="2370"/>
                </a:lnTo>
                <a:lnTo>
                  <a:pt x="75" y="2976"/>
                </a:lnTo>
                <a:lnTo>
                  <a:pt x="0" y="3377"/>
                </a:lnTo>
                <a:close/>
              </a:path>
            </a:pathLst>
          </a:custGeom>
          <a:solidFill>
            <a:srgbClr val="73B5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5" name="Freeform 293">
            <a:extLst>
              <a:ext uri="{FF2B5EF4-FFF2-40B4-BE49-F238E27FC236}">
                <a16:creationId xmlns:a16="http://schemas.microsoft.com/office/drawing/2014/main" id="{57CB0B06-06BE-41BA-9A4E-B93EA088B5F7}"/>
              </a:ext>
            </a:extLst>
          </p:cNvPr>
          <p:cNvSpPr>
            <a:spLocks/>
          </p:cNvSpPr>
          <p:nvPr/>
        </p:nvSpPr>
        <p:spPr bwMode="auto">
          <a:xfrm>
            <a:off x="6607175" y="1384300"/>
            <a:ext cx="584200" cy="1787525"/>
          </a:xfrm>
          <a:custGeom>
            <a:avLst/>
            <a:gdLst>
              <a:gd name="T0" fmla="*/ 2147483646 w 734"/>
              <a:gd name="T1" fmla="*/ 2147483646 h 3377"/>
              <a:gd name="T2" fmla="*/ 2147483646 w 734"/>
              <a:gd name="T3" fmla="*/ 2147483646 h 3377"/>
              <a:gd name="T4" fmla="*/ 2147483646 w 734"/>
              <a:gd name="T5" fmla="*/ 2147483646 h 3377"/>
              <a:gd name="T6" fmla="*/ 2147483646 w 734"/>
              <a:gd name="T7" fmla="*/ 2147483646 h 3377"/>
              <a:gd name="T8" fmla="*/ 2147483646 w 734"/>
              <a:gd name="T9" fmla="*/ 2147483646 h 3377"/>
              <a:gd name="T10" fmla="*/ 2147483646 w 734"/>
              <a:gd name="T11" fmla="*/ 2147483646 h 3377"/>
              <a:gd name="T12" fmla="*/ 2147483646 w 734"/>
              <a:gd name="T13" fmla="*/ 2147483646 h 3377"/>
              <a:gd name="T14" fmla="*/ 2147483646 w 734"/>
              <a:gd name="T15" fmla="*/ 2147483646 h 3377"/>
              <a:gd name="T16" fmla="*/ 2147483646 w 734"/>
              <a:gd name="T17" fmla="*/ 2147483646 h 3377"/>
              <a:gd name="T18" fmla="*/ 2147483646 w 734"/>
              <a:gd name="T19" fmla="*/ 2147483646 h 3377"/>
              <a:gd name="T20" fmla="*/ 0 w 734"/>
              <a:gd name="T21" fmla="*/ 2147483646 h 3377"/>
              <a:gd name="T22" fmla="*/ 2147483646 w 734"/>
              <a:gd name="T23" fmla="*/ 2147483646 h 3377"/>
              <a:gd name="T24" fmla="*/ 2147483646 w 734"/>
              <a:gd name="T25" fmla="*/ 2147483646 h 3377"/>
              <a:gd name="T26" fmla="*/ 2147483646 w 734"/>
              <a:gd name="T27" fmla="*/ 2147483646 h 3377"/>
              <a:gd name="T28" fmla="*/ 2147483646 w 734"/>
              <a:gd name="T29" fmla="*/ 2147483646 h 3377"/>
              <a:gd name="T30" fmla="*/ 2147483646 w 734"/>
              <a:gd name="T31" fmla="*/ 2147483646 h 3377"/>
              <a:gd name="T32" fmla="*/ 2147483646 w 734"/>
              <a:gd name="T33" fmla="*/ 2147483646 h 3377"/>
              <a:gd name="T34" fmla="*/ 2147483646 w 734"/>
              <a:gd name="T35" fmla="*/ 2147483646 h 3377"/>
              <a:gd name="T36" fmla="*/ 2147483646 w 734"/>
              <a:gd name="T37" fmla="*/ 2147483646 h 3377"/>
              <a:gd name="T38" fmla="*/ 2147483646 w 734"/>
              <a:gd name="T39" fmla="*/ 2147483646 h 3377"/>
              <a:gd name="T40" fmla="*/ 2147483646 w 734"/>
              <a:gd name="T41" fmla="*/ 2147483646 h 3377"/>
              <a:gd name="T42" fmla="*/ 2147483646 w 734"/>
              <a:gd name="T43" fmla="*/ 2147483646 h 3377"/>
              <a:gd name="T44" fmla="*/ 2147483646 w 734"/>
              <a:gd name="T45" fmla="*/ 2147483646 h 3377"/>
              <a:gd name="T46" fmla="*/ 2147483646 w 734"/>
              <a:gd name="T47" fmla="*/ 0 h 3377"/>
              <a:gd name="T48" fmla="*/ 2147483646 w 734"/>
              <a:gd name="T49" fmla="*/ 2147483646 h 3377"/>
              <a:gd name="T50" fmla="*/ 2147483646 w 734"/>
              <a:gd name="T51" fmla="*/ 2147483646 h 3377"/>
              <a:gd name="T52" fmla="*/ 2147483646 w 734"/>
              <a:gd name="T53" fmla="*/ 2147483646 h 3377"/>
              <a:gd name="T54" fmla="*/ 2147483646 w 734"/>
              <a:gd name="T55" fmla="*/ 2147483646 h 3377"/>
              <a:gd name="T56" fmla="*/ 2147483646 w 734"/>
              <a:gd name="T57" fmla="*/ 2147483646 h 3377"/>
              <a:gd name="T58" fmla="*/ 2147483646 w 734"/>
              <a:gd name="T59" fmla="*/ 2147483646 h 3377"/>
              <a:gd name="T60" fmla="*/ 2147483646 w 734"/>
              <a:gd name="T61" fmla="*/ 2147483646 h 3377"/>
              <a:gd name="T62" fmla="*/ 2147483646 w 734"/>
              <a:gd name="T63" fmla="*/ 2147483646 h 3377"/>
              <a:gd name="T64" fmla="*/ 2147483646 w 734"/>
              <a:gd name="T65" fmla="*/ 2147483646 h 3377"/>
              <a:gd name="T66" fmla="*/ 2147483646 w 734"/>
              <a:gd name="T67" fmla="*/ 2147483646 h 3377"/>
              <a:gd name="T68" fmla="*/ 2147483646 w 734"/>
              <a:gd name="T69" fmla="*/ 2147483646 h 3377"/>
              <a:gd name="T70" fmla="*/ 2147483646 w 734"/>
              <a:gd name="T71" fmla="*/ 2147483646 h 3377"/>
              <a:gd name="T72" fmla="*/ 2147483646 w 734"/>
              <a:gd name="T73" fmla="*/ 2147483646 h 337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34" h="3377">
                <a:moveTo>
                  <a:pt x="734" y="3377"/>
                </a:moveTo>
                <a:lnTo>
                  <a:pt x="534" y="3377"/>
                </a:lnTo>
                <a:lnTo>
                  <a:pt x="492" y="3272"/>
                </a:lnTo>
                <a:lnTo>
                  <a:pt x="361" y="2946"/>
                </a:lnTo>
                <a:lnTo>
                  <a:pt x="248" y="2632"/>
                </a:lnTo>
                <a:lnTo>
                  <a:pt x="175" y="2402"/>
                </a:lnTo>
                <a:lnTo>
                  <a:pt x="108" y="2156"/>
                </a:lnTo>
                <a:lnTo>
                  <a:pt x="54" y="1901"/>
                </a:lnTo>
                <a:lnTo>
                  <a:pt x="16" y="1641"/>
                </a:lnTo>
                <a:lnTo>
                  <a:pt x="1" y="1445"/>
                </a:lnTo>
                <a:lnTo>
                  <a:pt x="0" y="1316"/>
                </a:lnTo>
                <a:lnTo>
                  <a:pt x="3" y="1188"/>
                </a:lnTo>
                <a:lnTo>
                  <a:pt x="16" y="1063"/>
                </a:lnTo>
                <a:lnTo>
                  <a:pt x="35" y="939"/>
                </a:lnTo>
                <a:lnTo>
                  <a:pt x="64" y="819"/>
                </a:lnTo>
                <a:lnTo>
                  <a:pt x="101" y="702"/>
                </a:lnTo>
                <a:lnTo>
                  <a:pt x="148" y="589"/>
                </a:lnTo>
                <a:lnTo>
                  <a:pt x="206" y="482"/>
                </a:lnTo>
                <a:lnTo>
                  <a:pt x="274" y="379"/>
                </a:lnTo>
                <a:lnTo>
                  <a:pt x="354" y="282"/>
                </a:lnTo>
                <a:lnTo>
                  <a:pt x="446" y="193"/>
                </a:lnTo>
                <a:lnTo>
                  <a:pt x="551" y="110"/>
                </a:lnTo>
                <a:lnTo>
                  <a:pt x="670" y="35"/>
                </a:lnTo>
                <a:lnTo>
                  <a:pt x="734" y="0"/>
                </a:lnTo>
                <a:lnTo>
                  <a:pt x="696" y="115"/>
                </a:lnTo>
                <a:lnTo>
                  <a:pt x="632" y="345"/>
                </a:lnTo>
                <a:lnTo>
                  <a:pt x="581" y="570"/>
                </a:lnTo>
                <a:lnTo>
                  <a:pt x="543" y="791"/>
                </a:lnTo>
                <a:lnTo>
                  <a:pt x="516" y="1009"/>
                </a:lnTo>
                <a:lnTo>
                  <a:pt x="501" y="1224"/>
                </a:lnTo>
                <a:lnTo>
                  <a:pt x="495" y="1437"/>
                </a:lnTo>
                <a:lnTo>
                  <a:pt x="497" y="1647"/>
                </a:lnTo>
                <a:lnTo>
                  <a:pt x="507" y="1855"/>
                </a:lnTo>
                <a:lnTo>
                  <a:pt x="524" y="2062"/>
                </a:lnTo>
                <a:lnTo>
                  <a:pt x="560" y="2370"/>
                </a:lnTo>
                <a:lnTo>
                  <a:pt x="659" y="2976"/>
                </a:lnTo>
                <a:lnTo>
                  <a:pt x="734" y="3377"/>
                </a:lnTo>
                <a:close/>
              </a:path>
            </a:pathLst>
          </a:custGeom>
          <a:solidFill>
            <a:srgbClr val="73B5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6" name="Freeform 294">
            <a:extLst>
              <a:ext uri="{FF2B5EF4-FFF2-40B4-BE49-F238E27FC236}">
                <a16:creationId xmlns:a16="http://schemas.microsoft.com/office/drawing/2014/main" id="{0A2A88DC-82F3-49CE-95C2-B48FCCA791BA}"/>
              </a:ext>
            </a:extLst>
          </p:cNvPr>
          <p:cNvSpPr>
            <a:spLocks/>
          </p:cNvSpPr>
          <p:nvPr/>
        </p:nvSpPr>
        <p:spPr bwMode="auto">
          <a:xfrm>
            <a:off x="8559800" y="436563"/>
            <a:ext cx="633413" cy="1171575"/>
          </a:xfrm>
          <a:custGeom>
            <a:avLst/>
            <a:gdLst>
              <a:gd name="T0" fmla="*/ 2147483646 w 797"/>
              <a:gd name="T1" fmla="*/ 2147483646 h 2215"/>
              <a:gd name="T2" fmla="*/ 2147483646 w 797"/>
              <a:gd name="T3" fmla="*/ 2147483646 h 2215"/>
              <a:gd name="T4" fmla="*/ 2147483646 w 797"/>
              <a:gd name="T5" fmla="*/ 2147483646 h 2215"/>
              <a:gd name="T6" fmla="*/ 2147483646 w 797"/>
              <a:gd name="T7" fmla="*/ 2147483646 h 2215"/>
              <a:gd name="T8" fmla="*/ 2147483646 w 797"/>
              <a:gd name="T9" fmla="*/ 2147483646 h 2215"/>
              <a:gd name="T10" fmla="*/ 2147483646 w 797"/>
              <a:gd name="T11" fmla="*/ 2147483646 h 2215"/>
              <a:gd name="T12" fmla="*/ 2147483646 w 797"/>
              <a:gd name="T13" fmla="*/ 2147483646 h 2215"/>
              <a:gd name="T14" fmla="*/ 2147483646 w 797"/>
              <a:gd name="T15" fmla="*/ 2147483646 h 2215"/>
              <a:gd name="T16" fmla="*/ 2147483646 w 797"/>
              <a:gd name="T17" fmla="*/ 2147483646 h 2215"/>
              <a:gd name="T18" fmla="*/ 2147483646 w 797"/>
              <a:gd name="T19" fmla="*/ 2147483646 h 2215"/>
              <a:gd name="T20" fmla="*/ 0 w 797"/>
              <a:gd name="T21" fmla="*/ 2147483646 h 2215"/>
              <a:gd name="T22" fmla="*/ 2147483646 w 797"/>
              <a:gd name="T23" fmla="*/ 2147483646 h 2215"/>
              <a:gd name="T24" fmla="*/ 2147483646 w 797"/>
              <a:gd name="T25" fmla="*/ 2147483646 h 2215"/>
              <a:gd name="T26" fmla="*/ 2147483646 w 797"/>
              <a:gd name="T27" fmla="*/ 2147483646 h 2215"/>
              <a:gd name="T28" fmla="*/ 2147483646 w 797"/>
              <a:gd name="T29" fmla="*/ 2147483646 h 2215"/>
              <a:gd name="T30" fmla="*/ 2147483646 w 797"/>
              <a:gd name="T31" fmla="*/ 2147483646 h 2215"/>
              <a:gd name="T32" fmla="*/ 2147483646 w 797"/>
              <a:gd name="T33" fmla="*/ 2147483646 h 2215"/>
              <a:gd name="T34" fmla="*/ 2147483646 w 797"/>
              <a:gd name="T35" fmla="*/ 2147483646 h 2215"/>
              <a:gd name="T36" fmla="*/ 2147483646 w 797"/>
              <a:gd name="T37" fmla="*/ 2147483646 h 2215"/>
              <a:gd name="T38" fmla="*/ 2147483646 w 797"/>
              <a:gd name="T39" fmla="*/ 2147483646 h 2215"/>
              <a:gd name="T40" fmla="*/ 2147483646 w 797"/>
              <a:gd name="T41" fmla="*/ 2147483646 h 2215"/>
              <a:gd name="T42" fmla="*/ 2147483646 w 797"/>
              <a:gd name="T43" fmla="*/ 2147483646 h 2215"/>
              <a:gd name="T44" fmla="*/ 2147483646 w 797"/>
              <a:gd name="T45" fmla="*/ 2147483646 h 2215"/>
              <a:gd name="T46" fmla="*/ 2147483646 w 797"/>
              <a:gd name="T47" fmla="*/ 0 h 2215"/>
              <a:gd name="T48" fmla="*/ 2147483646 w 797"/>
              <a:gd name="T49" fmla="*/ 2147483646 h 22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7" h="2215">
                <a:moveTo>
                  <a:pt x="797" y="2215"/>
                </a:moveTo>
                <a:lnTo>
                  <a:pt x="558" y="2215"/>
                </a:lnTo>
                <a:lnTo>
                  <a:pt x="521" y="2146"/>
                </a:lnTo>
                <a:lnTo>
                  <a:pt x="390" y="1933"/>
                </a:lnTo>
                <a:lnTo>
                  <a:pt x="273" y="1728"/>
                </a:lnTo>
                <a:lnTo>
                  <a:pt x="194" y="1576"/>
                </a:lnTo>
                <a:lnTo>
                  <a:pt x="122" y="1415"/>
                </a:lnTo>
                <a:lnTo>
                  <a:pt x="63" y="1247"/>
                </a:lnTo>
                <a:lnTo>
                  <a:pt x="20" y="1077"/>
                </a:lnTo>
                <a:lnTo>
                  <a:pt x="4" y="949"/>
                </a:lnTo>
                <a:lnTo>
                  <a:pt x="0" y="864"/>
                </a:lnTo>
                <a:lnTo>
                  <a:pt x="4" y="780"/>
                </a:lnTo>
                <a:lnTo>
                  <a:pt x="16" y="698"/>
                </a:lnTo>
                <a:lnTo>
                  <a:pt x="37" y="616"/>
                </a:lnTo>
                <a:lnTo>
                  <a:pt x="67" y="538"/>
                </a:lnTo>
                <a:lnTo>
                  <a:pt x="107" y="460"/>
                </a:lnTo>
                <a:lnTo>
                  <a:pt x="158" y="386"/>
                </a:lnTo>
                <a:lnTo>
                  <a:pt x="221" y="315"/>
                </a:lnTo>
                <a:lnTo>
                  <a:pt x="295" y="249"/>
                </a:lnTo>
                <a:lnTo>
                  <a:pt x="381" y="185"/>
                </a:lnTo>
                <a:lnTo>
                  <a:pt x="483" y="126"/>
                </a:lnTo>
                <a:lnTo>
                  <a:pt x="597" y="72"/>
                </a:lnTo>
                <a:lnTo>
                  <a:pt x="726" y="22"/>
                </a:lnTo>
                <a:lnTo>
                  <a:pt x="797" y="0"/>
                </a:lnTo>
                <a:lnTo>
                  <a:pt x="797" y="2215"/>
                </a:lnTo>
                <a:close/>
              </a:path>
            </a:pathLst>
          </a:cu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7" name="Freeform 295">
            <a:extLst>
              <a:ext uri="{FF2B5EF4-FFF2-40B4-BE49-F238E27FC236}">
                <a16:creationId xmlns:a16="http://schemas.microsoft.com/office/drawing/2014/main" id="{A0BC3387-3CDF-4A16-8181-9AA8845C9DCF}"/>
              </a:ext>
            </a:extLst>
          </p:cNvPr>
          <p:cNvSpPr>
            <a:spLocks/>
          </p:cNvSpPr>
          <p:nvPr/>
        </p:nvSpPr>
        <p:spPr bwMode="auto">
          <a:xfrm>
            <a:off x="9191625" y="436563"/>
            <a:ext cx="635000" cy="1171575"/>
          </a:xfrm>
          <a:custGeom>
            <a:avLst/>
            <a:gdLst>
              <a:gd name="T0" fmla="*/ 0 w 798"/>
              <a:gd name="T1" fmla="*/ 2147483646 h 2215"/>
              <a:gd name="T2" fmla="*/ 2147483646 w 798"/>
              <a:gd name="T3" fmla="*/ 2147483646 h 2215"/>
              <a:gd name="T4" fmla="*/ 2147483646 w 798"/>
              <a:gd name="T5" fmla="*/ 2147483646 h 2215"/>
              <a:gd name="T6" fmla="*/ 2147483646 w 798"/>
              <a:gd name="T7" fmla="*/ 2147483646 h 2215"/>
              <a:gd name="T8" fmla="*/ 2147483646 w 798"/>
              <a:gd name="T9" fmla="*/ 2147483646 h 2215"/>
              <a:gd name="T10" fmla="*/ 2147483646 w 798"/>
              <a:gd name="T11" fmla="*/ 2147483646 h 2215"/>
              <a:gd name="T12" fmla="*/ 2147483646 w 798"/>
              <a:gd name="T13" fmla="*/ 2147483646 h 2215"/>
              <a:gd name="T14" fmla="*/ 2147483646 w 798"/>
              <a:gd name="T15" fmla="*/ 2147483646 h 2215"/>
              <a:gd name="T16" fmla="*/ 2147483646 w 798"/>
              <a:gd name="T17" fmla="*/ 2147483646 h 2215"/>
              <a:gd name="T18" fmla="*/ 2147483646 w 798"/>
              <a:gd name="T19" fmla="*/ 2147483646 h 2215"/>
              <a:gd name="T20" fmla="*/ 2147483646 w 798"/>
              <a:gd name="T21" fmla="*/ 2147483646 h 2215"/>
              <a:gd name="T22" fmla="*/ 2147483646 w 798"/>
              <a:gd name="T23" fmla="*/ 2147483646 h 2215"/>
              <a:gd name="T24" fmla="*/ 2147483646 w 798"/>
              <a:gd name="T25" fmla="*/ 2147483646 h 2215"/>
              <a:gd name="T26" fmla="*/ 2147483646 w 798"/>
              <a:gd name="T27" fmla="*/ 2147483646 h 2215"/>
              <a:gd name="T28" fmla="*/ 2147483646 w 798"/>
              <a:gd name="T29" fmla="*/ 2147483646 h 2215"/>
              <a:gd name="T30" fmla="*/ 2147483646 w 798"/>
              <a:gd name="T31" fmla="*/ 2147483646 h 2215"/>
              <a:gd name="T32" fmla="*/ 2147483646 w 798"/>
              <a:gd name="T33" fmla="*/ 2147483646 h 2215"/>
              <a:gd name="T34" fmla="*/ 2147483646 w 798"/>
              <a:gd name="T35" fmla="*/ 2147483646 h 2215"/>
              <a:gd name="T36" fmla="*/ 2147483646 w 798"/>
              <a:gd name="T37" fmla="*/ 2147483646 h 2215"/>
              <a:gd name="T38" fmla="*/ 2147483646 w 798"/>
              <a:gd name="T39" fmla="*/ 2147483646 h 2215"/>
              <a:gd name="T40" fmla="*/ 2147483646 w 798"/>
              <a:gd name="T41" fmla="*/ 2147483646 h 2215"/>
              <a:gd name="T42" fmla="*/ 2147483646 w 798"/>
              <a:gd name="T43" fmla="*/ 2147483646 h 2215"/>
              <a:gd name="T44" fmla="*/ 2147483646 w 798"/>
              <a:gd name="T45" fmla="*/ 2147483646 h 2215"/>
              <a:gd name="T46" fmla="*/ 0 w 798"/>
              <a:gd name="T47" fmla="*/ 0 h 2215"/>
              <a:gd name="T48" fmla="*/ 0 w 798"/>
              <a:gd name="T49" fmla="*/ 2147483646 h 22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8" h="2215">
                <a:moveTo>
                  <a:pt x="0" y="2215"/>
                </a:moveTo>
                <a:lnTo>
                  <a:pt x="240" y="2215"/>
                </a:lnTo>
                <a:lnTo>
                  <a:pt x="277" y="2146"/>
                </a:lnTo>
                <a:lnTo>
                  <a:pt x="406" y="1933"/>
                </a:lnTo>
                <a:lnTo>
                  <a:pt x="525" y="1728"/>
                </a:lnTo>
                <a:lnTo>
                  <a:pt x="604" y="1576"/>
                </a:lnTo>
                <a:lnTo>
                  <a:pt x="675" y="1415"/>
                </a:lnTo>
                <a:lnTo>
                  <a:pt x="735" y="1247"/>
                </a:lnTo>
                <a:lnTo>
                  <a:pt x="778" y="1077"/>
                </a:lnTo>
                <a:lnTo>
                  <a:pt x="794" y="949"/>
                </a:lnTo>
                <a:lnTo>
                  <a:pt x="798" y="864"/>
                </a:lnTo>
                <a:lnTo>
                  <a:pt x="794" y="780"/>
                </a:lnTo>
                <a:lnTo>
                  <a:pt x="782" y="698"/>
                </a:lnTo>
                <a:lnTo>
                  <a:pt x="761" y="616"/>
                </a:lnTo>
                <a:lnTo>
                  <a:pt x="731" y="538"/>
                </a:lnTo>
                <a:lnTo>
                  <a:pt x="690" y="460"/>
                </a:lnTo>
                <a:lnTo>
                  <a:pt x="640" y="386"/>
                </a:lnTo>
                <a:lnTo>
                  <a:pt x="577" y="315"/>
                </a:lnTo>
                <a:lnTo>
                  <a:pt x="503" y="249"/>
                </a:lnTo>
                <a:lnTo>
                  <a:pt x="416" y="185"/>
                </a:lnTo>
                <a:lnTo>
                  <a:pt x="315" y="126"/>
                </a:lnTo>
                <a:lnTo>
                  <a:pt x="200" y="72"/>
                </a:lnTo>
                <a:lnTo>
                  <a:pt x="72" y="22"/>
                </a:lnTo>
                <a:lnTo>
                  <a:pt x="0" y="0"/>
                </a:lnTo>
                <a:lnTo>
                  <a:pt x="0" y="2215"/>
                </a:lnTo>
                <a:close/>
              </a:path>
            </a:pathLst>
          </a:cu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8" name="Rectangle 296">
            <a:extLst>
              <a:ext uri="{FF2B5EF4-FFF2-40B4-BE49-F238E27FC236}">
                <a16:creationId xmlns:a16="http://schemas.microsoft.com/office/drawing/2014/main" id="{AA7279D5-3E62-4B5A-8941-B554FA8E9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1463" y="1601788"/>
            <a:ext cx="46037" cy="119062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9" name="Rectangle 297">
            <a:extLst>
              <a:ext uri="{FF2B5EF4-FFF2-40B4-BE49-F238E27FC236}">
                <a16:creationId xmlns:a16="http://schemas.microsoft.com/office/drawing/2014/main" id="{AA2C4795-08A5-4AAA-BD15-F89EA170C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600" y="1603375"/>
            <a:ext cx="46038" cy="117475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00" name="Rectangle 298">
            <a:extLst>
              <a:ext uri="{FF2B5EF4-FFF2-40B4-BE49-F238E27FC236}">
                <a16:creationId xmlns:a16="http://schemas.microsoft.com/office/drawing/2014/main" id="{5E1DA31D-96AB-43C4-8767-1ECD23AA3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5738" y="1601788"/>
            <a:ext cx="46037" cy="119062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01" name="Freeform 299">
            <a:extLst>
              <a:ext uri="{FF2B5EF4-FFF2-40B4-BE49-F238E27FC236}">
                <a16:creationId xmlns:a16="http://schemas.microsoft.com/office/drawing/2014/main" id="{593BBDCB-EA6A-4B2B-A5F0-5D1ACC4769D5}"/>
              </a:ext>
            </a:extLst>
          </p:cNvPr>
          <p:cNvSpPr>
            <a:spLocks/>
          </p:cNvSpPr>
          <p:nvPr/>
        </p:nvSpPr>
        <p:spPr bwMode="auto">
          <a:xfrm>
            <a:off x="8993188" y="1716088"/>
            <a:ext cx="395287" cy="266700"/>
          </a:xfrm>
          <a:custGeom>
            <a:avLst/>
            <a:gdLst>
              <a:gd name="T0" fmla="*/ 2147483646 w 499"/>
              <a:gd name="T1" fmla="*/ 0 h 506"/>
              <a:gd name="T2" fmla="*/ 2147483646 w 499"/>
              <a:gd name="T3" fmla="*/ 0 h 506"/>
              <a:gd name="T4" fmla="*/ 2147483646 w 499"/>
              <a:gd name="T5" fmla="*/ 2147483646 h 506"/>
              <a:gd name="T6" fmla="*/ 2147483646 w 499"/>
              <a:gd name="T7" fmla="*/ 2147483646 h 506"/>
              <a:gd name="T8" fmla="*/ 2147483646 w 499"/>
              <a:gd name="T9" fmla="*/ 2147483646 h 506"/>
              <a:gd name="T10" fmla="*/ 2147483646 w 499"/>
              <a:gd name="T11" fmla="*/ 2147483646 h 506"/>
              <a:gd name="T12" fmla="*/ 2147483646 w 499"/>
              <a:gd name="T13" fmla="*/ 2147483646 h 506"/>
              <a:gd name="T14" fmla="*/ 2147483646 w 499"/>
              <a:gd name="T15" fmla="*/ 2147483646 h 506"/>
              <a:gd name="T16" fmla="*/ 2147483646 w 499"/>
              <a:gd name="T17" fmla="*/ 2147483646 h 506"/>
              <a:gd name="T18" fmla="*/ 2147483646 w 499"/>
              <a:gd name="T19" fmla="*/ 2147483646 h 506"/>
              <a:gd name="T20" fmla="*/ 2147483646 w 499"/>
              <a:gd name="T21" fmla="*/ 2147483646 h 506"/>
              <a:gd name="T22" fmla="*/ 0 w 499"/>
              <a:gd name="T23" fmla="*/ 2147483646 h 506"/>
              <a:gd name="T24" fmla="*/ 2147483646 w 499"/>
              <a:gd name="T25" fmla="*/ 0 h 5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" h="506">
                <a:moveTo>
                  <a:pt x="14" y="0"/>
                </a:moveTo>
                <a:lnTo>
                  <a:pt x="493" y="0"/>
                </a:lnTo>
                <a:lnTo>
                  <a:pt x="499" y="376"/>
                </a:lnTo>
                <a:lnTo>
                  <a:pt x="469" y="405"/>
                </a:lnTo>
                <a:lnTo>
                  <a:pt x="410" y="452"/>
                </a:lnTo>
                <a:lnTo>
                  <a:pt x="348" y="485"/>
                </a:lnTo>
                <a:lnTo>
                  <a:pt x="288" y="503"/>
                </a:lnTo>
                <a:lnTo>
                  <a:pt x="225" y="506"/>
                </a:lnTo>
                <a:lnTo>
                  <a:pt x="162" y="491"/>
                </a:lnTo>
                <a:lnTo>
                  <a:pt x="99" y="458"/>
                </a:lnTo>
                <a:lnTo>
                  <a:pt x="34" y="403"/>
                </a:lnTo>
                <a:lnTo>
                  <a:pt x="0" y="369"/>
                </a:lnTo>
                <a:lnTo>
                  <a:pt x="14" y="0"/>
                </a:lnTo>
                <a:close/>
              </a:path>
            </a:pathLst>
          </a:cu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02" name="Rectangle 300">
            <a:extLst>
              <a:ext uri="{FF2B5EF4-FFF2-40B4-BE49-F238E27FC236}">
                <a16:creationId xmlns:a16="http://schemas.microsoft.com/office/drawing/2014/main" id="{3D2E5CA2-8912-4968-94A5-F70BBFCD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3663" y="1603375"/>
            <a:ext cx="46037" cy="117475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03" name="Rectangle 301">
            <a:extLst>
              <a:ext uri="{FF2B5EF4-FFF2-40B4-BE49-F238E27FC236}">
                <a16:creationId xmlns:a16="http://schemas.microsoft.com/office/drawing/2014/main" id="{033000DB-70F7-4D12-8236-6205A787E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7675" y="1601788"/>
            <a:ext cx="46038" cy="119062"/>
          </a:xfrm>
          <a:prstGeom prst="rect">
            <a:avLst/>
          </a:prstGeom>
          <a:solidFill>
            <a:srgbClr val="5233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04" name="Freeform 302">
            <a:extLst>
              <a:ext uri="{FF2B5EF4-FFF2-40B4-BE49-F238E27FC236}">
                <a16:creationId xmlns:a16="http://schemas.microsoft.com/office/drawing/2014/main" id="{6836DBA2-9CA1-498A-BD18-CA8C90EF8352}"/>
              </a:ext>
            </a:extLst>
          </p:cNvPr>
          <p:cNvSpPr>
            <a:spLocks/>
          </p:cNvSpPr>
          <p:nvPr/>
        </p:nvSpPr>
        <p:spPr bwMode="auto">
          <a:xfrm>
            <a:off x="9193213" y="436563"/>
            <a:ext cx="382587" cy="1171575"/>
          </a:xfrm>
          <a:custGeom>
            <a:avLst/>
            <a:gdLst>
              <a:gd name="T0" fmla="*/ 0 w 483"/>
              <a:gd name="T1" fmla="*/ 2147483646 h 2215"/>
              <a:gd name="T2" fmla="*/ 2147483646 w 483"/>
              <a:gd name="T3" fmla="*/ 2147483646 h 2215"/>
              <a:gd name="T4" fmla="*/ 2147483646 w 483"/>
              <a:gd name="T5" fmla="*/ 2147483646 h 2215"/>
              <a:gd name="T6" fmla="*/ 2147483646 w 483"/>
              <a:gd name="T7" fmla="*/ 2147483646 h 2215"/>
              <a:gd name="T8" fmla="*/ 2147483646 w 483"/>
              <a:gd name="T9" fmla="*/ 2147483646 h 2215"/>
              <a:gd name="T10" fmla="*/ 2147483646 w 483"/>
              <a:gd name="T11" fmla="*/ 2147483646 h 2215"/>
              <a:gd name="T12" fmla="*/ 2147483646 w 483"/>
              <a:gd name="T13" fmla="*/ 2147483646 h 2215"/>
              <a:gd name="T14" fmla="*/ 2147483646 w 483"/>
              <a:gd name="T15" fmla="*/ 2147483646 h 2215"/>
              <a:gd name="T16" fmla="*/ 2147483646 w 483"/>
              <a:gd name="T17" fmla="*/ 2147483646 h 2215"/>
              <a:gd name="T18" fmla="*/ 2147483646 w 483"/>
              <a:gd name="T19" fmla="*/ 2147483646 h 2215"/>
              <a:gd name="T20" fmla="*/ 2147483646 w 483"/>
              <a:gd name="T21" fmla="*/ 2147483646 h 2215"/>
              <a:gd name="T22" fmla="*/ 2147483646 w 483"/>
              <a:gd name="T23" fmla="*/ 2147483646 h 2215"/>
              <a:gd name="T24" fmla="*/ 2147483646 w 483"/>
              <a:gd name="T25" fmla="*/ 2147483646 h 2215"/>
              <a:gd name="T26" fmla="*/ 2147483646 w 483"/>
              <a:gd name="T27" fmla="*/ 2147483646 h 2215"/>
              <a:gd name="T28" fmla="*/ 2147483646 w 483"/>
              <a:gd name="T29" fmla="*/ 2147483646 h 2215"/>
              <a:gd name="T30" fmla="*/ 2147483646 w 483"/>
              <a:gd name="T31" fmla="*/ 2147483646 h 2215"/>
              <a:gd name="T32" fmla="*/ 2147483646 w 483"/>
              <a:gd name="T33" fmla="*/ 2147483646 h 2215"/>
              <a:gd name="T34" fmla="*/ 2147483646 w 483"/>
              <a:gd name="T35" fmla="*/ 2147483646 h 2215"/>
              <a:gd name="T36" fmla="*/ 0 w 483"/>
              <a:gd name="T37" fmla="*/ 0 h 2215"/>
              <a:gd name="T38" fmla="*/ 2147483646 w 483"/>
              <a:gd name="T39" fmla="*/ 2147483646 h 2215"/>
              <a:gd name="T40" fmla="*/ 2147483646 w 483"/>
              <a:gd name="T41" fmla="*/ 2147483646 h 2215"/>
              <a:gd name="T42" fmla="*/ 2147483646 w 483"/>
              <a:gd name="T43" fmla="*/ 2147483646 h 2215"/>
              <a:gd name="T44" fmla="*/ 2147483646 w 483"/>
              <a:gd name="T45" fmla="*/ 2147483646 h 2215"/>
              <a:gd name="T46" fmla="*/ 2147483646 w 483"/>
              <a:gd name="T47" fmla="*/ 2147483646 h 2215"/>
              <a:gd name="T48" fmla="*/ 2147483646 w 483"/>
              <a:gd name="T49" fmla="*/ 2147483646 h 2215"/>
              <a:gd name="T50" fmla="*/ 2147483646 w 483"/>
              <a:gd name="T51" fmla="*/ 2147483646 h 2215"/>
              <a:gd name="T52" fmla="*/ 2147483646 w 483"/>
              <a:gd name="T53" fmla="*/ 2147483646 h 2215"/>
              <a:gd name="T54" fmla="*/ 2147483646 w 483"/>
              <a:gd name="T55" fmla="*/ 2147483646 h 2215"/>
              <a:gd name="T56" fmla="*/ 2147483646 w 483"/>
              <a:gd name="T57" fmla="*/ 2147483646 h 2215"/>
              <a:gd name="T58" fmla="*/ 0 w 483"/>
              <a:gd name="T59" fmla="*/ 2147483646 h 221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83" h="2215">
                <a:moveTo>
                  <a:pt x="0" y="2215"/>
                </a:moveTo>
                <a:lnTo>
                  <a:pt x="131" y="2215"/>
                </a:lnTo>
                <a:lnTo>
                  <a:pt x="197" y="2060"/>
                </a:lnTo>
                <a:lnTo>
                  <a:pt x="345" y="1654"/>
                </a:lnTo>
                <a:lnTo>
                  <a:pt x="411" y="1415"/>
                </a:lnTo>
                <a:lnTo>
                  <a:pt x="447" y="1247"/>
                </a:lnTo>
                <a:lnTo>
                  <a:pt x="472" y="1077"/>
                </a:lnTo>
                <a:lnTo>
                  <a:pt x="483" y="906"/>
                </a:lnTo>
                <a:lnTo>
                  <a:pt x="477" y="738"/>
                </a:lnTo>
                <a:lnTo>
                  <a:pt x="451" y="577"/>
                </a:lnTo>
                <a:lnTo>
                  <a:pt x="416" y="460"/>
                </a:lnTo>
                <a:lnTo>
                  <a:pt x="385" y="386"/>
                </a:lnTo>
                <a:lnTo>
                  <a:pt x="347" y="315"/>
                </a:lnTo>
                <a:lnTo>
                  <a:pt x="303" y="249"/>
                </a:lnTo>
                <a:lnTo>
                  <a:pt x="250" y="185"/>
                </a:lnTo>
                <a:lnTo>
                  <a:pt x="189" y="126"/>
                </a:lnTo>
                <a:lnTo>
                  <a:pt x="120" y="72"/>
                </a:lnTo>
                <a:lnTo>
                  <a:pt x="42" y="22"/>
                </a:lnTo>
                <a:lnTo>
                  <a:pt x="0" y="0"/>
                </a:lnTo>
                <a:lnTo>
                  <a:pt x="25" y="76"/>
                </a:lnTo>
                <a:lnTo>
                  <a:pt x="68" y="225"/>
                </a:lnTo>
                <a:lnTo>
                  <a:pt x="102" y="374"/>
                </a:lnTo>
                <a:lnTo>
                  <a:pt x="126" y="518"/>
                </a:lnTo>
                <a:lnTo>
                  <a:pt x="144" y="661"/>
                </a:lnTo>
                <a:lnTo>
                  <a:pt x="153" y="803"/>
                </a:lnTo>
                <a:lnTo>
                  <a:pt x="158" y="1012"/>
                </a:lnTo>
                <a:lnTo>
                  <a:pt x="145" y="1286"/>
                </a:lnTo>
                <a:lnTo>
                  <a:pt x="114" y="1554"/>
                </a:lnTo>
                <a:lnTo>
                  <a:pt x="50" y="1953"/>
                </a:lnTo>
                <a:lnTo>
                  <a:pt x="0" y="2215"/>
                </a:lnTo>
                <a:close/>
              </a:path>
            </a:pathLst>
          </a:custGeom>
          <a:solidFill>
            <a:srgbClr val="C41B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05" name="Freeform 303">
            <a:extLst>
              <a:ext uri="{FF2B5EF4-FFF2-40B4-BE49-F238E27FC236}">
                <a16:creationId xmlns:a16="http://schemas.microsoft.com/office/drawing/2014/main" id="{06EF27A8-B0FB-4C03-BE40-28998637BF75}"/>
              </a:ext>
            </a:extLst>
          </p:cNvPr>
          <p:cNvSpPr>
            <a:spLocks/>
          </p:cNvSpPr>
          <p:nvPr/>
        </p:nvSpPr>
        <p:spPr bwMode="auto">
          <a:xfrm>
            <a:off x="8813800" y="436563"/>
            <a:ext cx="384175" cy="1171575"/>
          </a:xfrm>
          <a:custGeom>
            <a:avLst/>
            <a:gdLst>
              <a:gd name="T0" fmla="*/ 2147483646 w 482"/>
              <a:gd name="T1" fmla="*/ 2147483646 h 2215"/>
              <a:gd name="T2" fmla="*/ 2147483646 w 482"/>
              <a:gd name="T3" fmla="*/ 2147483646 h 2215"/>
              <a:gd name="T4" fmla="*/ 2147483646 w 482"/>
              <a:gd name="T5" fmla="*/ 2147483646 h 2215"/>
              <a:gd name="T6" fmla="*/ 2147483646 w 482"/>
              <a:gd name="T7" fmla="*/ 2147483646 h 2215"/>
              <a:gd name="T8" fmla="*/ 2147483646 w 482"/>
              <a:gd name="T9" fmla="*/ 2147483646 h 2215"/>
              <a:gd name="T10" fmla="*/ 2147483646 w 482"/>
              <a:gd name="T11" fmla="*/ 2147483646 h 2215"/>
              <a:gd name="T12" fmla="*/ 2147483646 w 482"/>
              <a:gd name="T13" fmla="*/ 2147483646 h 2215"/>
              <a:gd name="T14" fmla="*/ 0 w 482"/>
              <a:gd name="T15" fmla="*/ 2147483646 h 2215"/>
              <a:gd name="T16" fmla="*/ 2147483646 w 482"/>
              <a:gd name="T17" fmla="*/ 2147483646 h 2215"/>
              <a:gd name="T18" fmla="*/ 2147483646 w 482"/>
              <a:gd name="T19" fmla="*/ 2147483646 h 2215"/>
              <a:gd name="T20" fmla="*/ 2147483646 w 482"/>
              <a:gd name="T21" fmla="*/ 2147483646 h 2215"/>
              <a:gd name="T22" fmla="*/ 2147483646 w 482"/>
              <a:gd name="T23" fmla="*/ 2147483646 h 2215"/>
              <a:gd name="T24" fmla="*/ 2147483646 w 482"/>
              <a:gd name="T25" fmla="*/ 2147483646 h 2215"/>
              <a:gd name="T26" fmla="*/ 2147483646 w 482"/>
              <a:gd name="T27" fmla="*/ 2147483646 h 2215"/>
              <a:gd name="T28" fmla="*/ 2147483646 w 482"/>
              <a:gd name="T29" fmla="*/ 2147483646 h 2215"/>
              <a:gd name="T30" fmla="*/ 2147483646 w 482"/>
              <a:gd name="T31" fmla="*/ 2147483646 h 2215"/>
              <a:gd name="T32" fmla="*/ 2147483646 w 482"/>
              <a:gd name="T33" fmla="*/ 2147483646 h 2215"/>
              <a:gd name="T34" fmla="*/ 2147483646 w 482"/>
              <a:gd name="T35" fmla="*/ 2147483646 h 2215"/>
              <a:gd name="T36" fmla="*/ 2147483646 w 482"/>
              <a:gd name="T37" fmla="*/ 0 h 2215"/>
              <a:gd name="T38" fmla="*/ 2147483646 w 482"/>
              <a:gd name="T39" fmla="*/ 2147483646 h 2215"/>
              <a:gd name="T40" fmla="*/ 2147483646 w 482"/>
              <a:gd name="T41" fmla="*/ 2147483646 h 2215"/>
              <a:gd name="T42" fmla="*/ 2147483646 w 482"/>
              <a:gd name="T43" fmla="*/ 2147483646 h 2215"/>
              <a:gd name="T44" fmla="*/ 2147483646 w 482"/>
              <a:gd name="T45" fmla="*/ 2147483646 h 2215"/>
              <a:gd name="T46" fmla="*/ 2147483646 w 482"/>
              <a:gd name="T47" fmla="*/ 2147483646 h 2215"/>
              <a:gd name="T48" fmla="*/ 2147483646 w 482"/>
              <a:gd name="T49" fmla="*/ 2147483646 h 2215"/>
              <a:gd name="T50" fmla="*/ 2147483646 w 482"/>
              <a:gd name="T51" fmla="*/ 2147483646 h 2215"/>
              <a:gd name="T52" fmla="*/ 2147483646 w 482"/>
              <a:gd name="T53" fmla="*/ 2147483646 h 2215"/>
              <a:gd name="T54" fmla="*/ 2147483646 w 482"/>
              <a:gd name="T55" fmla="*/ 2147483646 h 2215"/>
              <a:gd name="T56" fmla="*/ 2147483646 w 482"/>
              <a:gd name="T57" fmla="*/ 2147483646 h 2215"/>
              <a:gd name="T58" fmla="*/ 2147483646 w 482"/>
              <a:gd name="T59" fmla="*/ 2147483646 h 221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82" h="2215">
                <a:moveTo>
                  <a:pt x="482" y="2215"/>
                </a:moveTo>
                <a:lnTo>
                  <a:pt x="351" y="2215"/>
                </a:lnTo>
                <a:lnTo>
                  <a:pt x="287" y="2060"/>
                </a:lnTo>
                <a:lnTo>
                  <a:pt x="139" y="1654"/>
                </a:lnTo>
                <a:lnTo>
                  <a:pt x="73" y="1415"/>
                </a:lnTo>
                <a:lnTo>
                  <a:pt x="37" y="1247"/>
                </a:lnTo>
                <a:lnTo>
                  <a:pt x="11" y="1077"/>
                </a:lnTo>
                <a:lnTo>
                  <a:pt x="0" y="906"/>
                </a:lnTo>
                <a:lnTo>
                  <a:pt x="6" y="738"/>
                </a:lnTo>
                <a:lnTo>
                  <a:pt x="32" y="577"/>
                </a:lnTo>
                <a:lnTo>
                  <a:pt x="68" y="460"/>
                </a:lnTo>
                <a:lnTo>
                  <a:pt x="98" y="386"/>
                </a:lnTo>
                <a:lnTo>
                  <a:pt x="135" y="315"/>
                </a:lnTo>
                <a:lnTo>
                  <a:pt x="181" y="249"/>
                </a:lnTo>
                <a:lnTo>
                  <a:pt x="233" y="185"/>
                </a:lnTo>
                <a:lnTo>
                  <a:pt x="293" y="126"/>
                </a:lnTo>
                <a:lnTo>
                  <a:pt x="363" y="72"/>
                </a:lnTo>
                <a:lnTo>
                  <a:pt x="440" y="22"/>
                </a:lnTo>
                <a:lnTo>
                  <a:pt x="482" y="0"/>
                </a:lnTo>
                <a:lnTo>
                  <a:pt x="458" y="76"/>
                </a:lnTo>
                <a:lnTo>
                  <a:pt x="416" y="225"/>
                </a:lnTo>
                <a:lnTo>
                  <a:pt x="382" y="374"/>
                </a:lnTo>
                <a:lnTo>
                  <a:pt x="356" y="518"/>
                </a:lnTo>
                <a:lnTo>
                  <a:pt x="339" y="661"/>
                </a:lnTo>
                <a:lnTo>
                  <a:pt x="329" y="803"/>
                </a:lnTo>
                <a:lnTo>
                  <a:pt x="324" y="1012"/>
                </a:lnTo>
                <a:lnTo>
                  <a:pt x="338" y="1286"/>
                </a:lnTo>
                <a:lnTo>
                  <a:pt x="369" y="1554"/>
                </a:lnTo>
                <a:lnTo>
                  <a:pt x="433" y="1953"/>
                </a:lnTo>
                <a:lnTo>
                  <a:pt x="482" y="2215"/>
                </a:lnTo>
                <a:close/>
              </a:path>
            </a:pathLst>
          </a:custGeom>
          <a:solidFill>
            <a:srgbClr val="C41B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06" name="Freeform 304">
            <a:extLst>
              <a:ext uri="{FF2B5EF4-FFF2-40B4-BE49-F238E27FC236}">
                <a16:creationId xmlns:a16="http://schemas.microsoft.com/office/drawing/2014/main" id="{737B8849-1C95-4288-AB48-0EB68AEA35D3}"/>
              </a:ext>
            </a:extLst>
          </p:cNvPr>
          <p:cNvSpPr>
            <a:spLocks/>
          </p:cNvSpPr>
          <p:nvPr/>
        </p:nvSpPr>
        <p:spPr bwMode="auto">
          <a:xfrm>
            <a:off x="8518525" y="2865438"/>
            <a:ext cx="1703388" cy="509587"/>
          </a:xfrm>
          <a:custGeom>
            <a:avLst/>
            <a:gdLst>
              <a:gd name="T0" fmla="*/ 2147483646 w 2141"/>
              <a:gd name="T1" fmla="*/ 2147483646 h 962"/>
              <a:gd name="T2" fmla="*/ 2147483646 w 2141"/>
              <a:gd name="T3" fmla="*/ 2147483646 h 962"/>
              <a:gd name="T4" fmla="*/ 2147483646 w 2141"/>
              <a:gd name="T5" fmla="*/ 2147483646 h 962"/>
              <a:gd name="T6" fmla="*/ 2147483646 w 2141"/>
              <a:gd name="T7" fmla="*/ 2147483646 h 962"/>
              <a:gd name="T8" fmla="*/ 2147483646 w 2141"/>
              <a:gd name="T9" fmla="*/ 2147483646 h 962"/>
              <a:gd name="T10" fmla="*/ 2147483646 w 2141"/>
              <a:gd name="T11" fmla="*/ 2147483646 h 962"/>
              <a:gd name="T12" fmla="*/ 2147483646 w 2141"/>
              <a:gd name="T13" fmla="*/ 2147483646 h 962"/>
              <a:gd name="T14" fmla="*/ 2147483646 w 2141"/>
              <a:gd name="T15" fmla="*/ 2147483646 h 962"/>
              <a:gd name="T16" fmla="*/ 2147483646 w 2141"/>
              <a:gd name="T17" fmla="*/ 2147483646 h 962"/>
              <a:gd name="T18" fmla="*/ 2147483646 w 2141"/>
              <a:gd name="T19" fmla="*/ 2147483646 h 962"/>
              <a:gd name="T20" fmla="*/ 2147483646 w 2141"/>
              <a:gd name="T21" fmla="*/ 2147483646 h 962"/>
              <a:gd name="T22" fmla="*/ 2147483646 w 2141"/>
              <a:gd name="T23" fmla="*/ 2147483646 h 962"/>
              <a:gd name="T24" fmla="*/ 2147483646 w 2141"/>
              <a:gd name="T25" fmla="*/ 2147483646 h 962"/>
              <a:gd name="T26" fmla="*/ 2147483646 w 2141"/>
              <a:gd name="T27" fmla="*/ 2147483646 h 962"/>
              <a:gd name="T28" fmla="*/ 2147483646 w 2141"/>
              <a:gd name="T29" fmla="*/ 2147483646 h 962"/>
              <a:gd name="T30" fmla="*/ 2147483646 w 2141"/>
              <a:gd name="T31" fmla="*/ 2147483646 h 962"/>
              <a:gd name="T32" fmla="*/ 2147483646 w 2141"/>
              <a:gd name="T33" fmla="*/ 2147483646 h 962"/>
              <a:gd name="T34" fmla="*/ 2147483646 w 2141"/>
              <a:gd name="T35" fmla="*/ 2147483646 h 962"/>
              <a:gd name="T36" fmla="*/ 2147483646 w 2141"/>
              <a:gd name="T37" fmla="*/ 2147483646 h 962"/>
              <a:gd name="T38" fmla="*/ 2147483646 w 2141"/>
              <a:gd name="T39" fmla="*/ 2147483646 h 962"/>
              <a:gd name="T40" fmla="*/ 2147483646 w 2141"/>
              <a:gd name="T41" fmla="*/ 2147483646 h 962"/>
              <a:gd name="T42" fmla="*/ 2147483646 w 2141"/>
              <a:gd name="T43" fmla="*/ 2147483646 h 962"/>
              <a:gd name="T44" fmla="*/ 2147483646 w 2141"/>
              <a:gd name="T45" fmla="*/ 2147483646 h 962"/>
              <a:gd name="T46" fmla="*/ 2147483646 w 2141"/>
              <a:gd name="T47" fmla="*/ 2147483646 h 962"/>
              <a:gd name="T48" fmla="*/ 2147483646 w 2141"/>
              <a:gd name="T49" fmla="*/ 2147483646 h 962"/>
              <a:gd name="T50" fmla="*/ 2147483646 w 2141"/>
              <a:gd name="T51" fmla="*/ 2147483646 h 962"/>
              <a:gd name="T52" fmla="*/ 2147483646 w 2141"/>
              <a:gd name="T53" fmla="*/ 2147483646 h 962"/>
              <a:gd name="T54" fmla="*/ 2147483646 w 2141"/>
              <a:gd name="T55" fmla="*/ 2147483646 h 962"/>
              <a:gd name="T56" fmla="*/ 2147483646 w 2141"/>
              <a:gd name="T57" fmla="*/ 2147483646 h 962"/>
              <a:gd name="T58" fmla="*/ 2147483646 w 2141"/>
              <a:gd name="T59" fmla="*/ 2147483646 h 962"/>
              <a:gd name="T60" fmla="*/ 2147483646 w 2141"/>
              <a:gd name="T61" fmla="*/ 2147483646 h 962"/>
              <a:gd name="T62" fmla="*/ 2147483646 w 2141"/>
              <a:gd name="T63" fmla="*/ 2147483646 h 962"/>
              <a:gd name="T64" fmla="*/ 2147483646 w 2141"/>
              <a:gd name="T65" fmla="*/ 2147483646 h 962"/>
              <a:gd name="T66" fmla="*/ 2147483646 w 2141"/>
              <a:gd name="T67" fmla="*/ 2147483646 h 962"/>
              <a:gd name="T68" fmla="*/ 2147483646 w 2141"/>
              <a:gd name="T69" fmla="*/ 0 h 962"/>
              <a:gd name="T70" fmla="*/ 2147483646 w 2141"/>
              <a:gd name="T71" fmla="*/ 2147483646 h 962"/>
              <a:gd name="T72" fmla="*/ 2147483646 w 2141"/>
              <a:gd name="T73" fmla="*/ 2147483646 h 962"/>
              <a:gd name="T74" fmla="*/ 2147483646 w 2141"/>
              <a:gd name="T75" fmla="*/ 2147483646 h 962"/>
              <a:gd name="T76" fmla="*/ 2147483646 w 2141"/>
              <a:gd name="T77" fmla="*/ 2147483646 h 962"/>
              <a:gd name="T78" fmla="*/ 2147483646 w 2141"/>
              <a:gd name="T79" fmla="*/ 2147483646 h 962"/>
              <a:gd name="T80" fmla="*/ 2147483646 w 2141"/>
              <a:gd name="T81" fmla="*/ 2147483646 h 962"/>
              <a:gd name="T82" fmla="*/ 2147483646 w 2141"/>
              <a:gd name="T83" fmla="*/ 2147483646 h 962"/>
              <a:gd name="T84" fmla="*/ 2147483646 w 2141"/>
              <a:gd name="T85" fmla="*/ 2147483646 h 962"/>
              <a:gd name="T86" fmla="*/ 2147483646 w 2141"/>
              <a:gd name="T87" fmla="*/ 2147483646 h 962"/>
              <a:gd name="T88" fmla="*/ 2147483646 w 2141"/>
              <a:gd name="T89" fmla="*/ 2147483646 h 962"/>
              <a:gd name="T90" fmla="*/ 2147483646 w 2141"/>
              <a:gd name="T91" fmla="*/ 2147483646 h 962"/>
              <a:gd name="T92" fmla="*/ 2147483646 w 2141"/>
              <a:gd name="T93" fmla="*/ 2147483646 h 962"/>
              <a:gd name="T94" fmla="*/ 2147483646 w 2141"/>
              <a:gd name="T95" fmla="*/ 2147483646 h 962"/>
              <a:gd name="T96" fmla="*/ 2147483646 w 2141"/>
              <a:gd name="T97" fmla="*/ 2147483646 h 962"/>
              <a:gd name="T98" fmla="*/ 2147483646 w 2141"/>
              <a:gd name="T99" fmla="*/ 2147483646 h 962"/>
              <a:gd name="T100" fmla="*/ 2147483646 w 2141"/>
              <a:gd name="T101" fmla="*/ 2147483646 h 962"/>
              <a:gd name="T102" fmla="*/ 0 w 2141"/>
              <a:gd name="T103" fmla="*/ 2147483646 h 962"/>
              <a:gd name="T104" fmla="*/ 2147483646 w 2141"/>
              <a:gd name="T105" fmla="*/ 2147483646 h 962"/>
              <a:gd name="T106" fmla="*/ 2147483646 w 2141"/>
              <a:gd name="T107" fmla="*/ 2147483646 h 962"/>
              <a:gd name="T108" fmla="*/ 2147483646 w 2141"/>
              <a:gd name="T109" fmla="*/ 2147483646 h 962"/>
              <a:gd name="T110" fmla="*/ 2147483646 w 2141"/>
              <a:gd name="T111" fmla="*/ 2147483646 h 9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141" h="962">
                <a:moveTo>
                  <a:pt x="150" y="962"/>
                </a:moveTo>
                <a:lnTo>
                  <a:pt x="1905" y="950"/>
                </a:lnTo>
                <a:lnTo>
                  <a:pt x="1956" y="912"/>
                </a:lnTo>
                <a:lnTo>
                  <a:pt x="2040" y="832"/>
                </a:lnTo>
                <a:lnTo>
                  <a:pt x="2100" y="756"/>
                </a:lnTo>
                <a:lnTo>
                  <a:pt x="2127" y="700"/>
                </a:lnTo>
                <a:lnTo>
                  <a:pt x="2139" y="663"/>
                </a:lnTo>
                <a:lnTo>
                  <a:pt x="2141" y="627"/>
                </a:lnTo>
                <a:lnTo>
                  <a:pt x="2136" y="590"/>
                </a:lnTo>
                <a:lnTo>
                  <a:pt x="2124" y="554"/>
                </a:lnTo>
                <a:lnTo>
                  <a:pt x="2103" y="520"/>
                </a:lnTo>
                <a:lnTo>
                  <a:pt x="2056" y="468"/>
                </a:lnTo>
                <a:lnTo>
                  <a:pt x="1960" y="403"/>
                </a:lnTo>
                <a:lnTo>
                  <a:pt x="1895" y="371"/>
                </a:lnTo>
                <a:lnTo>
                  <a:pt x="1878" y="336"/>
                </a:lnTo>
                <a:lnTo>
                  <a:pt x="1841" y="279"/>
                </a:lnTo>
                <a:lnTo>
                  <a:pt x="1799" y="235"/>
                </a:lnTo>
                <a:lnTo>
                  <a:pt x="1752" y="203"/>
                </a:lnTo>
                <a:lnTo>
                  <a:pt x="1700" y="185"/>
                </a:lnTo>
                <a:lnTo>
                  <a:pt x="1642" y="182"/>
                </a:lnTo>
                <a:lnTo>
                  <a:pt x="1581" y="193"/>
                </a:lnTo>
                <a:lnTo>
                  <a:pt x="1512" y="221"/>
                </a:lnTo>
                <a:lnTo>
                  <a:pt x="1476" y="242"/>
                </a:lnTo>
                <a:lnTo>
                  <a:pt x="1456" y="203"/>
                </a:lnTo>
                <a:lnTo>
                  <a:pt x="1415" y="144"/>
                </a:lnTo>
                <a:lnTo>
                  <a:pt x="1372" y="108"/>
                </a:lnTo>
                <a:lnTo>
                  <a:pt x="1326" y="90"/>
                </a:lnTo>
                <a:lnTo>
                  <a:pt x="1281" y="87"/>
                </a:lnTo>
                <a:lnTo>
                  <a:pt x="1234" y="96"/>
                </a:lnTo>
                <a:lnTo>
                  <a:pt x="1161" y="121"/>
                </a:lnTo>
                <a:lnTo>
                  <a:pt x="1112" y="144"/>
                </a:lnTo>
                <a:lnTo>
                  <a:pt x="1062" y="104"/>
                </a:lnTo>
                <a:lnTo>
                  <a:pt x="988" y="44"/>
                </a:lnTo>
                <a:lnTo>
                  <a:pt x="936" y="15"/>
                </a:lnTo>
                <a:lnTo>
                  <a:pt x="881" y="0"/>
                </a:lnTo>
                <a:lnTo>
                  <a:pt x="822" y="5"/>
                </a:lnTo>
                <a:lnTo>
                  <a:pt x="757" y="39"/>
                </a:lnTo>
                <a:lnTo>
                  <a:pt x="686" y="105"/>
                </a:lnTo>
                <a:lnTo>
                  <a:pt x="646" y="155"/>
                </a:lnTo>
                <a:lnTo>
                  <a:pt x="600" y="146"/>
                </a:lnTo>
                <a:lnTo>
                  <a:pt x="509" y="137"/>
                </a:lnTo>
                <a:lnTo>
                  <a:pt x="427" y="139"/>
                </a:lnTo>
                <a:lnTo>
                  <a:pt x="351" y="153"/>
                </a:lnTo>
                <a:lnTo>
                  <a:pt x="284" y="182"/>
                </a:lnTo>
                <a:lnTo>
                  <a:pt x="227" y="225"/>
                </a:lnTo>
                <a:lnTo>
                  <a:pt x="179" y="286"/>
                </a:lnTo>
                <a:lnTo>
                  <a:pt x="143" y="365"/>
                </a:lnTo>
                <a:lnTo>
                  <a:pt x="129" y="413"/>
                </a:lnTo>
                <a:lnTo>
                  <a:pt x="87" y="464"/>
                </a:lnTo>
                <a:lnTo>
                  <a:pt x="31" y="556"/>
                </a:lnTo>
                <a:lnTo>
                  <a:pt x="3" y="636"/>
                </a:lnTo>
                <a:lnTo>
                  <a:pt x="0" y="707"/>
                </a:lnTo>
                <a:lnTo>
                  <a:pt x="16" y="771"/>
                </a:lnTo>
                <a:lnTo>
                  <a:pt x="45" y="828"/>
                </a:lnTo>
                <a:lnTo>
                  <a:pt x="106" y="910"/>
                </a:lnTo>
                <a:lnTo>
                  <a:pt x="150" y="962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07" name="Freeform 305">
            <a:extLst>
              <a:ext uri="{FF2B5EF4-FFF2-40B4-BE49-F238E27FC236}">
                <a16:creationId xmlns:a16="http://schemas.microsoft.com/office/drawing/2014/main" id="{95154DFB-0A5A-4F93-B18B-FF02FACE3E9E}"/>
              </a:ext>
            </a:extLst>
          </p:cNvPr>
          <p:cNvSpPr>
            <a:spLocks/>
          </p:cNvSpPr>
          <p:nvPr/>
        </p:nvSpPr>
        <p:spPr bwMode="auto">
          <a:xfrm>
            <a:off x="8561388" y="2905125"/>
            <a:ext cx="1609725" cy="444500"/>
          </a:xfrm>
          <a:custGeom>
            <a:avLst/>
            <a:gdLst>
              <a:gd name="T0" fmla="*/ 2147483646 w 2024"/>
              <a:gd name="T1" fmla="*/ 2147483646 h 839"/>
              <a:gd name="T2" fmla="*/ 2147483646 w 2024"/>
              <a:gd name="T3" fmla="*/ 2147483646 h 839"/>
              <a:gd name="T4" fmla="*/ 2147483646 w 2024"/>
              <a:gd name="T5" fmla="*/ 2147483646 h 839"/>
              <a:gd name="T6" fmla="*/ 2147483646 w 2024"/>
              <a:gd name="T7" fmla="*/ 2147483646 h 839"/>
              <a:gd name="T8" fmla="*/ 2147483646 w 2024"/>
              <a:gd name="T9" fmla="*/ 2147483646 h 839"/>
              <a:gd name="T10" fmla="*/ 2147483646 w 2024"/>
              <a:gd name="T11" fmla="*/ 2147483646 h 839"/>
              <a:gd name="T12" fmla="*/ 2147483646 w 2024"/>
              <a:gd name="T13" fmla="*/ 2147483646 h 839"/>
              <a:gd name="T14" fmla="*/ 2147483646 w 2024"/>
              <a:gd name="T15" fmla="*/ 2147483646 h 839"/>
              <a:gd name="T16" fmla="*/ 2147483646 w 2024"/>
              <a:gd name="T17" fmla="*/ 2147483646 h 839"/>
              <a:gd name="T18" fmla="*/ 2147483646 w 2024"/>
              <a:gd name="T19" fmla="*/ 2147483646 h 839"/>
              <a:gd name="T20" fmla="*/ 2147483646 w 2024"/>
              <a:gd name="T21" fmla="*/ 2147483646 h 839"/>
              <a:gd name="T22" fmla="*/ 2147483646 w 2024"/>
              <a:gd name="T23" fmla="*/ 2147483646 h 839"/>
              <a:gd name="T24" fmla="*/ 2147483646 w 2024"/>
              <a:gd name="T25" fmla="*/ 2147483646 h 839"/>
              <a:gd name="T26" fmla="*/ 2147483646 w 2024"/>
              <a:gd name="T27" fmla="*/ 2147483646 h 839"/>
              <a:gd name="T28" fmla="*/ 2147483646 w 2024"/>
              <a:gd name="T29" fmla="*/ 2147483646 h 839"/>
              <a:gd name="T30" fmla="*/ 2147483646 w 2024"/>
              <a:gd name="T31" fmla="*/ 2147483646 h 839"/>
              <a:gd name="T32" fmla="*/ 2147483646 w 2024"/>
              <a:gd name="T33" fmla="*/ 2147483646 h 839"/>
              <a:gd name="T34" fmla="*/ 2147483646 w 2024"/>
              <a:gd name="T35" fmla="*/ 2147483646 h 839"/>
              <a:gd name="T36" fmla="*/ 2147483646 w 2024"/>
              <a:gd name="T37" fmla="*/ 2147483646 h 839"/>
              <a:gd name="T38" fmla="*/ 2147483646 w 2024"/>
              <a:gd name="T39" fmla="*/ 2147483646 h 839"/>
              <a:gd name="T40" fmla="*/ 2147483646 w 2024"/>
              <a:gd name="T41" fmla="*/ 2147483646 h 839"/>
              <a:gd name="T42" fmla="*/ 2147483646 w 2024"/>
              <a:gd name="T43" fmla="*/ 2147483646 h 839"/>
              <a:gd name="T44" fmla="*/ 2147483646 w 2024"/>
              <a:gd name="T45" fmla="*/ 2147483646 h 839"/>
              <a:gd name="T46" fmla="*/ 2147483646 w 2024"/>
              <a:gd name="T47" fmla="*/ 2147483646 h 839"/>
              <a:gd name="T48" fmla="*/ 2147483646 w 2024"/>
              <a:gd name="T49" fmla="*/ 2147483646 h 839"/>
              <a:gd name="T50" fmla="*/ 2147483646 w 2024"/>
              <a:gd name="T51" fmla="*/ 2147483646 h 839"/>
              <a:gd name="T52" fmla="*/ 2147483646 w 2024"/>
              <a:gd name="T53" fmla="*/ 2147483646 h 839"/>
              <a:gd name="T54" fmla="*/ 2147483646 w 2024"/>
              <a:gd name="T55" fmla="*/ 2147483646 h 839"/>
              <a:gd name="T56" fmla="*/ 2147483646 w 2024"/>
              <a:gd name="T57" fmla="*/ 2147483646 h 839"/>
              <a:gd name="T58" fmla="*/ 2147483646 w 2024"/>
              <a:gd name="T59" fmla="*/ 2147483646 h 839"/>
              <a:gd name="T60" fmla="*/ 2147483646 w 2024"/>
              <a:gd name="T61" fmla="*/ 2147483646 h 839"/>
              <a:gd name="T62" fmla="*/ 2147483646 w 2024"/>
              <a:gd name="T63" fmla="*/ 2147483646 h 839"/>
              <a:gd name="T64" fmla="*/ 2147483646 w 2024"/>
              <a:gd name="T65" fmla="*/ 2147483646 h 839"/>
              <a:gd name="T66" fmla="*/ 2147483646 w 2024"/>
              <a:gd name="T67" fmla="*/ 2147483646 h 839"/>
              <a:gd name="T68" fmla="*/ 2147483646 w 2024"/>
              <a:gd name="T69" fmla="*/ 0 h 839"/>
              <a:gd name="T70" fmla="*/ 2147483646 w 2024"/>
              <a:gd name="T71" fmla="*/ 2147483646 h 839"/>
              <a:gd name="T72" fmla="*/ 2147483646 w 2024"/>
              <a:gd name="T73" fmla="*/ 2147483646 h 839"/>
              <a:gd name="T74" fmla="*/ 2147483646 w 2024"/>
              <a:gd name="T75" fmla="*/ 2147483646 h 839"/>
              <a:gd name="T76" fmla="*/ 2147483646 w 2024"/>
              <a:gd name="T77" fmla="*/ 2147483646 h 839"/>
              <a:gd name="T78" fmla="*/ 2147483646 w 2024"/>
              <a:gd name="T79" fmla="*/ 2147483646 h 839"/>
              <a:gd name="T80" fmla="*/ 2147483646 w 2024"/>
              <a:gd name="T81" fmla="*/ 2147483646 h 839"/>
              <a:gd name="T82" fmla="*/ 2147483646 w 2024"/>
              <a:gd name="T83" fmla="*/ 2147483646 h 839"/>
              <a:gd name="T84" fmla="*/ 2147483646 w 2024"/>
              <a:gd name="T85" fmla="*/ 2147483646 h 839"/>
              <a:gd name="T86" fmla="*/ 2147483646 w 2024"/>
              <a:gd name="T87" fmla="*/ 2147483646 h 839"/>
              <a:gd name="T88" fmla="*/ 2147483646 w 2024"/>
              <a:gd name="T89" fmla="*/ 2147483646 h 839"/>
              <a:gd name="T90" fmla="*/ 2147483646 w 2024"/>
              <a:gd name="T91" fmla="*/ 2147483646 h 839"/>
              <a:gd name="T92" fmla="*/ 2147483646 w 2024"/>
              <a:gd name="T93" fmla="*/ 2147483646 h 839"/>
              <a:gd name="T94" fmla="*/ 2147483646 w 2024"/>
              <a:gd name="T95" fmla="*/ 2147483646 h 839"/>
              <a:gd name="T96" fmla="*/ 2147483646 w 2024"/>
              <a:gd name="T97" fmla="*/ 2147483646 h 839"/>
              <a:gd name="T98" fmla="*/ 2147483646 w 2024"/>
              <a:gd name="T99" fmla="*/ 2147483646 h 839"/>
              <a:gd name="T100" fmla="*/ 2147483646 w 2024"/>
              <a:gd name="T101" fmla="*/ 2147483646 h 839"/>
              <a:gd name="T102" fmla="*/ 0 w 2024"/>
              <a:gd name="T103" fmla="*/ 2147483646 h 839"/>
              <a:gd name="T104" fmla="*/ 2147483646 w 2024"/>
              <a:gd name="T105" fmla="*/ 2147483646 h 839"/>
              <a:gd name="T106" fmla="*/ 2147483646 w 2024"/>
              <a:gd name="T107" fmla="*/ 2147483646 h 839"/>
              <a:gd name="T108" fmla="*/ 2147483646 w 2024"/>
              <a:gd name="T109" fmla="*/ 2147483646 h 839"/>
              <a:gd name="T110" fmla="*/ 2147483646 w 2024"/>
              <a:gd name="T111" fmla="*/ 2147483646 h 8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24" h="839">
                <a:moveTo>
                  <a:pt x="142" y="839"/>
                </a:moveTo>
                <a:lnTo>
                  <a:pt x="1802" y="830"/>
                </a:lnTo>
                <a:lnTo>
                  <a:pt x="1849" y="795"/>
                </a:lnTo>
                <a:lnTo>
                  <a:pt x="1929" y="727"/>
                </a:lnTo>
                <a:lnTo>
                  <a:pt x="1986" y="660"/>
                </a:lnTo>
                <a:lnTo>
                  <a:pt x="2012" y="610"/>
                </a:lnTo>
                <a:lnTo>
                  <a:pt x="2022" y="578"/>
                </a:lnTo>
                <a:lnTo>
                  <a:pt x="2024" y="546"/>
                </a:lnTo>
                <a:lnTo>
                  <a:pt x="2020" y="514"/>
                </a:lnTo>
                <a:lnTo>
                  <a:pt x="2008" y="484"/>
                </a:lnTo>
                <a:lnTo>
                  <a:pt x="1988" y="453"/>
                </a:lnTo>
                <a:lnTo>
                  <a:pt x="1944" y="408"/>
                </a:lnTo>
                <a:lnTo>
                  <a:pt x="1853" y="350"/>
                </a:lnTo>
                <a:lnTo>
                  <a:pt x="1792" y="322"/>
                </a:lnTo>
                <a:lnTo>
                  <a:pt x="1776" y="293"/>
                </a:lnTo>
                <a:lnTo>
                  <a:pt x="1740" y="243"/>
                </a:lnTo>
                <a:lnTo>
                  <a:pt x="1701" y="204"/>
                </a:lnTo>
                <a:lnTo>
                  <a:pt x="1656" y="176"/>
                </a:lnTo>
                <a:lnTo>
                  <a:pt x="1607" y="161"/>
                </a:lnTo>
                <a:lnTo>
                  <a:pt x="1554" y="158"/>
                </a:lnTo>
                <a:lnTo>
                  <a:pt x="1495" y="169"/>
                </a:lnTo>
                <a:lnTo>
                  <a:pt x="1429" y="193"/>
                </a:lnTo>
                <a:lnTo>
                  <a:pt x="1396" y="210"/>
                </a:lnTo>
                <a:lnTo>
                  <a:pt x="1377" y="176"/>
                </a:lnTo>
                <a:lnTo>
                  <a:pt x="1338" y="126"/>
                </a:lnTo>
                <a:lnTo>
                  <a:pt x="1297" y="94"/>
                </a:lnTo>
                <a:lnTo>
                  <a:pt x="1255" y="79"/>
                </a:lnTo>
                <a:lnTo>
                  <a:pt x="1211" y="76"/>
                </a:lnTo>
                <a:lnTo>
                  <a:pt x="1166" y="83"/>
                </a:lnTo>
                <a:lnTo>
                  <a:pt x="1098" y="105"/>
                </a:lnTo>
                <a:lnTo>
                  <a:pt x="1052" y="126"/>
                </a:lnTo>
                <a:lnTo>
                  <a:pt x="1005" y="90"/>
                </a:lnTo>
                <a:lnTo>
                  <a:pt x="934" y="39"/>
                </a:lnTo>
                <a:lnTo>
                  <a:pt x="885" y="12"/>
                </a:lnTo>
                <a:lnTo>
                  <a:pt x="833" y="0"/>
                </a:lnTo>
                <a:lnTo>
                  <a:pt x="778" y="5"/>
                </a:lnTo>
                <a:lnTo>
                  <a:pt x="716" y="35"/>
                </a:lnTo>
                <a:lnTo>
                  <a:pt x="648" y="92"/>
                </a:lnTo>
                <a:lnTo>
                  <a:pt x="612" y="135"/>
                </a:lnTo>
                <a:lnTo>
                  <a:pt x="566" y="128"/>
                </a:lnTo>
                <a:lnTo>
                  <a:pt x="483" y="119"/>
                </a:lnTo>
                <a:lnTo>
                  <a:pt x="404" y="121"/>
                </a:lnTo>
                <a:lnTo>
                  <a:pt x="332" y="133"/>
                </a:lnTo>
                <a:lnTo>
                  <a:pt x="269" y="158"/>
                </a:lnTo>
                <a:lnTo>
                  <a:pt x="215" y="197"/>
                </a:lnTo>
                <a:lnTo>
                  <a:pt x="169" y="250"/>
                </a:lnTo>
                <a:lnTo>
                  <a:pt x="136" y="318"/>
                </a:lnTo>
                <a:lnTo>
                  <a:pt x="123" y="360"/>
                </a:lnTo>
                <a:lnTo>
                  <a:pt x="83" y="404"/>
                </a:lnTo>
                <a:lnTo>
                  <a:pt x="30" y="485"/>
                </a:lnTo>
                <a:lnTo>
                  <a:pt x="4" y="554"/>
                </a:lnTo>
                <a:lnTo>
                  <a:pt x="0" y="617"/>
                </a:lnTo>
                <a:lnTo>
                  <a:pt x="15" y="673"/>
                </a:lnTo>
                <a:lnTo>
                  <a:pt x="43" y="723"/>
                </a:lnTo>
                <a:lnTo>
                  <a:pt x="100" y="793"/>
                </a:lnTo>
                <a:lnTo>
                  <a:pt x="142" y="839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10" name="Freeform 308">
            <a:extLst>
              <a:ext uri="{FF2B5EF4-FFF2-40B4-BE49-F238E27FC236}">
                <a16:creationId xmlns:a16="http://schemas.microsoft.com/office/drawing/2014/main" id="{B19E7037-9119-4823-A18A-453B25A95129}"/>
              </a:ext>
            </a:extLst>
          </p:cNvPr>
          <p:cNvSpPr>
            <a:spLocks/>
          </p:cNvSpPr>
          <p:nvPr/>
        </p:nvSpPr>
        <p:spPr bwMode="auto">
          <a:xfrm>
            <a:off x="10731500" y="511175"/>
            <a:ext cx="1317625" cy="395288"/>
          </a:xfrm>
          <a:custGeom>
            <a:avLst/>
            <a:gdLst>
              <a:gd name="T0" fmla="*/ 2147483646 w 1656"/>
              <a:gd name="T1" fmla="*/ 2147483646 h 745"/>
              <a:gd name="T2" fmla="*/ 2147483646 w 1656"/>
              <a:gd name="T3" fmla="*/ 2147483646 h 745"/>
              <a:gd name="T4" fmla="*/ 2147483646 w 1656"/>
              <a:gd name="T5" fmla="*/ 2147483646 h 745"/>
              <a:gd name="T6" fmla="*/ 2147483646 w 1656"/>
              <a:gd name="T7" fmla="*/ 2147483646 h 745"/>
              <a:gd name="T8" fmla="*/ 2147483646 w 1656"/>
              <a:gd name="T9" fmla="*/ 2147483646 h 745"/>
              <a:gd name="T10" fmla="*/ 2147483646 w 1656"/>
              <a:gd name="T11" fmla="*/ 2147483646 h 745"/>
              <a:gd name="T12" fmla="*/ 2147483646 w 1656"/>
              <a:gd name="T13" fmla="*/ 2147483646 h 745"/>
              <a:gd name="T14" fmla="*/ 2147483646 w 1656"/>
              <a:gd name="T15" fmla="*/ 2147483646 h 745"/>
              <a:gd name="T16" fmla="*/ 2147483646 w 1656"/>
              <a:gd name="T17" fmla="*/ 2147483646 h 745"/>
              <a:gd name="T18" fmla="*/ 2147483646 w 1656"/>
              <a:gd name="T19" fmla="*/ 2147483646 h 745"/>
              <a:gd name="T20" fmla="*/ 2147483646 w 1656"/>
              <a:gd name="T21" fmla="*/ 2147483646 h 745"/>
              <a:gd name="T22" fmla="*/ 2147483646 w 1656"/>
              <a:gd name="T23" fmla="*/ 2147483646 h 745"/>
              <a:gd name="T24" fmla="*/ 2147483646 w 1656"/>
              <a:gd name="T25" fmla="*/ 2147483646 h 745"/>
              <a:gd name="T26" fmla="*/ 2147483646 w 1656"/>
              <a:gd name="T27" fmla="*/ 2147483646 h 745"/>
              <a:gd name="T28" fmla="*/ 2147483646 w 1656"/>
              <a:gd name="T29" fmla="*/ 2147483646 h 745"/>
              <a:gd name="T30" fmla="*/ 2147483646 w 1656"/>
              <a:gd name="T31" fmla="*/ 2147483646 h 745"/>
              <a:gd name="T32" fmla="*/ 2147483646 w 1656"/>
              <a:gd name="T33" fmla="*/ 2147483646 h 745"/>
              <a:gd name="T34" fmla="*/ 2147483646 w 1656"/>
              <a:gd name="T35" fmla="*/ 2147483646 h 745"/>
              <a:gd name="T36" fmla="*/ 2147483646 w 1656"/>
              <a:gd name="T37" fmla="*/ 2147483646 h 745"/>
              <a:gd name="T38" fmla="*/ 2147483646 w 1656"/>
              <a:gd name="T39" fmla="*/ 2147483646 h 745"/>
              <a:gd name="T40" fmla="*/ 2147483646 w 1656"/>
              <a:gd name="T41" fmla="*/ 2147483646 h 745"/>
              <a:gd name="T42" fmla="*/ 2147483646 w 1656"/>
              <a:gd name="T43" fmla="*/ 2147483646 h 745"/>
              <a:gd name="T44" fmla="*/ 2147483646 w 1656"/>
              <a:gd name="T45" fmla="*/ 2147483646 h 745"/>
              <a:gd name="T46" fmla="*/ 2147483646 w 1656"/>
              <a:gd name="T47" fmla="*/ 2147483646 h 745"/>
              <a:gd name="T48" fmla="*/ 2147483646 w 1656"/>
              <a:gd name="T49" fmla="*/ 2147483646 h 745"/>
              <a:gd name="T50" fmla="*/ 2147483646 w 1656"/>
              <a:gd name="T51" fmla="*/ 2147483646 h 745"/>
              <a:gd name="T52" fmla="*/ 2147483646 w 1656"/>
              <a:gd name="T53" fmla="*/ 2147483646 h 745"/>
              <a:gd name="T54" fmla="*/ 2147483646 w 1656"/>
              <a:gd name="T55" fmla="*/ 2147483646 h 745"/>
              <a:gd name="T56" fmla="*/ 2147483646 w 1656"/>
              <a:gd name="T57" fmla="*/ 2147483646 h 745"/>
              <a:gd name="T58" fmla="*/ 2147483646 w 1656"/>
              <a:gd name="T59" fmla="*/ 2147483646 h 745"/>
              <a:gd name="T60" fmla="*/ 2147483646 w 1656"/>
              <a:gd name="T61" fmla="*/ 2147483646 h 745"/>
              <a:gd name="T62" fmla="*/ 2147483646 w 1656"/>
              <a:gd name="T63" fmla="*/ 0 h 745"/>
              <a:gd name="T64" fmla="*/ 2147483646 w 1656"/>
              <a:gd name="T65" fmla="*/ 2147483646 h 745"/>
              <a:gd name="T66" fmla="*/ 2147483646 w 1656"/>
              <a:gd name="T67" fmla="*/ 2147483646 h 745"/>
              <a:gd name="T68" fmla="*/ 2147483646 w 1656"/>
              <a:gd name="T69" fmla="*/ 2147483646 h 745"/>
              <a:gd name="T70" fmla="*/ 2147483646 w 1656"/>
              <a:gd name="T71" fmla="*/ 2147483646 h 745"/>
              <a:gd name="T72" fmla="*/ 2147483646 w 1656"/>
              <a:gd name="T73" fmla="*/ 2147483646 h 745"/>
              <a:gd name="T74" fmla="*/ 2147483646 w 1656"/>
              <a:gd name="T75" fmla="*/ 2147483646 h 745"/>
              <a:gd name="T76" fmla="*/ 2147483646 w 1656"/>
              <a:gd name="T77" fmla="*/ 2147483646 h 745"/>
              <a:gd name="T78" fmla="*/ 2147483646 w 1656"/>
              <a:gd name="T79" fmla="*/ 2147483646 h 745"/>
              <a:gd name="T80" fmla="*/ 2147483646 w 1656"/>
              <a:gd name="T81" fmla="*/ 2147483646 h 745"/>
              <a:gd name="T82" fmla="*/ 2147483646 w 1656"/>
              <a:gd name="T83" fmla="*/ 2147483646 h 745"/>
              <a:gd name="T84" fmla="*/ 2147483646 w 1656"/>
              <a:gd name="T85" fmla="*/ 2147483646 h 745"/>
              <a:gd name="T86" fmla="*/ 2147483646 w 1656"/>
              <a:gd name="T87" fmla="*/ 2147483646 h 745"/>
              <a:gd name="T88" fmla="*/ 2147483646 w 1656"/>
              <a:gd name="T89" fmla="*/ 2147483646 h 745"/>
              <a:gd name="T90" fmla="*/ 2147483646 w 1656"/>
              <a:gd name="T91" fmla="*/ 2147483646 h 745"/>
              <a:gd name="T92" fmla="*/ 2147483646 w 1656"/>
              <a:gd name="T93" fmla="*/ 2147483646 h 745"/>
              <a:gd name="T94" fmla="*/ 2147483646 w 1656"/>
              <a:gd name="T95" fmla="*/ 2147483646 h 745"/>
              <a:gd name="T96" fmla="*/ 0 w 1656"/>
              <a:gd name="T97" fmla="*/ 2147483646 h 745"/>
              <a:gd name="T98" fmla="*/ 2147483646 w 1656"/>
              <a:gd name="T99" fmla="*/ 2147483646 h 745"/>
              <a:gd name="T100" fmla="*/ 2147483646 w 1656"/>
              <a:gd name="T101" fmla="*/ 2147483646 h 745"/>
              <a:gd name="T102" fmla="*/ 2147483646 w 1656"/>
              <a:gd name="T103" fmla="*/ 2147483646 h 745"/>
              <a:gd name="T104" fmla="*/ 2147483646 w 1656"/>
              <a:gd name="T105" fmla="*/ 2147483646 h 74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656" h="745">
                <a:moveTo>
                  <a:pt x="116" y="745"/>
                </a:moveTo>
                <a:lnTo>
                  <a:pt x="1475" y="737"/>
                </a:lnTo>
                <a:lnTo>
                  <a:pt x="1513" y="706"/>
                </a:lnTo>
                <a:lnTo>
                  <a:pt x="1578" y="645"/>
                </a:lnTo>
                <a:lnTo>
                  <a:pt x="1625" y="587"/>
                </a:lnTo>
                <a:lnTo>
                  <a:pt x="1651" y="528"/>
                </a:lnTo>
                <a:lnTo>
                  <a:pt x="1656" y="471"/>
                </a:lnTo>
                <a:lnTo>
                  <a:pt x="1636" y="417"/>
                </a:lnTo>
                <a:lnTo>
                  <a:pt x="1591" y="363"/>
                </a:lnTo>
                <a:lnTo>
                  <a:pt x="1517" y="311"/>
                </a:lnTo>
                <a:lnTo>
                  <a:pt x="1466" y="288"/>
                </a:lnTo>
                <a:lnTo>
                  <a:pt x="1454" y="261"/>
                </a:lnTo>
                <a:lnTo>
                  <a:pt x="1424" y="217"/>
                </a:lnTo>
                <a:lnTo>
                  <a:pt x="1392" y="182"/>
                </a:lnTo>
                <a:lnTo>
                  <a:pt x="1355" y="157"/>
                </a:lnTo>
                <a:lnTo>
                  <a:pt x="1315" y="145"/>
                </a:lnTo>
                <a:lnTo>
                  <a:pt x="1271" y="142"/>
                </a:lnTo>
                <a:lnTo>
                  <a:pt x="1223" y="150"/>
                </a:lnTo>
                <a:lnTo>
                  <a:pt x="1170" y="171"/>
                </a:lnTo>
                <a:lnTo>
                  <a:pt x="1141" y="188"/>
                </a:lnTo>
                <a:lnTo>
                  <a:pt x="1127" y="157"/>
                </a:lnTo>
                <a:lnTo>
                  <a:pt x="1095" y="113"/>
                </a:lnTo>
                <a:lnTo>
                  <a:pt x="1061" y="85"/>
                </a:lnTo>
                <a:lnTo>
                  <a:pt x="1027" y="71"/>
                </a:lnTo>
                <a:lnTo>
                  <a:pt x="991" y="68"/>
                </a:lnTo>
                <a:lnTo>
                  <a:pt x="954" y="75"/>
                </a:lnTo>
                <a:lnTo>
                  <a:pt x="898" y="95"/>
                </a:lnTo>
                <a:lnTo>
                  <a:pt x="860" y="113"/>
                </a:lnTo>
                <a:lnTo>
                  <a:pt x="822" y="81"/>
                </a:lnTo>
                <a:lnTo>
                  <a:pt x="764" y="35"/>
                </a:lnTo>
                <a:lnTo>
                  <a:pt x="724" y="13"/>
                </a:lnTo>
                <a:lnTo>
                  <a:pt x="681" y="0"/>
                </a:lnTo>
                <a:lnTo>
                  <a:pt x="635" y="6"/>
                </a:lnTo>
                <a:lnTo>
                  <a:pt x="586" y="31"/>
                </a:lnTo>
                <a:lnTo>
                  <a:pt x="530" y="82"/>
                </a:lnTo>
                <a:lnTo>
                  <a:pt x="500" y="121"/>
                </a:lnTo>
                <a:lnTo>
                  <a:pt x="464" y="114"/>
                </a:lnTo>
                <a:lnTo>
                  <a:pt x="393" y="107"/>
                </a:lnTo>
                <a:lnTo>
                  <a:pt x="329" y="108"/>
                </a:lnTo>
                <a:lnTo>
                  <a:pt x="271" y="120"/>
                </a:lnTo>
                <a:lnTo>
                  <a:pt x="219" y="142"/>
                </a:lnTo>
                <a:lnTo>
                  <a:pt x="175" y="175"/>
                </a:lnTo>
                <a:lnTo>
                  <a:pt x="138" y="222"/>
                </a:lnTo>
                <a:lnTo>
                  <a:pt x="110" y="284"/>
                </a:lnTo>
                <a:lnTo>
                  <a:pt x="100" y="321"/>
                </a:lnTo>
                <a:lnTo>
                  <a:pt x="68" y="360"/>
                </a:lnTo>
                <a:lnTo>
                  <a:pt x="23" y="431"/>
                </a:lnTo>
                <a:lnTo>
                  <a:pt x="2" y="493"/>
                </a:lnTo>
                <a:lnTo>
                  <a:pt x="0" y="548"/>
                </a:lnTo>
                <a:lnTo>
                  <a:pt x="11" y="598"/>
                </a:lnTo>
                <a:lnTo>
                  <a:pt x="34" y="642"/>
                </a:lnTo>
                <a:lnTo>
                  <a:pt x="81" y="705"/>
                </a:lnTo>
                <a:lnTo>
                  <a:pt x="116" y="745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11" name="Freeform 309">
            <a:extLst>
              <a:ext uri="{FF2B5EF4-FFF2-40B4-BE49-F238E27FC236}">
                <a16:creationId xmlns:a16="http://schemas.microsoft.com/office/drawing/2014/main" id="{457E2499-E5B0-4FB5-AFE9-04EF51B5A7A9}"/>
              </a:ext>
            </a:extLst>
          </p:cNvPr>
          <p:cNvSpPr>
            <a:spLocks/>
          </p:cNvSpPr>
          <p:nvPr/>
        </p:nvSpPr>
        <p:spPr bwMode="auto">
          <a:xfrm>
            <a:off x="10764838" y="542925"/>
            <a:ext cx="1246187" cy="342900"/>
          </a:xfrm>
          <a:custGeom>
            <a:avLst/>
            <a:gdLst>
              <a:gd name="T0" fmla="*/ 2147483646 w 1566"/>
              <a:gd name="T1" fmla="*/ 2147483646 h 649"/>
              <a:gd name="T2" fmla="*/ 2147483646 w 1566"/>
              <a:gd name="T3" fmla="*/ 2147483646 h 649"/>
              <a:gd name="T4" fmla="*/ 2147483646 w 1566"/>
              <a:gd name="T5" fmla="*/ 2147483646 h 649"/>
              <a:gd name="T6" fmla="*/ 2147483646 w 1566"/>
              <a:gd name="T7" fmla="*/ 2147483646 h 649"/>
              <a:gd name="T8" fmla="*/ 2147483646 w 1566"/>
              <a:gd name="T9" fmla="*/ 2147483646 h 649"/>
              <a:gd name="T10" fmla="*/ 2147483646 w 1566"/>
              <a:gd name="T11" fmla="*/ 2147483646 h 649"/>
              <a:gd name="T12" fmla="*/ 2147483646 w 1566"/>
              <a:gd name="T13" fmla="*/ 2147483646 h 649"/>
              <a:gd name="T14" fmla="*/ 2147483646 w 1566"/>
              <a:gd name="T15" fmla="*/ 2147483646 h 649"/>
              <a:gd name="T16" fmla="*/ 2147483646 w 1566"/>
              <a:gd name="T17" fmla="*/ 2147483646 h 649"/>
              <a:gd name="T18" fmla="*/ 2147483646 w 1566"/>
              <a:gd name="T19" fmla="*/ 2147483646 h 649"/>
              <a:gd name="T20" fmla="*/ 2147483646 w 1566"/>
              <a:gd name="T21" fmla="*/ 2147483646 h 649"/>
              <a:gd name="T22" fmla="*/ 2147483646 w 1566"/>
              <a:gd name="T23" fmla="*/ 2147483646 h 649"/>
              <a:gd name="T24" fmla="*/ 2147483646 w 1566"/>
              <a:gd name="T25" fmla="*/ 2147483646 h 649"/>
              <a:gd name="T26" fmla="*/ 2147483646 w 1566"/>
              <a:gd name="T27" fmla="*/ 2147483646 h 649"/>
              <a:gd name="T28" fmla="*/ 2147483646 w 1566"/>
              <a:gd name="T29" fmla="*/ 2147483646 h 649"/>
              <a:gd name="T30" fmla="*/ 2147483646 w 1566"/>
              <a:gd name="T31" fmla="*/ 2147483646 h 649"/>
              <a:gd name="T32" fmla="*/ 2147483646 w 1566"/>
              <a:gd name="T33" fmla="*/ 2147483646 h 649"/>
              <a:gd name="T34" fmla="*/ 2147483646 w 1566"/>
              <a:gd name="T35" fmla="*/ 2147483646 h 649"/>
              <a:gd name="T36" fmla="*/ 2147483646 w 1566"/>
              <a:gd name="T37" fmla="*/ 2147483646 h 649"/>
              <a:gd name="T38" fmla="*/ 2147483646 w 1566"/>
              <a:gd name="T39" fmla="*/ 2147483646 h 649"/>
              <a:gd name="T40" fmla="*/ 2147483646 w 1566"/>
              <a:gd name="T41" fmla="*/ 2147483646 h 649"/>
              <a:gd name="T42" fmla="*/ 2147483646 w 1566"/>
              <a:gd name="T43" fmla="*/ 2147483646 h 649"/>
              <a:gd name="T44" fmla="*/ 2147483646 w 1566"/>
              <a:gd name="T45" fmla="*/ 2147483646 h 649"/>
              <a:gd name="T46" fmla="*/ 2147483646 w 1566"/>
              <a:gd name="T47" fmla="*/ 2147483646 h 649"/>
              <a:gd name="T48" fmla="*/ 2147483646 w 1566"/>
              <a:gd name="T49" fmla="*/ 2147483646 h 649"/>
              <a:gd name="T50" fmla="*/ 2147483646 w 1566"/>
              <a:gd name="T51" fmla="*/ 2147483646 h 649"/>
              <a:gd name="T52" fmla="*/ 2147483646 w 1566"/>
              <a:gd name="T53" fmla="*/ 2147483646 h 649"/>
              <a:gd name="T54" fmla="*/ 2147483646 w 1566"/>
              <a:gd name="T55" fmla="*/ 2147483646 h 649"/>
              <a:gd name="T56" fmla="*/ 2147483646 w 1566"/>
              <a:gd name="T57" fmla="*/ 2147483646 h 649"/>
              <a:gd name="T58" fmla="*/ 2147483646 w 1566"/>
              <a:gd name="T59" fmla="*/ 2147483646 h 649"/>
              <a:gd name="T60" fmla="*/ 2147483646 w 1566"/>
              <a:gd name="T61" fmla="*/ 0 h 649"/>
              <a:gd name="T62" fmla="*/ 2147483646 w 1566"/>
              <a:gd name="T63" fmla="*/ 2147483646 h 649"/>
              <a:gd name="T64" fmla="*/ 2147483646 w 1566"/>
              <a:gd name="T65" fmla="*/ 2147483646 h 649"/>
              <a:gd name="T66" fmla="*/ 2147483646 w 1566"/>
              <a:gd name="T67" fmla="*/ 2147483646 h 649"/>
              <a:gd name="T68" fmla="*/ 2147483646 w 1566"/>
              <a:gd name="T69" fmla="*/ 2147483646 h 649"/>
              <a:gd name="T70" fmla="*/ 2147483646 w 1566"/>
              <a:gd name="T71" fmla="*/ 2147483646 h 649"/>
              <a:gd name="T72" fmla="*/ 2147483646 w 1566"/>
              <a:gd name="T73" fmla="*/ 2147483646 h 649"/>
              <a:gd name="T74" fmla="*/ 2147483646 w 1566"/>
              <a:gd name="T75" fmla="*/ 2147483646 h 649"/>
              <a:gd name="T76" fmla="*/ 2147483646 w 1566"/>
              <a:gd name="T77" fmla="*/ 2147483646 h 649"/>
              <a:gd name="T78" fmla="*/ 2147483646 w 1566"/>
              <a:gd name="T79" fmla="*/ 2147483646 h 649"/>
              <a:gd name="T80" fmla="*/ 2147483646 w 1566"/>
              <a:gd name="T81" fmla="*/ 2147483646 h 649"/>
              <a:gd name="T82" fmla="*/ 2147483646 w 1566"/>
              <a:gd name="T83" fmla="*/ 2147483646 h 649"/>
              <a:gd name="T84" fmla="*/ 2147483646 w 1566"/>
              <a:gd name="T85" fmla="*/ 2147483646 h 649"/>
              <a:gd name="T86" fmla="*/ 2147483646 w 1566"/>
              <a:gd name="T87" fmla="*/ 2147483646 h 649"/>
              <a:gd name="T88" fmla="*/ 2147483646 w 1566"/>
              <a:gd name="T89" fmla="*/ 2147483646 h 649"/>
              <a:gd name="T90" fmla="*/ 2147483646 w 1566"/>
              <a:gd name="T91" fmla="*/ 2147483646 h 649"/>
              <a:gd name="T92" fmla="*/ 0 w 1566"/>
              <a:gd name="T93" fmla="*/ 2147483646 h 649"/>
              <a:gd name="T94" fmla="*/ 2147483646 w 1566"/>
              <a:gd name="T95" fmla="*/ 2147483646 h 649"/>
              <a:gd name="T96" fmla="*/ 2147483646 w 1566"/>
              <a:gd name="T97" fmla="*/ 2147483646 h 649"/>
              <a:gd name="T98" fmla="*/ 2147483646 w 1566"/>
              <a:gd name="T99" fmla="*/ 2147483646 h 649"/>
              <a:gd name="T100" fmla="*/ 2147483646 w 1566"/>
              <a:gd name="T101" fmla="*/ 2147483646 h 64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66" h="649">
                <a:moveTo>
                  <a:pt x="110" y="649"/>
                </a:moveTo>
                <a:lnTo>
                  <a:pt x="1393" y="643"/>
                </a:lnTo>
                <a:lnTo>
                  <a:pt x="1430" y="616"/>
                </a:lnTo>
                <a:lnTo>
                  <a:pt x="1492" y="563"/>
                </a:lnTo>
                <a:lnTo>
                  <a:pt x="1536" y="510"/>
                </a:lnTo>
                <a:lnTo>
                  <a:pt x="1561" y="460"/>
                </a:lnTo>
                <a:lnTo>
                  <a:pt x="1566" y="412"/>
                </a:lnTo>
                <a:lnTo>
                  <a:pt x="1547" y="363"/>
                </a:lnTo>
                <a:lnTo>
                  <a:pt x="1503" y="317"/>
                </a:lnTo>
                <a:lnTo>
                  <a:pt x="1433" y="273"/>
                </a:lnTo>
                <a:lnTo>
                  <a:pt x="1386" y="251"/>
                </a:lnTo>
                <a:lnTo>
                  <a:pt x="1373" y="228"/>
                </a:lnTo>
                <a:lnTo>
                  <a:pt x="1346" y="189"/>
                </a:lnTo>
                <a:lnTo>
                  <a:pt x="1315" y="159"/>
                </a:lnTo>
                <a:lnTo>
                  <a:pt x="1281" y="138"/>
                </a:lnTo>
                <a:lnTo>
                  <a:pt x="1243" y="125"/>
                </a:lnTo>
                <a:lnTo>
                  <a:pt x="1202" y="124"/>
                </a:lnTo>
                <a:lnTo>
                  <a:pt x="1156" y="131"/>
                </a:lnTo>
                <a:lnTo>
                  <a:pt x="1106" y="151"/>
                </a:lnTo>
                <a:lnTo>
                  <a:pt x="1080" y="163"/>
                </a:lnTo>
                <a:lnTo>
                  <a:pt x="1065" y="138"/>
                </a:lnTo>
                <a:lnTo>
                  <a:pt x="1035" y="99"/>
                </a:lnTo>
                <a:lnTo>
                  <a:pt x="1003" y="74"/>
                </a:lnTo>
                <a:lnTo>
                  <a:pt x="970" y="62"/>
                </a:lnTo>
                <a:lnTo>
                  <a:pt x="919" y="60"/>
                </a:lnTo>
                <a:lnTo>
                  <a:pt x="849" y="82"/>
                </a:lnTo>
                <a:lnTo>
                  <a:pt x="813" y="98"/>
                </a:lnTo>
                <a:lnTo>
                  <a:pt x="777" y="71"/>
                </a:lnTo>
                <a:lnTo>
                  <a:pt x="722" y="31"/>
                </a:lnTo>
                <a:lnTo>
                  <a:pt x="685" y="10"/>
                </a:lnTo>
                <a:lnTo>
                  <a:pt x="644" y="0"/>
                </a:lnTo>
                <a:lnTo>
                  <a:pt x="601" y="5"/>
                </a:lnTo>
                <a:lnTo>
                  <a:pt x="554" y="27"/>
                </a:lnTo>
                <a:lnTo>
                  <a:pt x="501" y="73"/>
                </a:lnTo>
                <a:lnTo>
                  <a:pt x="472" y="106"/>
                </a:lnTo>
                <a:lnTo>
                  <a:pt x="405" y="95"/>
                </a:lnTo>
                <a:lnTo>
                  <a:pt x="312" y="95"/>
                </a:lnTo>
                <a:lnTo>
                  <a:pt x="256" y="105"/>
                </a:lnTo>
                <a:lnTo>
                  <a:pt x="207" y="124"/>
                </a:lnTo>
                <a:lnTo>
                  <a:pt x="165" y="153"/>
                </a:lnTo>
                <a:lnTo>
                  <a:pt x="131" y="194"/>
                </a:lnTo>
                <a:lnTo>
                  <a:pt x="105" y="248"/>
                </a:lnTo>
                <a:lnTo>
                  <a:pt x="95" y="280"/>
                </a:lnTo>
                <a:lnTo>
                  <a:pt x="64" y="315"/>
                </a:lnTo>
                <a:lnTo>
                  <a:pt x="22" y="376"/>
                </a:lnTo>
                <a:lnTo>
                  <a:pt x="2" y="430"/>
                </a:lnTo>
                <a:lnTo>
                  <a:pt x="0" y="479"/>
                </a:lnTo>
                <a:lnTo>
                  <a:pt x="11" y="520"/>
                </a:lnTo>
                <a:lnTo>
                  <a:pt x="33" y="561"/>
                </a:lnTo>
                <a:lnTo>
                  <a:pt x="77" y="615"/>
                </a:lnTo>
                <a:lnTo>
                  <a:pt x="110" y="649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12" name="Freeform 310">
            <a:extLst>
              <a:ext uri="{FF2B5EF4-FFF2-40B4-BE49-F238E27FC236}">
                <a16:creationId xmlns:a16="http://schemas.microsoft.com/office/drawing/2014/main" id="{54598377-F68C-421C-8084-B64C656ADDD4}"/>
              </a:ext>
            </a:extLst>
          </p:cNvPr>
          <p:cNvSpPr>
            <a:spLocks/>
          </p:cNvSpPr>
          <p:nvPr/>
        </p:nvSpPr>
        <p:spPr bwMode="auto">
          <a:xfrm>
            <a:off x="6162675" y="447675"/>
            <a:ext cx="1387475" cy="414338"/>
          </a:xfrm>
          <a:custGeom>
            <a:avLst/>
            <a:gdLst>
              <a:gd name="T0" fmla="*/ 2147483646 w 1744"/>
              <a:gd name="T1" fmla="*/ 2147483646 h 783"/>
              <a:gd name="T2" fmla="*/ 2147483646 w 1744"/>
              <a:gd name="T3" fmla="*/ 2147483646 h 783"/>
              <a:gd name="T4" fmla="*/ 2147483646 w 1744"/>
              <a:gd name="T5" fmla="*/ 2147483646 h 783"/>
              <a:gd name="T6" fmla="*/ 2147483646 w 1744"/>
              <a:gd name="T7" fmla="*/ 2147483646 h 783"/>
              <a:gd name="T8" fmla="*/ 2147483646 w 1744"/>
              <a:gd name="T9" fmla="*/ 2147483646 h 783"/>
              <a:gd name="T10" fmla="*/ 2147483646 w 1744"/>
              <a:gd name="T11" fmla="*/ 2147483646 h 783"/>
              <a:gd name="T12" fmla="*/ 2147483646 w 1744"/>
              <a:gd name="T13" fmla="*/ 2147483646 h 783"/>
              <a:gd name="T14" fmla="*/ 2147483646 w 1744"/>
              <a:gd name="T15" fmla="*/ 2147483646 h 783"/>
              <a:gd name="T16" fmla="*/ 2147483646 w 1744"/>
              <a:gd name="T17" fmla="*/ 2147483646 h 783"/>
              <a:gd name="T18" fmla="*/ 2147483646 w 1744"/>
              <a:gd name="T19" fmla="*/ 2147483646 h 783"/>
              <a:gd name="T20" fmla="*/ 2147483646 w 1744"/>
              <a:gd name="T21" fmla="*/ 2147483646 h 783"/>
              <a:gd name="T22" fmla="*/ 2147483646 w 1744"/>
              <a:gd name="T23" fmla="*/ 2147483646 h 783"/>
              <a:gd name="T24" fmla="*/ 2147483646 w 1744"/>
              <a:gd name="T25" fmla="*/ 2147483646 h 783"/>
              <a:gd name="T26" fmla="*/ 2147483646 w 1744"/>
              <a:gd name="T27" fmla="*/ 2147483646 h 783"/>
              <a:gd name="T28" fmla="*/ 2147483646 w 1744"/>
              <a:gd name="T29" fmla="*/ 2147483646 h 783"/>
              <a:gd name="T30" fmla="*/ 2147483646 w 1744"/>
              <a:gd name="T31" fmla="*/ 2147483646 h 783"/>
              <a:gd name="T32" fmla="*/ 2147483646 w 1744"/>
              <a:gd name="T33" fmla="*/ 2147483646 h 783"/>
              <a:gd name="T34" fmla="*/ 2147483646 w 1744"/>
              <a:gd name="T35" fmla="*/ 2147483646 h 783"/>
              <a:gd name="T36" fmla="*/ 2147483646 w 1744"/>
              <a:gd name="T37" fmla="*/ 2147483646 h 783"/>
              <a:gd name="T38" fmla="*/ 2147483646 w 1744"/>
              <a:gd name="T39" fmla="*/ 2147483646 h 783"/>
              <a:gd name="T40" fmla="*/ 2147483646 w 1744"/>
              <a:gd name="T41" fmla="*/ 2147483646 h 783"/>
              <a:gd name="T42" fmla="*/ 2147483646 w 1744"/>
              <a:gd name="T43" fmla="*/ 2147483646 h 783"/>
              <a:gd name="T44" fmla="*/ 2147483646 w 1744"/>
              <a:gd name="T45" fmla="*/ 2147483646 h 783"/>
              <a:gd name="T46" fmla="*/ 2147483646 w 1744"/>
              <a:gd name="T47" fmla="*/ 2147483646 h 783"/>
              <a:gd name="T48" fmla="*/ 2147483646 w 1744"/>
              <a:gd name="T49" fmla="*/ 2147483646 h 783"/>
              <a:gd name="T50" fmla="*/ 2147483646 w 1744"/>
              <a:gd name="T51" fmla="*/ 2147483646 h 783"/>
              <a:gd name="T52" fmla="*/ 2147483646 w 1744"/>
              <a:gd name="T53" fmla="*/ 2147483646 h 783"/>
              <a:gd name="T54" fmla="*/ 2147483646 w 1744"/>
              <a:gd name="T55" fmla="*/ 2147483646 h 783"/>
              <a:gd name="T56" fmla="*/ 2147483646 w 1744"/>
              <a:gd name="T57" fmla="*/ 2147483646 h 783"/>
              <a:gd name="T58" fmla="*/ 2147483646 w 1744"/>
              <a:gd name="T59" fmla="*/ 2147483646 h 783"/>
              <a:gd name="T60" fmla="*/ 2147483646 w 1744"/>
              <a:gd name="T61" fmla="*/ 2147483646 h 783"/>
              <a:gd name="T62" fmla="*/ 2147483646 w 1744"/>
              <a:gd name="T63" fmla="*/ 2147483646 h 783"/>
              <a:gd name="T64" fmla="*/ 2147483646 w 1744"/>
              <a:gd name="T65" fmla="*/ 0 h 783"/>
              <a:gd name="T66" fmla="*/ 2147483646 w 1744"/>
              <a:gd name="T67" fmla="*/ 2147483646 h 783"/>
              <a:gd name="T68" fmla="*/ 2147483646 w 1744"/>
              <a:gd name="T69" fmla="*/ 2147483646 h 783"/>
              <a:gd name="T70" fmla="*/ 2147483646 w 1744"/>
              <a:gd name="T71" fmla="*/ 2147483646 h 783"/>
              <a:gd name="T72" fmla="*/ 2147483646 w 1744"/>
              <a:gd name="T73" fmla="*/ 2147483646 h 783"/>
              <a:gd name="T74" fmla="*/ 2147483646 w 1744"/>
              <a:gd name="T75" fmla="*/ 2147483646 h 783"/>
              <a:gd name="T76" fmla="*/ 2147483646 w 1744"/>
              <a:gd name="T77" fmla="*/ 2147483646 h 783"/>
              <a:gd name="T78" fmla="*/ 2147483646 w 1744"/>
              <a:gd name="T79" fmla="*/ 2147483646 h 783"/>
              <a:gd name="T80" fmla="*/ 2147483646 w 1744"/>
              <a:gd name="T81" fmla="*/ 2147483646 h 783"/>
              <a:gd name="T82" fmla="*/ 2147483646 w 1744"/>
              <a:gd name="T83" fmla="*/ 2147483646 h 783"/>
              <a:gd name="T84" fmla="*/ 2147483646 w 1744"/>
              <a:gd name="T85" fmla="*/ 2147483646 h 783"/>
              <a:gd name="T86" fmla="*/ 2147483646 w 1744"/>
              <a:gd name="T87" fmla="*/ 2147483646 h 783"/>
              <a:gd name="T88" fmla="*/ 2147483646 w 1744"/>
              <a:gd name="T89" fmla="*/ 2147483646 h 783"/>
              <a:gd name="T90" fmla="*/ 2147483646 w 1744"/>
              <a:gd name="T91" fmla="*/ 2147483646 h 783"/>
              <a:gd name="T92" fmla="*/ 2147483646 w 1744"/>
              <a:gd name="T93" fmla="*/ 2147483646 h 783"/>
              <a:gd name="T94" fmla="*/ 2147483646 w 1744"/>
              <a:gd name="T95" fmla="*/ 2147483646 h 783"/>
              <a:gd name="T96" fmla="*/ 2147483646 w 1744"/>
              <a:gd name="T97" fmla="*/ 2147483646 h 783"/>
              <a:gd name="T98" fmla="*/ 0 w 1744"/>
              <a:gd name="T99" fmla="*/ 2147483646 h 783"/>
              <a:gd name="T100" fmla="*/ 2147483646 w 1744"/>
              <a:gd name="T101" fmla="*/ 2147483646 h 783"/>
              <a:gd name="T102" fmla="*/ 2147483646 w 1744"/>
              <a:gd name="T103" fmla="*/ 2147483646 h 783"/>
              <a:gd name="T104" fmla="*/ 2147483646 w 1744"/>
              <a:gd name="T105" fmla="*/ 2147483646 h 783"/>
              <a:gd name="T106" fmla="*/ 2147483646 w 1744"/>
              <a:gd name="T107" fmla="*/ 2147483646 h 78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744" h="783">
                <a:moveTo>
                  <a:pt x="122" y="783"/>
                </a:moveTo>
                <a:lnTo>
                  <a:pt x="1552" y="774"/>
                </a:lnTo>
                <a:lnTo>
                  <a:pt x="1593" y="742"/>
                </a:lnTo>
                <a:lnTo>
                  <a:pt x="1661" y="678"/>
                </a:lnTo>
                <a:lnTo>
                  <a:pt x="1710" y="616"/>
                </a:lnTo>
                <a:lnTo>
                  <a:pt x="1739" y="555"/>
                </a:lnTo>
                <a:lnTo>
                  <a:pt x="1744" y="510"/>
                </a:lnTo>
                <a:lnTo>
                  <a:pt x="1740" y="481"/>
                </a:lnTo>
                <a:lnTo>
                  <a:pt x="1723" y="438"/>
                </a:lnTo>
                <a:lnTo>
                  <a:pt x="1675" y="381"/>
                </a:lnTo>
                <a:lnTo>
                  <a:pt x="1596" y="328"/>
                </a:lnTo>
                <a:lnTo>
                  <a:pt x="1544" y="302"/>
                </a:lnTo>
                <a:lnTo>
                  <a:pt x="1530" y="274"/>
                </a:lnTo>
                <a:lnTo>
                  <a:pt x="1499" y="227"/>
                </a:lnTo>
                <a:lnTo>
                  <a:pt x="1465" y="191"/>
                </a:lnTo>
                <a:lnTo>
                  <a:pt x="1427" y="165"/>
                </a:lnTo>
                <a:lnTo>
                  <a:pt x="1385" y="150"/>
                </a:lnTo>
                <a:lnTo>
                  <a:pt x="1338" y="147"/>
                </a:lnTo>
                <a:lnTo>
                  <a:pt x="1287" y="157"/>
                </a:lnTo>
                <a:lnTo>
                  <a:pt x="1232" y="179"/>
                </a:lnTo>
                <a:lnTo>
                  <a:pt x="1202" y="196"/>
                </a:lnTo>
                <a:lnTo>
                  <a:pt x="1186" y="164"/>
                </a:lnTo>
                <a:lnTo>
                  <a:pt x="1153" y="118"/>
                </a:lnTo>
                <a:lnTo>
                  <a:pt x="1117" y="89"/>
                </a:lnTo>
                <a:lnTo>
                  <a:pt x="1081" y="74"/>
                </a:lnTo>
                <a:lnTo>
                  <a:pt x="1043" y="71"/>
                </a:lnTo>
                <a:lnTo>
                  <a:pt x="1004" y="78"/>
                </a:lnTo>
                <a:lnTo>
                  <a:pt x="945" y="99"/>
                </a:lnTo>
                <a:lnTo>
                  <a:pt x="906" y="117"/>
                </a:lnTo>
                <a:lnTo>
                  <a:pt x="865" y="85"/>
                </a:lnTo>
                <a:lnTo>
                  <a:pt x="805" y="36"/>
                </a:lnTo>
                <a:lnTo>
                  <a:pt x="763" y="11"/>
                </a:lnTo>
                <a:lnTo>
                  <a:pt x="717" y="0"/>
                </a:lnTo>
                <a:lnTo>
                  <a:pt x="669" y="4"/>
                </a:lnTo>
                <a:lnTo>
                  <a:pt x="617" y="32"/>
                </a:lnTo>
                <a:lnTo>
                  <a:pt x="558" y="86"/>
                </a:lnTo>
                <a:lnTo>
                  <a:pt x="527" y="127"/>
                </a:lnTo>
                <a:lnTo>
                  <a:pt x="487" y="120"/>
                </a:lnTo>
                <a:lnTo>
                  <a:pt x="415" y="111"/>
                </a:lnTo>
                <a:lnTo>
                  <a:pt x="347" y="113"/>
                </a:lnTo>
                <a:lnTo>
                  <a:pt x="286" y="125"/>
                </a:lnTo>
                <a:lnTo>
                  <a:pt x="231" y="147"/>
                </a:lnTo>
                <a:lnTo>
                  <a:pt x="184" y="184"/>
                </a:lnTo>
                <a:lnTo>
                  <a:pt x="145" y="234"/>
                </a:lnTo>
                <a:lnTo>
                  <a:pt x="116" y="298"/>
                </a:lnTo>
                <a:lnTo>
                  <a:pt x="106" y="336"/>
                </a:lnTo>
                <a:lnTo>
                  <a:pt x="71" y="378"/>
                </a:lnTo>
                <a:lnTo>
                  <a:pt x="25" y="453"/>
                </a:lnTo>
                <a:lnTo>
                  <a:pt x="2" y="519"/>
                </a:lnTo>
                <a:lnTo>
                  <a:pt x="0" y="576"/>
                </a:lnTo>
                <a:lnTo>
                  <a:pt x="12" y="627"/>
                </a:lnTo>
                <a:lnTo>
                  <a:pt x="37" y="674"/>
                </a:lnTo>
                <a:lnTo>
                  <a:pt x="86" y="741"/>
                </a:lnTo>
                <a:lnTo>
                  <a:pt x="122" y="783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13" name="Freeform 311">
            <a:extLst>
              <a:ext uri="{FF2B5EF4-FFF2-40B4-BE49-F238E27FC236}">
                <a16:creationId xmlns:a16="http://schemas.microsoft.com/office/drawing/2014/main" id="{5F5A801B-96FB-46A1-AC72-115A224AF4EF}"/>
              </a:ext>
            </a:extLst>
          </p:cNvPr>
          <p:cNvSpPr>
            <a:spLocks/>
          </p:cNvSpPr>
          <p:nvPr/>
        </p:nvSpPr>
        <p:spPr bwMode="auto">
          <a:xfrm>
            <a:off x="6197600" y="479425"/>
            <a:ext cx="1311275" cy="361950"/>
          </a:xfrm>
          <a:custGeom>
            <a:avLst/>
            <a:gdLst>
              <a:gd name="T0" fmla="*/ 2147483646 w 1648"/>
              <a:gd name="T1" fmla="*/ 2147483646 h 683"/>
              <a:gd name="T2" fmla="*/ 2147483646 w 1648"/>
              <a:gd name="T3" fmla="*/ 2147483646 h 683"/>
              <a:gd name="T4" fmla="*/ 2147483646 w 1648"/>
              <a:gd name="T5" fmla="*/ 2147483646 h 683"/>
              <a:gd name="T6" fmla="*/ 2147483646 w 1648"/>
              <a:gd name="T7" fmla="*/ 2147483646 h 683"/>
              <a:gd name="T8" fmla="*/ 2147483646 w 1648"/>
              <a:gd name="T9" fmla="*/ 2147483646 h 683"/>
              <a:gd name="T10" fmla="*/ 2147483646 w 1648"/>
              <a:gd name="T11" fmla="*/ 2147483646 h 683"/>
              <a:gd name="T12" fmla="*/ 2147483646 w 1648"/>
              <a:gd name="T13" fmla="*/ 2147483646 h 683"/>
              <a:gd name="T14" fmla="*/ 2147483646 w 1648"/>
              <a:gd name="T15" fmla="*/ 2147483646 h 683"/>
              <a:gd name="T16" fmla="*/ 2147483646 w 1648"/>
              <a:gd name="T17" fmla="*/ 2147483646 h 683"/>
              <a:gd name="T18" fmla="*/ 2147483646 w 1648"/>
              <a:gd name="T19" fmla="*/ 2147483646 h 683"/>
              <a:gd name="T20" fmla="*/ 2147483646 w 1648"/>
              <a:gd name="T21" fmla="*/ 2147483646 h 683"/>
              <a:gd name="T22" fmla="*/ 2147483646 w 1648"/>
              <a:gd name="T23" fmla="*/ 2147483646 h 683"/>
              <a:gd name="T24" fmla="*/ 2147483646 w 1648"/>
              <a:gd name="T25" fmla="*/ 2147483646 h 683"/>
              <a:gd name="T26" fmla="*/ 2147483646 w 1648"/>
              <a:gd name="T27" fmla="*/ 2147483646 h 683"/>
              <a:gd name="T28" fmla="*/ 2147483646 w 1648"/>
              <a:gd name="T29" fmla="*/ 2147483646 h 683"/>
              <a:gd name="T30" fmla="*/ 2147483646 w 1648"/>
              <a:gd name="T31" fmla="*/ 2147483646 h 683"/>
              <a:gd name="T32" fmla="*/ 2147483646 w 1648"/>
              <a:gd name="T33" fmla="*/ 2147483646 h 683"/>
              <a:gd name="T34" fmla="*/ 2147483646 w 1648"/>
              <a:gd name="T35" fmla="*/ 2147483646 h 683"/>
              <a:gd name="T36" fmla="*/ 2147483646 w 1648"/>
              <a:gd name="T37" fmla="*/ 2147483646 h 683"/>
              <a:gd name="T38" fmla="*/ 2147483646 w 1648"/>
              <a:gd name="T39" fmla="*/ 2147483646 h 683"/>
              <a:gd name="T40" fmla="*/ 2147483646 w 1648"/>
              <a:gd name="T41" fmla="*/ 2147483646 h 683"/>
              <a:gd name="T42" fmla="*/ 2147483646 w 1648"/>
              <a:gd name="T43" fmla="*/ 2147483646 h 683"/>
              <a:gd name="T44" fmla="*/ 2147483646 w 1648"/>
              <a:gd name="T45" fmla="*/ 2147483646 h 683"/>
              <a:gd name="T46" fmla="*/ 2147483646 w 1648"/>
              <a:gd name="T47" fmla="*/ 2147483646 h 683"/>
              <a:gd name="T48" fmla="*/ 2147483646 w 1648"/>
              <a:gd name="T49" fmla="*/ 2147483646 h 683"/>
              <a:gd name="T50" fmla="*/ 2147483646 w 1648"/>
              <a:gd name="T51" fmla="*/ 2147483646 h 683"/>
              <a:gd name="T52" fmla="*/ 2147483646 w 1648"/>
              <a:gd name="T53" fmla="*/ 2147483646 h 683"/>
              <a:gd name="T54" fmla="*/ 2147483646 w 1648"/>
              <a:gd name="T55" fmla="*/ 2147483646 h 683"/>
              <a:gd name="T56" fmla="*/ 2147483646 w 1648"/>
              <a:gd name="T57" fmla="*/ 2147483646 h 683"/>
              <a:gd name="T58" fmla="*/ 2147483646 w 1648"/>
              <a:gd name="T59" fmla="*/ 2147483646 h 683"/>
              <a:gd name="T60" fmla="*/ 2147483646 w 1648"/>
              <a:gd name="T61" fmla="*/ 0 h 683"/>
              <a:gd name="T62" fmla="*/ 2147483646 w 1648"/>
              <a:gd name="T63" fmla="*/ 2147483646 h 683"/>
              <a:gd name="T64" fmla="*/ 2147483646 w 1648"/>
              <a:gd name="T65" fmla="*/ 2147483646 h 683"/>
              <a:gd name="T66" fmla="*/ 2147483646 w 1648"/>
              <a:gd name="T67" fmla="*/ 2147483646 h 683"/>
              <a:gd name="T68" fmla="*/ 2147483646 w 1648"/>
              <a:gd name="T69" fmla="*/ 2147483646 h 683"/>
              <a:gd name="T70" fmla="*/ 2147483646 w 1648"/>
              <a:gd name="T71" fmla="*/ 2147483646 h 683"/>
              <a:gd name="T72" fmla="*/ 2147483646 w 1648"/>
              <a:gd name="T73" fmla="*/ 2147483646 h 683"/>
              <a:gd name="T74" fmla="*/ 2147483646 w 1648"/>
              <a:gd name="T75" fmla="*/ 2147483646 h 683"/>
              <a:gd name="T76" fmla="*/ 2147483646 w 1648"/>
              <a:gd name="T77" fmla="*/ 2147483646 h 683"/>
              <a:gd name="T78" fmla="*/ 2147483646 w 1648"/>
              <a:gd name="T79" fmla="*/ 2147483646 h 683"/>
              <a:gd name="T80" fmla="*/ 2147483646 w 1648"/>
              <a:gd name="T81" fmla="*/ 2147483646 h 683"/>
              <a:gd name="T82" fmla="*/ 2147483646 w 1648"/>
              <a:gd name="T83" fmla="*/ 2147483646 h 683"/>
              <a:gd name="T84" fmla="*/ 2147483646 w 1648"/>
              <a:gd name="T85" fmla="*/ 2147483646 h 683"/>
              <a:gd name="T86" fmla="*/ 2147483646 w 1648"/>
              <a:gd name="T87" fmla="*/ 2147483646 h 683"/>
              <a:gd name="T88" fmla="*/ 2147483646 w 1648"/>
              <a:gd name="T89" fmla="*/ 2147483646 h 683"/>
              <a:gd name="T90" fmla="*/ 2147483646 w 1648"/>
              <a:gd name="T91" fmla="*/ 2147483646 h 683"/>
              <a:gd name="T92" fmla="*/ 0 w 1648"/>
              <a:gd name="T93" fmla="*/ 2147483646 h 683"/>
              <a:gd name="T94" fmla="*/ 2147483646 w 1648"/>
              <a:gd name="T95" fmla="*/ 2147483646 h 683"/>
              <a:gd name="T96" fmla="*/ 2147483646 w 1648"/>
              <a:gd name="T97" fmla="*/ 2147483646 h 683"/>
              <a:gd name="T98" fmla="*/ 2147483646 w 1648"/>
              <a:gd name="T99" fmla="*/ 2147483646 h 683"/>
              <a:gd name="T100" fmla="*/ 2147483646 w 1648"/>
              <a:gd name="T101" fmla="*/ 2147483646 h 68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648" h="683">
                <a:moveTo>
                  <a:pt x="116" y="683"/>
                </a:moveTo>
                <a:lnTo>
                  <a:pt x="1468" y="676"/>
                </a:lnTo>
                <a:lnTo>
                  <a:pt x="1506" y="647"/>
                </a:lnTo>
                <a:lnTo>
                  <a:pt x="1570" y="591"/>
                </a:lnTo>
                <a:lnTo>
                  <a:pt x="1617" y="537"/>
                </a:lnTo>
                <a:lnTo>
                  <a:pt x="1644" y="484"/>
                </a:lnTo>
                <a:lnTo>
                  <a:pt x="1648" y="433"/>
                </a:lnTo>
                <a:lnTo>
                  <a:pt x="1628" y="381"/>
                </a:lnTo>
                <a:lnTo>
                  <a:pt x="1583" y="332"/>
                </a:lnTo>
                <a:lnTo>
                  <a:pt x="1508" y="285"/>
                </a:lnTo>
                <a:lnTo>
                  <a:pt x="1459" y="263"/>
                </a:lnTo>
                <a:lnTo>
                  <a:pt x="1447" y="239"/>
                </a:lnTo>
                <a:lnTo>
                  <a:pt x="1417" y="198"/>
                </a:lnTo>
                <a:lnTo>
                  <a:pt x="1385" y="166"/>
                </a:lnTo>
                <a:lnTo>
                  <a:pt x="1349" y="143"/>
                </a:lnTo>
                <a:lnTo>
                  <a:pt x="1309" y="131"/>
                </a:lnTo>
                <a:lnTo>
                  <a:pt x="1265" y="130"/>
                </a:lnTo>
                <a:lnTo>
                  <a:pt x="1217" y="138"/>
                </a:lnTo>
                <a:lnTo>
                  <a:pt x="1164" y="157"/>
                </a:lnTo>
                <a:lnTo>
                  <a:pt x="1136" y="171"/>
                </a:lnTo>
                <a:lnTo>
                  <a:pt x="1121" y="143"/>
                </a:lnTo>
                <a:lnTo>
                  <a:pt x="1090" y="103"/>
                </a:lnTo>
                <a:lnTo>
                  <a:pt x="1057" y="77"/>
                </a:lnTo>
                <a:lnTo>
                  <a:pt x="1022" y="64"/>
                </a:lnTo>
                <a:lnTo>
                  <a:pt x="968" y="63"/>
                </a:lnTo>
                <a:lnTo>
                  <a:pt x="894" y="86"/>
                </a:lnTo>
                <a:lnTo>
                  <a:pt x="857" y="102"/>
                </a:lnTo>
                <a:lnTo>
                  <a:pt x="819" y="74"/>
                </a:lnTo>
                <a:lnTo>
                  <a:pt x="761" y="31"/>
                </a:lnTo>
                <a:lnTo>
                  <a:pt x="721" y="10"/>
                </a:lnTo>
                <a:lnTo>
                  <a:pt x="679" y="0"/>
                </a:lnTo>
                <a:lnTo>
                  <a:pt x="633" y="4"/>
                </a:lnTo>
                <a:lnTo>
                  <a:pt x="583" y="28"/>
                </a:lnTo>
                <a:lnTo>
                  <a:pt x="529" y="75"/>
                </a:lnTo>
                <a:lnTo>
                  <a:pt x="498" y="110"/>
                </a:lnTo>
                <a:lnTo>
                  <a:pt x="426" y="99"/>
                </a:lnTo>
                <a:lnTo>
                  <a:pt x="329" y="99"/>
                </a:lnTo>
                <a:lnTo>
                  <a:pt x="271" y="109"/>
                </a:lnTo>
                <a:lnTo>
                  <a:pt x="219" y="130"/>
                </a:lnTo>
                <a:lnTo>
                  <a:pt x="174" y="160"/>
                </a:lnTo>
                <a:lnTo>
                  <a:pt x="138" y="203"/>
                </a:lnTo>
                <a:lnTo>
                  <a:pt x="110" y="260"/>
                </a:lnTo>
                <a:lnTo>
                  <a:pt x="100" y="294"/>
                </a:lnTo>
                <a:lnTo>
                  <a:pt x="68" y="330"/>
                </a:lnTo>
                <a:lnTo>
                  <a:pt x="24" y="395"/>
                </a:lnTo>
                <a:lnTo>
                  <a:pt x="3" y="452"/>
                </a:lnTo>
                <a:lnTo>
                  <a:pt x="0" y="502"/>
                </a:lnTo>
                <a:lnTo>
                  <a:pt x="13" y="548"/>
                </a:lnTo>
                <a:lnTo>
                  <a:pt x="35" y="588"/>
                </a:lnTo>
                <a:lnTo>
                  <a:pt x="82" y="647"/>
                </a:lnTo>
                <a:lnTo>
                  <a:pt x="116" y="683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14" name="Freeform 312">
            <a:extLst>
              <a:ext uri="{FF2B5EF4-FFF2-40B4-BE49-F238E27FC236}">
                <a16:creationId xmlns:a16="http://schemas.microsoft.com/office/drawing/2014/main" id="{FA3273ED-8FA7-4FC7-BAE3-66805B1ACB54}"/>
              </a:ext>
            </a:extLst>
          </p:cNvPr>
          <p:cNvSpPr>
            <a:spLocks/>
          </p:cNvSpPr>
          <p:nvPr/>
        </p:nvSpPr>
        <p:spPr bwMode="auto">
          <a:xfrm>
            <a:off x="8408988" y="2905125"/>
            <a:ext cx="1704975" cy="509588"/>
          </a:xfrm>
          <a:custGeom>
            <a:avLst/>
            <a:gdLst>
              <a:gd name="T0" fmla="*/ 2147483646 w 2142"/>
              <a:gd name="T1" fmla="*/ 2147483646 h 962"/>
              <a:gd name="T2" fmla="*/ 2147483646 w 2142"/>
              <a:gd name="T3" fmla="*/ 2147483646 h 962"/>
              <a:gd name="T4" fmla="*/ 2147483646 w 2142"/>
              <a:gd name="T5" fmla="*/ 2147483646 h 962"/>
              <a:gd name="T6" fmla="*/ 2147483646 w 2142"/>
              <a:gd name="T7" fmla="*/ 2147483646 h 962"/>
              <a:gd name="T8" fmla="*/ 2147483646 w 2142"/>
              <a:gd name="T9" fmla="*/ 2147483646 h 962"/>
              <a:gd name="T10" fmla="*/ 2147483646 w 2142"/>
              <a:gd name="T11" fmla="*/ 2147483646 h 962"/>
              <a:gd name="T12" fmla="*/ 2147483646 w 2142"/>
              <a:gd name="T13" fmla="*/ 2147483646 h 962"/>
              <a:gd name="T14" fmla="*/ 2147483646 w 2142"/>
              <a:gd name="T15" fmla="*/ 2147483646 h 962"/>
              <a:gd name="T16" fmla="*/ 2147483646 w 2142"/>
              <a:gd name="T17" fmla="*/ 2147483646 h 962"/>
              <a:gd name="T18" fmla="*/ 2147483646 w 2142"/>
              <a:gd name="T19" fmla="*/ 2147483646 h 962"/>
              <a:gd name="T20" fmla="*/ 2147483646 w 2142"/>
              <a:gd name="T21" fmla="*/ 2147483646 h 962"/>
              <a:gd name="T22" fmla="*/ 2147483646 w 2142"/>
              <a:gd name="T23" fmla="*/ 2147483646 h 962"/>
              <a:gd name="T24" fmla="*/ 2147483646 w 2142"/>
              <a:gd name="T25" fmla="*/ 2147483646 h 962"/>
              <a:gd name="T26" fmla="*/ 2147483646 w 2142"/>
              <a:gd name="T27" fmla="*/ 2147483646 h 962"/>
              <a:gd name="T28" fmla="*/ 2147483646 w 2142"/>
              <a:gd name="T29" fmla="*/ 2147483646 h 962"/>
              <a:gd name="T30" fmla="*/ 2147483646 w 2142"/>
              <a:gd name="T31" fmla="*/ 2147483646 h 962"/>
              <a:gd name="T32" fmla="*/ 2147483646 w 2142"/>
              <a:gd name="T33" fmla="*/ 2147483646 h 962"/>
              <a:gd name="T34" fmla="*/ 2147483646 w 2142"/>
              <a:gd name="T35" fmla="*/ 2147483646 h 962"/>
              <a:gd name="T36" fmla="*/ 2147483646 w 2142"/>
              <a:gd name="T37" fmla="*/ 2147483646 h 962"/>
              <a:gd name="T38" fmla="*/ 2147483646 w 2142"/>
              <a:gd name="T39" fmla="*/ 2147483646 h 962"/>
              <a:gd name="T40" fmla="*/ 2147483646 w 2142"/>
              <a:gd name="T41" fmla="*/ 2147483646 h 962"/>
              <a:gd name="T42" fmla="*/ 2147483646 w 2142"/>
              <a:gd name="T43" fmla="*/ 2147483646 h 962"/>
              <a:gd name="T44" fmla="*/ 2147483646 w 2142"/>
              <a:gd name="T45" fmla="*/ 2147483646 h 962"/>
              <a:gd name="T46" fmla="*/ 2147483646 w 2142"/>
              <a:gd name="T47" fmla="*/ 2147483646 h 962"/>
              <a:gd name="T48" fmla="*/ 2147483646 w 2142"/>
              <a:gd name="T49" fmla="*/ 2147483646 h 962"/>
              <a:gd name="T50" fmla="*/ 2147483646 w 2142"/>
              <a:gd name="T51" fmla="*/ 2147483646 h 962"/>
              <a:gd name="T52" fmla="*/ 2147483646 w 2142"/>
              <a:gd name="T53" fmla="*/ 2147483646 h 962"/>
              <a:gd name="T54" fmla="*/ 2147483646 w 2142"/>
              <a:gd name="T55" fmla="*/ 2147483646 h 962"/>
              <a:gd name="T56" fmla="*/ 2147483646 w 2142"/>
              <a:gd name="T57" fmla="*/ 2147483646 h 962"/>
              <a:gd name="T58" fmla="*/ 2147483646 w 2142"/>
              <a:gd name="T59" fmla="*/ 2147483646 h 962"/>
              <a:gd name="T60" fmla="*/ 2147483646 w 2142"/>
              <a:gd name="T61" fmla="*/ 2147483646 h 962"/>
              <a:gd name="T62" fmla="*/ 2147483646 w 2142"/>
              <a:gd name="T63" fmla="*/ 2147483646 h 962"/>
              <a:gd name="T64" fmla="*/ 2147483646 w 2142"/>
              <a:gd name="T65" fmla="*/ 2147483646 h 962"/>
              <a:gd name="T66" fmla="*/ 2147483646 w 2142"/>
              <a:gd name="T67" fmla="*/ 2147483646 h 962"/>
              <a:gd name="T68" fmla="*/ 2147483646 w 2142"/>
              <a:gd name="T69" fmla="*/ 0 h 962"/>
              <a:gd name="T70" fmla="*/ 2147483646 w 2142"/>
              <a:gd name="T71" fmla="*/ 2147483646 h 962"/>
              <a:gd name="T72" fmla="*/ 2147483646 w 2142"/>
              <a:gd name="T73" fmla="*/ 2147483646 h 962"/>
              <a:gd name="T74" fmla="*/ 2147483646 w 2142"/>
              <a:gd name="T75" fmla="*/ 2147483646 h 962"/>
              <a:gd name="T76" fmla="*/ 2147483646 w 2142"/>
              <a:gd name="T77" fmla="*/ 2147483646 h 962"/>
              <a:gd name="T78" fmla="*/ 2147483646 w 2142"/>
              <a:gd name="T79" fmla="*/ 2147483646 h 962"/>
              <a:gd name="T80" fmla="*/ 2147483646 w 2142"/>
              <a:gd name="T81" fmla="*/ 2147483646 h 962"/>
              <a:gd name="T82" fmla="*/ 2147483646 w 2142"/>
              <a:gd name="T83" fmla="*/ 2147483646 h 962"/>
              <a:gd name="T84" fmla="*/ 2147483646 w 2142"/>
              <a:gd name="T85" fmla="*/ 2147483646 h 962"/>
              <a:gd name="T86" fmla="*/ 2147483646 w 2142"/>
              <a:gd name="T87" fmla="*/ 2147483646 h 962"/>
              <a:gd name="T88" fmla="*/ 2147483646 w 2142"/>
              <a:gd name="T89" fmla="*/ 2147483646 h 962"/>
              <a:gd name="T90" fmla="*/ 2147483646 w 2142"/>
              <a:gd name="T91" fmla="*/ 2147483646 h 962"/>
              <a:gd name="T92" fmla="*/ 2147483646 w 2142"/>
              <a:gd name="T93" fmla="*/ 2147483646 h 962"/>
              <a:gd name="T94" fmla="*/ 2147483646 w 2142"/>
              <a:gd name="T95" fmla="*/ 2147483646 h 962"/>
              <a:gd name="T96" fmla="*/ 2147483646 w 2142"/>
              <a:gd name="T97" fmla="*/ 2147483646 h 962"/>
              <a:gd name="T98" fmla="*/ 2147483646 w 2142"/>
              <a:gd name="T99" fmla="*/ 2147483646 h 962"/>
              <a:gd name="T100" fmla="*/ 2147483646 w 2142"/>
              <a:gd name="T101" fmla="*/ 2147483646 h 962"/>
              <a:gd name="T102" fmla="*/ 0 w 2142"/>
              <a:gd name="T103" fmla="*/ 2147483646 h 962"/>
              <a:gd name="T104" fmla="*/ 2147483646 w 2142"/>
              <a:gd name="T105" fmla="*/ 2147483646 h 962"/>
              <a:gd name="T106" fmla="*/ 2147483646 w 2142"/>
              <a:gd name="T107" fmla="*/ 2147483646 h 962"/>
              <a:gd name="T108" fmla="*/ 2147483646 w 2142"/>
              <a:gd name="T109" fmla="*/ 2147483646 h 962"/>
              <a:gd name="T110" fmla="*/ 2147483646 w 2142"/>
              <a:gd name="T111" fmla="*/ 2147483646 h 9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142" h="962">
                <a:moveTo>
                  <a:pt x="150" y="962"/>
                </a:moveTo>
                <a:lnTo>
                  <a:pt x="1907" y="952"/>
                </a:lnTo>
                <a:lnTo>
                  <a:pt x="1957" y="912"/>
                </a:lnTo>
                <a:lnTo>
                  <a:pt x="2040" y="834"/>
                </a:lnTo>
                <a:lnTo>
                  <a:pt x="2100" y="758"/>
                </a:lnTo>
                <a:lnTo>
                  <a:pt x="2129" y="701"/>
                </a:lnTo>
                <a:lnTo>
                  <a:pt x="2139" y="663"/>
                </a:lnTo>
                <a:lnTo>
                  <a:pt x="2142" y="627"/>
                </a:lnTo>
                <a:lnTo>
                  <a:pt x="2137" y="591"/>
                </a:lnTo>
                <a:lnTo>
                  <a:pt x="2124" y="556"/>
                </a:lnTo>
                <a:lnTo>
                  <a:pt x="2103" y="520"/>
                </a:lnTo>
                <a:lnTo>
                  <a:pt x="2056" y="470"/>
                </a:lnTo>
                <a:lnTo>
                  <a:pt x="1961" y="403"/>
                </a:lnTo>
                <a:lnTo>
                  <a:pt x="1895" y="371"/>
                </a:lnTo>
                <a:lnTo>
                  <a:pt x="1879" y="338"/>
                </a:lnTo>
                <a:lnTo>
                  <a:pt x="1841" y="280"/>
                </a:lnTo>
                <a:lnTo>
                  <a:pt x="1799" y="235"/>
                </a:lnTo>
                <a:lnTo>
                  <a:pt x="1752" y="203"/>
                </a:lnTo>
                <a:lnTo>
                  <a:pt x="1700" y="186"/>
                </a:lnTo>
                <a:lnTo>
                  <a:pt x="1644" y="182"/>
                </a:lnTo>
                <a:lnTo>
                  <a:pt x="1581" y="195"/>
                </a:lnTo>
                <a:lnTo>
                  <a:pt x="1513" y="221"/>
                </a:lnTo>
                <a:lnTo>
                  <a:pt x="1476" y="242"/>
                </a:lnTo>
                <a:lnTo>
                  <a:pt x="1456" y="203"/>
                </a:lnTo>
                <a:lnTo>
                  <a:pt x="1415" y="146"/>
                </a:lnTo>
                <a:lnTo>
                  <a:pt x="1372" y="110"/>
                </a:lnTo>
                <a:lnTo>
                  <a:pt x="1328" y="92"/>
                </a:lnTo>
                <a:lnTo>
                  <a:pt x="1281" y="88"/>
                </a:lnTo>
                <a:lnTo>
                  <a:pt x="1234" y="96"/>
                </a:lnTo>
                <a:lnTo>
                  <a:pt x="1161" y="123"/>
                </a:lnTo>
                <a:lnTo>
                  <a:pt x="1113" y="145"/>
                </a:lnTo>
                <a:lnTo>
                  <a:pt x="1064" y="104"/>
                </a:lnTo>
                <a:lnTo>
                  <a:pt x="988" y="45"/>
                </a:lnTo>
                <a:lnTo>
                  <a:pt x="936" y="15"/>
                </a:lnTo>
                <a:lnTo>
                  <a:pt x="882" y="0"/>
                </a:lnTo>
                <a:lnTo>
                  <a:pt x="823" y="7"/>
                </a:lnTo>
                <a:lnTo>
                  <a:pt x="757" y="41"/>
                </a:lnTo>
                <a:lnTo>
                  <a:pt x="686" y="106"/>
                </a:lnTo>
                <a:lnTo>
                  <a:pt x="648" y="156"/>
                </a:lnTo>
                <a:lnTo>
                  <a:pt x="600" y="148"/>
                </a:lnTo>
                <a:lnTo>
                  <a:pt x="509" y="138"/>
                </a:lnTo>
                <a:lnTo>
                  <a:pt x="427" y="139"/>
                </a:lnTo>
                <a:lnTo>
                  <a:pt x="351" y="154"/>
                </a:lnTo>
                <a:lnTo>
                  <a:pt x="285" y="182"/>
                </a:lnTo>
                <a:lnTo>
                  <a:pt x="227" y="227"/>
                </a:lnTo>
                <a:lnTo>
                  <a:pt x="180" y="287"/>
                </a:lnTo>
                <a:lnTo>
                  <a:pt x="143" y="366"/>
                </a:lnTo>
                <a:lnTo>
                  <a:pt x="131" y="414"/>
                </a:lnTo>
                <a:lnTo>
                  <a:pt x="89" y="466"/>
                </a:lnTo>
                <a:lnTo>
                  <a:pt x="32" y="556"/>
                </a:lnTo>
                <a:lnTo>
                  <a:pt x="3" y="637"/>
                </a:lnTo>
                <a:lnTo>
                  <a:pt x="0" y="708"/>
                </a:lnTo>
                <a:lnTo>
                  <a:pt x="16" y="772"/>
                </a:lnTo>
                <a:lnTo>
                  <a:pt x="45" y="830"/>
                </a:lnTo>
                <a:lnTo>
                  <a:pt x="106" y="911"/>
                </a:lnTo>
                <a:lnTo>
                  <a:pt x="150" y="962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15" name="Freeform 313">
            <a:extLst>
              <a:ext uri="{FF2B5EF4-FFF2-40B4-BE49-F238E27FC236}">
                <a16:creationId xmlns:a16="http://schemas.microsoft.com/office/drawing/2014/main" id="{33398E8A-E6A8-4D24-AF2F-96C62BC71C95}"/>
              </a:ext>
            </a:extLst>
          </p:cNvPr>
          <p:cNvSpPr>
            <a:spLocks/>
          </p:cNvSpPr>
          <p:nvPr/>
        </p:nvSpPr>
        <p:spPr bwMode="auto">
          <a:xfrm>
            <a:off x="8453438" y="2944813"/>
            <a:ext cx="1609725" cy="444500"/>
          </a:xfrm>
          <a:custGeom>
            <a:avLst/>
            <a:gdLst>
              <a:gd name="T0" fmla="*/ 2147483646 w 2024"/>
              <a:gd name="T1" fmla="*/ 2147483646 h 840"/>
              <a:gd name="T2" fmla="*/ 2147483646 w 2024"/>
              <a:gd name="T3" fmla="*/ 2147483646 h 840"/>
              <a:gd name="T4" fmla="*/ 2147483646 w 2024"/>
              <a:gd name="T5" fmla="*/ 2147483646 h 840"/>
              <a:gd name="T6" fmla="*/ 2147483646 w 2024"/>
              <a:gd name="T7" fmla="*/ 2147483646 h 840"/>
              <a:gd name="T8" fmla="*/ 2147483646 w 2024"/>
              <a:gd name="T9" fmla="*/ 2147483646 h 840"/>
              <a:gd name="T10" fmla="*/ 2147483646 w 2024"/>
              <a:gd name="T11" fmla="*/ 2147483646 h 840"/>
              <a:gd name="T12" fmla="*/ 2147483646 w 2024"/>
              <a:gd name="T13" fmla="*/ 2147483646 h 840"/>
              <a:gd name="T14" fmla="*/ 2147483646 w 2024"/>
              <a:gd name="T15" fmla="*/ 2147483646 h 840"/>
              <a:gd name="T16" fmla="*/ 2147483646 w 2024"/>
              <a:gd name="T17" fmla="*/ 2147483646 h 840"/>
              <a:gd name="T18" fmla="*/ 2147483646 w 2024"/>
              <a:gd name="T19" fmla="*/ 2147483646 h 840"/>
              <a:gd name="T20" fmla="*/ 2147483646 w 2024"/>
              <a:gd name="T21" fmla="*/ 2147483646 h 840"/>
              <a:gd name="T22" fmla="*/ 2147483646 w 2024"/>
              <a:gd name="T23" fmla="*/ 2147483646 h 840"/>
              <a:gd name="T24" fmla="*/ 2147483646 w 2024"/>
              <a:gd name="T25" fmla="*/ 2147483646 h 840"/>
              <a:gd name="T26" fmla="*/ 2147483646 w 2024"/>
              <a:gd name="T27" fmla="*/ 2147483646 h 840"/>
              <a:gd name="T28" fmla="*/ 2147483646 w 2024"/>
              <a:gd name="T29" fmla="*/ 2147483646 h 840"/>
              <a:gd name="T30" fmla="*/ 2147483646 w 2024"/>
              <a:gd name="T31" fmla="*/ 2147483646 h 840"/>
              <a:gd name="T32" fmla="*/ 2147483646 w 2024"/>
              <a:gd name="T33" fmla="*/ 2147483646 h 840"/>
              <a:gd name="T34" fmla="*/ 2147483646 w 2024"/>
              <a:gd name="T35" fmla="*/ 2147483646 h 840"/>
              <a:gd name="T36" fmla="*/ 2147483646 w 2024"/>
              <a:gd name="T37" fmla="*/ 2147483646 h 840"/>
              <a:gd name="T38" fmla="*/ 2147483646 w 2024"/>
              <a:gd name="T39" fmla="*/ 2147483646 h 840"/>
              <a:gd name="T40" fmla="*/ 2147483646 w 2024"/>
              <a:gd name="T41" fmla="*/ 2147483646 h 840"/>
              <a:gd name="T42" fmla="*/ 2147483646 w 2024"/>
              <a:gd name="T43" fmla="*/ 2147483646 h 840"/>
              <a:gd name="T44" fmla="*/ 2147483646 w 2024"/>
              <a:gd name="T45" fmla="*/ 2147483646 h 840"/>
              <a:gd name="T46" fmla="*/ 2147483646 w 2024"/>
              <a:gd name="T47" fmla="*/ 2147483646 h 840"/>
              <a:gd name="T48" fmla="*/ 2147483646 w 2024"/>
              <a:gd name="T49" fmla="*/ 2147483646 h 840"/>
              <a:gd name="T50" fmla="*/ 2147483646 w 2024"/>
              <a:gd name="T51" fmla="*/ 2147483646 h 840"/>
              <a:gd name="T52" fmla="*/ 2147483646 w 2024"/>
              <a:gd name="T53" fmla="*/ 2147483646 h 840"/>
              <a:gd name="T54" fmla="*/ 2147483646 w 2024"/>
              <a:gd name="T55" fmla="*/ 2147483646 h 840"/>
              <a:gd name="T56" fmla="*/ 2147483646 w 2024"/>
              <a:gd name="T57" fmla="*/ 2147483646 h 840"/>
              <a:gd name="T58" fmla="*/ 2147483646 w 2024"/>
              <a:gd name="T59" fmla="*/ 2147483646 h 840"/>
              <a:gd name="T60" fmla="*/ 2147483646 w 2024"/>
              <a:gd name="T61" fmla="*/ 2147483646 h 840"/>
              <a:gd name="T62" fmla="*/ 2147483646 w 2024"/>
              <a:gd name="T63" fmla="*/ 2147483646 h 840"/>
              <a:gd name="T64" fmla="*/ 2147483646 w 2024"/>
              <a:gd name="T65" fmla="*/ 2147483646 h 840"/>
              <a:gd name="T66" fmla="*/ 2147483646 w 2024"/>
              <a:gd name="T67" fmla="*/ 2147483646 h 840"/>
              <a:gd name="T68" fmla="*/ 2147483646 w 2024"/>
              <a:gd name="T69" fmla="*/ 0 h 840"/>
              <a:gd name="T70" fmla="*/ 2147483646 w 2024"/>
              <a:gd name="T71" fmla="*/ 2147483646 h 840"/>
              <a:gd name="T72" fmla="*/ 2147483646 w 2024"/>
              <a:gd name="T73" fmla="*/ 2147483646 h 840"/>
              <a:gd name="T74" fmla="*/ 2147483646 w 2024"/>
              <a:gd name="T75" fmla="*/ 2147483646 h 840"/>
              <a:gd name="T76" fmla="*/ 2147483646 w 2024"/>
              <a:gd name="T77" fmla="*/ 2147483646 h 840"/>
              <a:gd name="T78" fmla="*/ 2147483646 w 2024"/>
              <a:gd name="T79" fmla="*/ 2147483646 h 840"/>
              <a:gd name="T80" fmla="*/ 2147483646 w 2024"/>
              <a:gd name="T81" fmla="*/ 2147483646 h 840"/>
              <a:gd name="T82" fmla="*/ 2147483646 w 2024"/>
              <a:gd name="T83" fmla="*/ 2147483646 h 840"/>
              <a:gd name="T84" fmla="*/ 2147483646 w 2024"/>
              <a:gd name="T85" fmla="*/ 2147483646 h 840"/>
              <a:gd name="T86" fmla="*/ 2147483646 w 2024"/>
              <a:gd name="T87" fmla="*/ 2147483646 h 840"/>
              <a:gd name="T88" fmla="*/ 2147483646 w 2024"/>
              <a:gd name="T89" fmla="*/ 2147483646 h 840"/>
              <a:gd name="T90" fmla="*/ 2147483646 w 2024"/>
              <a:gd name="T91" fmla="*/ 2147483646 h 840"/>
              <a:gd name="T92" fmla="*/ 2147483646 w 2024"/>
              <a:gd name="T93" fmla="*/ 2147483646 h 840"/>
              <a:gd name="T94" fmla="*/ 2147483646 w 2024"/>
              <a:gd name="T95" fmla="*/ 2147483646 h 840"/>
              <a:gd name="T96" fmla="*/ 2147483646 w 2024"/>
              <a:gd name="T97" fmla="*/ 2147483646 h 840"/>
              <a:gd name="T98" fmla="*/ 2147483646 w 2024"/>
              <a:gd name="T99" fmla="*/ 2147483646 h 840"/>
              <a:gd name="T100" fmla="*/ 2147483646 w 2024"/>
              <a:gd name="T101" fmla="*/ 2147483646 h 840"/>
              <a:gd name="T102" fmla="*/ 0 w 2024"/>
              <a:gd name="T103" fmla="*/ 2147483646 h 840"/>
              <a:gd name="T104" fmla="*/ 2147483646 w 2024"/>
              <a:gd name="T105" fmla="*/ 2147483646 h 840"/>
              <a:gd name="T106" fmla="*/ 2147483646 w 2024"/>
              <a:gd name="T107" fmla="*/ 2147483646 h 840"/>
              <a:gd name="T108" fmla="*/ 2147483646 w 2024"/>
              <a:gd name="T109" fmla="*/ 2147483646 h 840"/>
              <a:gd name="T110" fmla="*/ 2147483646 w 2024"/>
              <a:gd name="T111" fmla="*/ 2147483646 h 8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24" h="840">
                <a:moveTo>
                  <a:pt x="142" y="840"/>
                </a:moveTo>
                <a:lnTo>
                  <a:pt x="1801" y="830"/>
                </a:lnTo>
                <a:lnTo>
                  <a:pt x="1849" y="795"/>
                </a:lnTo>
                <a:lnTo>
                  <a:pt x="1928" y="727"/>
                </a:lnTo>
                <a:lnTo>
                  <a:pt x="1985" y="660"/>
                </a:lnTo>
                <a:lnTo>
                  <a:pt x="2011" y="612"/>
                </a:lnTo>
                <a:lnTo>
                  <a:pt x="2021" y="578"/>
                </a:lnTo>
                <a:lnTo>
                  <a:pt x="2024" y="546"/>
                </a:lnTo>
                <a:lnTo>
                  <a:pt x="2019" y="516"/>
                </a:lnTo>
                <a:lnTo>
                  <a:pt x="2007" y="484"/>
                </a:lnTo>
                <a:lnTo>
                  <a:pt x="1987" y="455"/>
                </a:lnTo>
                <a:lnTo>
                  <a:pt x="1943" y="409"/>
                </a:lnTo>
                <a:lnTo>
                  <a:pt x="1853" y="352"/>
                </a:lnTo>
                <a:lnTo>
                  <a:pt x="1791" y="324"/>
                </a:lnTo>
                <a:lnTo>
                  <a:pt x="1775" y="294"/>
                </a:lnTo>
                <a:lnTo>
                  <a:pt x="1740" y="243"/>
                </a:lnTo>
                <a:lnTo>
                  <a:pt x="1700" y="205"/>
                </a:lnTo>
                <a:lnTo>
                  <a:pt x="1657" y="178"/>
                </a:lnTo>
                <a:lnTo>
                  <a:pt x="1607" y="163"/>
                </a:lnTo>
                <a:lnTo>
                  <a:pt x="1553" y="160"/>
                </a:lnTo>
                <a:lnTo>
                  <a:pt x="1494" y="170"/>
                </a:lnTo>
                <a:lnTo>
                  <a:pt x="1429" y="193"/>
                </a:lnTo>
                <a:lnTo>
                  <a:pt x="1395" y="212"/>
                </a:lnTo>
                <a:lnTo>
                  <a:pt x="1376" y="177"/>
                </a:lnTo>
                <a:lnTo>
                  <a:pt x="1337" y="127"/>
                </a:lnTo>
                <a:lnTo>
                  <a:pt x="1296" y="96"/>
                </a:lnTo>
                <a:lnTo>
                  <a:pt x="1254" y="79"/>
                </a:lnTo>
                <a:lnTo>
                  <a:pt x="1211" y="77"/>
                </a:lnTo>
                <a:lnTo>
                  <a:pt x="1165" y="84"/>
                </a:lnTo>
                <a:lnTo>
                  <a:pt x="1097" y="106"/>
                </a:lnTo>
                <a:lnTo>
                  <a:pt x="1052" y="127"/>
                </a:lnTo>
                <a:lnTo>
                  <a:pt x="1005" y="92"/>
                </a:lnTo>
                <a:lnTo>
                  <a:pt x="933" y="39"/>
                </a:lnTo>
                <a:lnTo>
                  <a:pt x="885" y="14"/>
                </a:lnTo>
                <a:lnTo>
                  <a:pt x="833" y="0"/>
                </a:lnTo>
                <a:lnTo>
                  <a:pt x="777" y="6"/>
                </a:lnTo>
                <a:lnTo>
                  <a:pt x="716" y="35"/>
                </a:lnTo>
                <a:lnTo>
                  <a:pt x="648" y="93"/>
                </a:lnTo>
                <a:lnTo>
                  <a:pt x="611" y="136"/>
                </a:lnTo>
                <a:lnTo>
                  <a:pt x="567" y="128"/>
                </a:lnTo>
                <a:lnTo>
                  <a:pt x="482" y="120"/>
                </a:lnTo>
                <a:lnTo>
                  <a:pt x="403" y="123"/>
                </a:lnTo>
                <a:lnTo>
                  <a:pt x="332" y="135"/>
                </a:lnTo>
                <a:lnTo>
                  <a:pt x="268" y="159"/>
                </a:lnTo>
                <a:lnTo>
                  <a:pt x="214" y="198"/>
                </a:lnTo>
                <a:lnTo>
                  <a:pt x="169" y="250"/>
                </a:lnTo>
                <a:lnTo>
                  <a:pt x="135" y="320"/>
                </a:lnTo>
                <a:lnTo>
                  <a:pt x="122" y="362"/>
                </a:lnTo>
                <a:lnTo>
                  <a:pt x="83" y="406"/>
                </a:lnTo>
                <a:lnTo>
                  <a:pt x="30" y="485"/>
                </a:lnTo>
                <a:lnTo>
                  <a:pt x="3" y="556"/>
                </a:lnTo>
                <a:lnTo>
                  <a:pt x="0" y="617"/>
                </a:lnTo>
                <a:lnTo>
                  <a:pt x="15" y="673"/>
                </a:lnTo>
                <a:lnTo>
                  <a:pt x="42" y="723"/>
                </a:lnTo>
                <a:lnTo>
                  <a:pt x="100" y="794"/>
                </a:lnTo>
                <a:lnTo>
                  <a:pt x="142" y="840"/>
                </a:lnTo>
                <a:close/>
              </a:path>
            </a:pathLst>
          </a:custGeom>
          <a:solidFill>
            <a:srgbClr val="F9F9F9"/>
          </a:solidFill>
          <a:ln w="19050">
            <a:solidFill>
              <a:srgbClr val="9E9B7C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18" name="Freeform 316">
            <a:extLst>
              <a:ext uri="{FF2B5EF4-FFF2-40B4-BE49-F238E27FC236}">
                <a16:creationId xmlns:a16="http://schemas.microsoft.com/office/drawing/2014/main" id="{398EA9DB-5EC8-4AEB-A519-1BFC169F8531}"/>
              </a:ext>
            </a:extLst>
          </p:cNvPr>
          <p:cNvSpPr>
            <a:spLocks/>
          </p:cNvSpPr>
          <p:nvPr/>
        </p:nvSpPr>
        <p:spPr bwMode="auto">
          <a:xfrm>
            <a:off x="10621963" y="552450"/>
            <a:ext cx="1319212" cy="393700"/>
          </a:xfrm>
          <a:custGeom>
            <a:avLst/>
            <a:gdLst>
              <a:gd name="T0" fmla="*/ 2147483646 w 1656"/>
              <a:gd name="T1" fmla="*/ 2147483646 h 743"/>
              <a:gd name="T2" fmla="*/ 2147483646 w 1656"/>
              <a:gd name="T3" fmla="*/ 2147483646 h 743"/>
              <a:gd name="T4" fmla="*/ 2147483646 w 1656"/>
              <a:gd name="T5" fmla="*/ 2147483646 h 743"/>
              <a:gd name="T6" fmla="*/ 2147483646 w 1656"/>
              <a:gd name="T7" fmla="*/ 2147483646 h 743"/>
              <a:gd name="T8" fmla="*/ 2147483646 w 1656"/>
              <a:gd name="T9" fmla="*/ 2147483646 h 743"/>
              <a:gd name="T10" fmla="*/ 2147483646 w 1656"/>
              <a:gd name="T11" fmla="*/ 2147483646 h 743"/>
              <a:gd name="T12" fmla="*/ 2147483646 w 1656"/>
              <a:gd name="T13" fmla="*/ 2147483646 h 743"/>
              <a:gd name="T14" fmla="*/ 2147483646 w 1656"/>
              <a:gd name="T15" fmla="*/ 2147483646 h 743"/>
              <a:gd name="T16" fmla="*/ 2147483646 w 1656"/>
              <a:gd name="T17" fmla="*/ 2147483646 h 743"/>
              <a:gd name="T18" fmla="*/ 2147483646 w 1656"/>
              <a:gd name="T19" fmla="*/ 2147483646 h 743"/>
              <a:gd name="T20" fmla="*/ 2147483646 w 1656"/>
              <a:gd name="T21" fmla="*/ 2147483646 h 743"/>
              <a:gd name="T22" fmla="*/ 2147483646 w 1656"/>
              <a:gd name="T23" fmla="*/ 2147483646 h 743"/>
              <a:gd name="T24" fmla="*/ 2147483646 w 1656"/>
              <a:gd name="T25" fmla="*/ 2147483646 h 743"/>
              <a:gd name="T26" fmla="*/ 2147483646 w 1656"/>
              <a:gd name="T27" fmla="*/ 2147483646 h 743"/>
              <a:gd name="T28" fmla="*/ 2147483646 w 1656"/>
              <a:gd name="T29" fmla="*/ 2147483646 h 743"/>
              <a:gd name="T30" fmla="*/ 2147483646 w 1656"/>
              <a:gd name="T31" fmla="*/ 2147483646 h 743"/>
              <a:gd name="T32" fmla="*/ 2147483646 w 1656"/>
              <a:gd name="T33" fmla="*/ 2147483646 h 743"/>
              <a:gd name="T34" fmla="*/ 2147483646 w 1656"/>
              <a:gd name="T35" fmla="*/ 2147483646 h 743"/>
              <a:gd name="T36" fmla="*/ 2147483646 w 1656"/>
              <a:gd name="T37" fmla="*/ 2147483646 h 743"/>
              <a:gd name="T38" fmla="*/ 2147483646 w 1656"/>
              <a:gd name="T39" fmla="*/ 2147483646 h 743"/>
              <a:gd name="T40" fmla="*/ 2147483646 w 1656"/>
              <a:gd name="T41" fmla="*/ 2147483646 h 743"/>
              <a:gd name="T42" fmla="*/ 2147483646 w 1656"/>
              <a:gd name="T43" fmla="*/ 2147483646 h 743"/>
              <a:gd name="T44" fmla="*/ 2147483646 w 1656"/>
              <a:gd name="T45" fmla="*/ 2147483646 h 743"/>
              <a:gd name="T46" fmla="*/ 2147483646 w 1656"/>
              <a:gd name="T47" fmla="*/ 2147483646 h 743"/>
              <a:gd name="T48" fmla="*/ 2147483646 w 1656"/>
              <a:gd name="T49" fmla="*/ 2147483646 h 743"/>
              <a:gd name="T50" fmla="*/ 2147483646 w 1656"/>
              <a:gd name="T51" fmla="*/ 2147483646 h 743"/>
              <a:gd name="T52" fmla="*/ 2147483646 w 1656"/>
              <a:gd name="T53" fmla="*/ 2147483646 h 743"/>
              <a:gd name="T54" fmla="*/ 2147483646 w 1656"/>
              <a:gd name="T55" fmla="*/ 2147483646 h 743"/>
              <a:gd name="T56" fmla="*/ 2147483646 w 1656"/>
              <a:gd name="T57" fmla="*/ 2147483646 h 743"/>
              <a:gd name="T58" fmla="*/ 2147483646 w 1656"/>
              <a:gd name="T59" fmla="*/ 2147483646 h 743"/>
              <a:gd name="T60" fmla="*/ 2147483646 w 1656"/>
              <a:gd name="T61" fmla="*/ 2147483646 h 743"/>
              <a:gd name="T62" fmla="*/ 2147483646 w 1656"/>
              <a:gd name="T63" fmla="*/ 0 h 743"/>
              <a:gd name="T64" fmla="*/ 2147483646 w 1656"/>
              <a:gd name="T65" fmla="*/ 2147483646 h 743"/>
              <a:gd name="T66" fmla="*/ 2147483646 w 1656"/>
              <a:gd name="T67" fmla="*/ 2147483646 h 743"/>
              <a:gd name="T68" fmla="*/ 2147483646 w 1656"/>
              <a:gd name="T69" fmla="*/ 2147483646 h 743"/>
              <a:gd name="T70" fmla="*/ 2147483646 w 1656"/>
              <a:gd name="T71" fmla="*/ 2147483646 h 743"/>
              <a:gd name="T72" fmla="*/ 2147483646 w 1656"/>
              <a:gd name="T73" fmla="*/ 2147483646 h 743"/>
              <a:gd name="T74" fmla="*/ 2147483646 w 1656"/>
              <a:gd name="T75" fmla="*/ 2147483646 h 743"/>
              <a:gd name="T76" fmla="*/ 2147483646 w 1656"/>
              <a:gd name="T77" fmla="*/ 2147483646 h 743"/>
              <a:gd name="T78" fmla="*/ 2147483646 w 1656"/>
              <a:gd name="T79" fmla="*/ 2147483646 h 743"/>
              <a:gd name="T80" fmla="*/ 2147483646 w 1656"/>
              <a:gd name="T81" fmla="*/ 2147483646 h 743"/>
              <a:gd name="T82" fmla="*/ 2147483646 w 1656"/>
              <a:gd name="T83" fmla="*/ 2147483646 h 743"/>
              <a:gd name="T84" fmla="*/ 2147483646 w 1656"/>
              <a:gd name="T85" fmla="*/ 2147483646 h 743"/>
              <a:gd name="T86" fmla="*/ 2147483646 w 1656"/>
              <a:gd name="T87" fmla="*/ 2147483646 h 743"/>
              <a:gd name="T88" fmla="*/ 2147483646 w 1656"/>
              <a:gd name="T89" fmla="*/ 2147483646 h 743"/>
              <a:gd name="T90" fmla="*/ 2147483646 w 1656"/>
              <a:gd name="T91" fmla="*/ 2147483646 h 743"/>
              <a:gd name="T92" fmla="*/ 2147483646 w 1656"/>
              <a:gd name="T93" fmla="*/ 2147483646 h 743"/>
              <a:gd name="T94" fmla="*/ 2147483646 w 1656"/>
              <a:gd name="T95" fmla="*/ 2147483646 h 743"/>
              <a:gd name="T96" fmla="*/ 0 w 1656"/>
              <a:gd name="T97" fmla="*/ 2147483646 h 743"/>
              <a:gd name="T98" fmla="*/ 2147483646 w 1656"/>
              <a:gd name="T99" fmla="*/ 2147483646 h 743"/>
              <a:gd name="T100" fmla="*/ 2147483646 w 1656"/>
              <a:gd name="T101" fmla="*/ 2147483646 h 743"/>
              <a:gd name="T102" fmla="*/ 2147483646 w 1656"/>
              <a:gd name="T103" fmla="*/ 2147483646 h 743"/>
              <a:gd name="T104" fmla="*/ 2147483646 w 1656"/>
              <a:gd name="T105" fmla="*/ 2147483646 h 74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656" h="743">
                <a:moveTo>
                  <a:pt x="116" y="743"/>
                </a:moveTo>
                <a:lnTo>
                  <a:pt x="1475" y="735"/>
                </a:lnTo>
                <a:lnTo>
                  <a:pt x="1514" y="705"/>
                </a:lnTo>
                <a:lnTo>
                  <a:pt x="1578" y="645"/>
                </a:lnTo>
                <a:lnTo>
                  <a:pt x="1625" y="585"/>
                </a:lnTo>
                <a:lnTo>
                  <a:pt x="1652" y="527"/>
                </a:lnTo>
                <a:lnTo>
                  <a:pt x="1656" y="470"/>
                </a:lnTo>
                <a:lnTo>
                  <a:pt x="1638" y="415"/>
                </a:lnTo>
                <a:lnTo>
                  <a:pt x="1591" y="363"/>
                </a:lnTo>
                <a:lnTo>
                  <a:pt x="1517" y="311"/>
                </a:lnTo>
                <a:lnTo>
                  <a:pt x="1467" y="286"/>
                </a:lnTo>
                <a:lnTo>
                  <a:pt x="1454" y="260"/>
                </a:lnTo>
                <a:lnTo>
                  <a:pt x="1424" y="215"/>
                </a:lnTo>
                <a:lnTo>
                  <a:pt x="1392" y="181"/>
                </a:lnTo>
                <a:lnTo>
                  <a:pt x="1356" y="157"/>
                </a:lnTo>
                <a:lnTo>
                  <a:pt x="1315" y="143"/>
                </a:lnTo>
                <a:lnTo>
                  <a:pt x="1271" y="140"/>
                </a:lnTo>
                <a:lnTo>
                  <a:pt x="1223" y="150"/>
                </a:lnTo>
                <a:lnTo>
                  <a:pt x="1170" y="171"/>
                </a:lnTo>
                <a:lnTo>
                  <a:pt x="1141" y="186"/>
                </a:lnTo>
                <a:lnTo>
                  <a:pt x="1127" y="156"/>
                </a:lnTo>
                <a:lnTo>
                  <a:pt x="1095" y="112"/>
                </a:lnTo>
                <a:lnTo>
                  <a:pt x="1061" y="83"/>
                </a:lnTo>
                <a:lnTo>
                  <a:pt x="1027" y="69"/>
                </a:lnTo>
                <a:lnTo>
                  <a:pt x="991" y="67"/>
                </a:lnTo>
                <a:lnTo>
                  <a:pt x="955" y="74"/>
                </a:lnTo>
                <a:lnTo>
                  <a:pt x="898" y="93"/>
                </a:lnTo>
                <a:lnTo>
                  <a:pt x="861" y="111"/>
                </a:lnTo>
                <a:lnTo>
                  <a:pt x="822" y="80"/>
                </a:lnTo>
                <a:lnTo>
                  <a:pt x="765" y="35"/>
                </a:lnTo>
                <a:lnTo>
                  <a:pt x="724" y="11"/>
                </a:lnTo>
                <a:lnTo>
                  <a:pt x="682" y="0"/>
                </a:lnTo>
                <a:lnTo>
                  <a:pt x="637" y="4"/>
                </a:lnTo>
                <a:lnTo>
                  <a:pt x="586" y="30"/>
                </a:lnTo>
                <a:lnTo>
                  <a:pt x="530" y="82"/>
                </a:lnTo>
                <a:lnTo>
                  <a:pt x="501" y="119"/>
                </a:lnTo>
                <a:lnTo>
                  <a:pt x="464" y="112"/>
                </a:lnTo>
                <a:lnTo>
                  <a:pt x="395" y="105"/>
                </a:lnTo>
                <a:lnTo>
                  <a:pt x="331" y="107"/>
                </a:lnTo>
                <a:lnTo>
                  <a:pt x="271" y="118"/>
                </a:lnTo>
                <a:lnTo>
                  <a:pt x="219" y="140"/>
                </a:lnTo>
                <a:lnTo>
                  <a:pt x="175" y="174"/>
                </a:lnTo>
                <a:lnTo>
                  <a:pt x="139" y="221"/>
                </a:lnTo>
                <a:lnTo>
                  <a:pt x="111" y="282"/>
                </a:lnTo>
                <a:lnTo>
                  <a:pt x="101" y="320"/>
                </a:lnTo>
                <a:lnTo>
                  <a:pt x="68" y="358"/>
                </a:lnTo>
                <a:lnTo>
                  <a:pt x="24" y="429"/>
                </a:lnTo>
                <a:lnTo>
                  <a:pt x="2" y="492"/>
                </a:lnTo>
                <a:lnTo>
                  <a:pt x="0" y="547"/>
                </a:lnTo>
                <a:lnTo>
                  <a:pt x="12" y="596"/>
                </a:lnTo>
                <a:lnTo>
                  <a:pt x="36" y="641"/>
                </a:lnTo>
                <a:lnTo>
                  <a:pt x="82" y="703"/>
                </a:lnTo>
                <a:lnTo>
                  <a:pt x="116" y="743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19" name="Freeform 317">
            <a:extLst>
              <a:ext uri="{FF2B5EF4-FFF2-40B4-BE49-F238E27FC236}">
                <a16:creationId xmlns:a16="http://schemas.microsoft.com/office/drawing/2014/main" id="{2D61EF10-46F7-454E-9E1D-D038983C499D}"/>
              </a:ext>
            </a:extLst>
          </p:cNvPr>
          <p:cNvSpPr>
            <a:spLocks/>
          </p:cNvSpPr>
          <p:nvPr/>
        </p:nvSpPr>
        <p:spPr bwMode="auto">
          <a:xfrm>
            <a:off x="10655300" y="582613"/>
            <a:ext cx="1246188" cy="344487"/>
          </a:xfrm>
          <a:custGeom>
            <a:avLst/>
            <a:gdLst>
              <a:gd name="T0" fmla="*/ 2147483646 w 1566"/>
              <a:gd name="T1" fmla="*/ 2147483646 h 650"/>
              <a:gd name="T2" fmla="*/ 2147483646 w 1566"/>
              <a:gd name="T3" fmla="*/ 2147483646 h 650"/>
              <a:gd name="T4" fmla="*/ 2147483646 w 1566"/>
              <a:gd name="T5" fmla="*/ 2147483646 h 650"/>
              <a:gd name="T6" fmla="*/ 2147483646 w 1566"/>
              <a:gd name="T7" fmla="*/ 2147483646 h 650"/>
              <a:gd name="T8" fmla="*/ 2147483646 w 1566"/>
              <a:gd name="T9" fmla="*/ 2147483646 h 650"/>
              <a:gd name="T10" fmla="*/ 2147483646 w 1566"/>
              <a:gd name="T11" fmla="*/ 2147483646 h 650"/>
              <a:gd name="T12" fmla="*/ 2147483646 w 1566"/>
              <a:gd name="T13" fmla="*/ 2147483646 h 650"/>
              <a:gd name="T14" fmla="*/ 2147483646 w 1566"/>
              <a:gd name="T15" fmla="*/ 2147483646 h 650"/>
              <a:gd name="T16" fmla="*/ 2147483646 w 1566"/>
              <a:gd name="T17" fmla="*/ 2147483646 h 650"/>
              <a:gd name="T18" fmla="*/ 2147483646 w 1566"/>
              <a:gd name="T19" fmla="*/ 2147483646 h 650"/>
              <a:gd name="T20" fmla="*/ 2147483646 w 1566"/>
              <a:gd name="T21" fmla="*/ 2147483646 h 650"/>
              <a:gd name="T22" fmla="*/ 2147483646 w 1566"/>
              <a:gd name="T23" fmla="*/ 2147483646 h 650"/>
              <a:gd name="T24" fmla="*/ 2147483646 w 1566"/>
              <a:gd name="T25" fmla="*/ 2147483646 h 650"/>
              <a:gd name="T26" fmla="*/ 2147483646 w 1566"/>
              <a:gd name="T27" fmla="*/ 2147483646 h 650"/>
              <a:gd name="T28" fmla="*/ 2147483646 w 1566"/>
              <a:gd name="T29" fmla="*/ 2147483646 h 650"/>
              <a:gd name="T30" fmla="*/ 2147483646 w 1566"/>
              <a:gd name="T31" fmla="*/ 2147483646 h 650"/>
              <a:gd name="T32" fmla="*/ 2147483646 w 1566"/>
              <a:gd name="T33" fmla="*/ 2147483646 h 650"/>
              <a:gd name="T34" fmla="*/ 2147483646 w 1566"/>
              <a:gd name="T35" fmla="*/ 2147483646 h 650"/>
              <a:gd name="T36" fmla="*/ 2147483646 w 1566"/>
              <a:gd name="T37" fmla="*/ 2147483646 h 650"/>
              <a:gd name="T38" fmla="*/ 2147483646 w 1566"/>
              <a:gd name="T39" fmla="*/ 2147483646 h 650"/>
              <a:gd name="T40" fmla="*/ 2147483646 w 1566"/>
              <a:gd name="T41" fmla="*/ 2147483646 h 650"/>
              <a:gd name="T42" fmla="*/ 2147483646 w 1566"/>
              <a:gd name="T43" fmla="*/ 2147483646 h 650"/>
              <a:gd name="T44" fmla="*/ 2147483646 w 1566"/>
              <a:gd name="T45" fmla="*/ 2147483646 h 650"/>
              <a:gd name="T46" fmla="*/ 2147483646 w 1566"/>
              <a:gd name="T47" fmla="*/ 2147483646 h 650"/>
              <a:gd name="T48" fmla="*/ 2147483646 w 1566"/>
              <a:gd name="T49" fmla="*/ 2147483646 h 650"/>
              <a:gd name="T50" fmla="*/ 2147483646 w 1566"/>
              <a:gd name="T51" fmla="*/ 2147483646 h 650"/>
              <a:gd name="T52" fmla="*/ 2147483646 w 1566"/>
              <a:gd name="T53" fmla="*/ 2147483646 h 650"/>
              <a:gd name="T54" fmla="*/ 2147483646 w 1566"/>
              <a:gd name="T55" fmla="*/ 2147483646 h 650"/>
              <a:gd name="T56" fmla="*/ 2147483646 w 1566"/>
              <a:gd name="T57" fmla="*/ 2147483646 h 650"/>
              <a:gd name="T58" fmla="*/ 2147483646 w 1566"/>
              <a:gd name="T59" fmla="*/ 2147483646 h 650"/>
              <a:gd name="T60" fmla="*/ 2147483646 w 1566"/>
              <a:gd name="T61" fmla="*/ 0 h 650"/>
              <a:gd name="T62" fmla="*/ 2147483646 w 1566"/>
              <a:gd name="T63" fmla="*/ 2147483646 h 650"/>
              <a:gd name="T64" fmla="*/ 2147483646 w 1566"/>
              <a:gd name="T65" fmla="*/ 2147483646 h 650"/>
              <a:gd name="T66" fmla="*/ 2147483646 w 1566"/>
              <a:gd name="T67" fmla="*/ 2147483646 h 650"/>
              <a:gd name="T68" fmla="*/ 2147483646 w 1566"/>
              <a:gd name="T69" fmla="*/ 2147483646 h 650"/>
              <a:gd name="T70" fmla="*/ 2147483646 w 1566"/>
              <a:gd name="T71" fmla="*/ 2147483646 h 650"/>
              <a:gd name="T72" fmla="*/ 2147483646 w 1566"/>
              <a:gd name="T73" fmla="*/ 2147483646 h 650"/>
              <a:gd name="T74" fmla="*/ 2147483646 w 1566"/>
              <a:gd name="T75" fmla="*/ 2147483646 h 650"/>
              <a:gd name="T76" fmla="*/ 2147483646 w 1566"/>
              <a:gd name="T77" fmla="*/ 2147483646 h 650"/>
              <a:gd name="T78" fmla="*/ 2147483646 w 1566"/>
              <a:gd name="T79" fmla="*/ 2147483646 h 650"/>
              <a:gd name="T80" fmla="*/ 2147483646 w 1566"/>
              <a:gd name="T81" fmla="*/ 2147483646 h 650"/>
              <a:gd name="T82" fmla="*/ 2147483646 w 1566"/>
              <a:gd name="T83" fmla="*/ 2147483646 h 650"/>
              <a:gd name="T84" fmla="*/ 2147483646 w 1566"/>
              <a:gd name="T85" fmla="*/ 2147483646 h 650"/>
              <a:gd name="T86" fmla="*/ 2147483646 w 1566"/>
              <a:gd name="T87" fmla="*/ 2147483646 h 650"/>
              <a:gd name="T88" fmla="*/ 2147483646 w 1566"/>
              <a:gd name="T89" fmla="*/ 2147483646 h 650"/>
              <a:gd name="T90" fmla="*/ 2147483646 w 1566"/>
              <a:gd name="T91" fmla="*/ 2147483646 h 650"/>
              <a:gd name="T92" fmla="*/ 0 w 1566"/>
              <a:gd name="T93" fmla="*/ 2147483646 h 650"/>
              <a:gd name="T94" fmla="*/ 2147483646 w 1566"/>
              <a:gd name="T95" fmla="*/ 2147483646 h 650"/>
              <a:gd name="T96" fmla="*/ 2147483646 w 1566"/>
              <a:gd name="T97" fmla="*/ 2147483646 h 650"/>
              <a:gd name="T98" fmla="*/ 2147483646 w 1566"/>
              <a:gd name="T99" fmla="*/ 2147483646 h 650"/>
              <a:gd name="T100" fmla="*/ 2147483646 w 1566"/>
              <a:gd name="T101" fmla="*/ 2147483646 h 65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66" h="650">
                <a:moveTo>
                  <a:pt x="110" y="650"/>
                </a:moveTo>
                <a:lnTo>
                  <a:pt x="1394" y="642"/>
                </a:lnTo>
                <a:lnTo>
                  <a:pt x="1431" y="616"/>
                </a:lnTo>
                <a:lnTo>
                  <a:pt x="1492" y="563"/>
                </a:lnTo>
                <a:lnTo>
                  <a:pt x="1536" y="511"/>
                </a:lnTo>
                <a:lnTo>
                  <a:pt x="1562" y="460"/>
                </a:lnTo>
                <a:lnTo>
                  <a:pt x="1566" y="411"/>
                </a:lnTo>
                <a:lnTo>
                  <a:pt x="1547" y="363"/>
                </a:lnTo>
                <a:lnTo>
                  <a:pt x="1504" y="317"/>
                </a:lnTo>
                <a:lnTo>
                  <a:pt x="1434" y="272"/>
                </a:lnTo>
                <a:lnTo>
                  <a:pt x="1387" y="250"/>
                </a:lnTo>
                <a:lnTo>
                  <a:pt x="1375" y="228"/>
                </a:lnTo>
                <a:lnTo>
                  <a:pt x="1346" y="189"/>
                </a:lnTo>
                <a:lnTo>
                  <a:pt x="1315" y="158"/>
                </a:lnTo>
                <a:lnTo>
                  <a:pt x="1282" y="137"/>
                </a:lnTo>
                <a:lnTo>
                  <a:pt x="1244" y="125"/>
                </a:lnTo>
                <a:lnTo>
                  <a:pt x="1202" y="124"/>
                </a:lnTo>
                <a:lnTo>
                  <a:pt x="1156" y="132"/>
                </a:lnTo>
                <a:lnTo>
                  <a:pt x="1107" y="150"/>
                </a:lnTo>
                <a:lnTo>
                  <a:pt x="1080" y="164"/>
                </a:lnTo>
                <a:lnTo>
                  <a:pt x="1065" y="137"/>
                </a:lnTo>
                <a:lnTo>
                  <a:pt x="1035" y="99"/>
                </a:lnTo>
                <a:lnTo>
                  <a:pt x="1003" y="74"/>
                </a:lnTo>
                <a:lnTo>
                  <a:pt x="971" y="62"/>
                </a:lnTo>
                <a:lnTo>
                  <a:pt x="920" y="61"/>
                </a:lnTo>
                <a:lnTo>
                  <a:pt x="849" y="82"/>
                </a:lnTo>
                <a:lnTo>
                  <a:pt x="814" y="99"/>
                </a:lnTo>
                <a:lnTo>
                  <a:pt x="777" y="71"/>
                </a:lnTo>
                <a:lnTo>
                  <a:pt x="723" y="30"/>
                </a:lnTo>
                <a:lnTo>
                  <a:pt x="685" y="11"/>
                </a:lnTo>
                <a:lnTo>
                  <a:pt x="645" y="0"/>
                </a:lnTo>
                <a:lnTo>
                  <a:pt x="601" y="4"/>
                </a:lnTo>
                <a:lnTo>
                  <a:pt x="554" y="28"/>
                </a:lnTo>
                <a:lnTo>
                  <a:pt x="502" y="72"/>
                </a:lnTo>
                <a:lnTo>
                  <a:pt x="474" y="105"/>
                </a:lnTo>
                <a:lnTo>
                  <a:pt x="405" y="94"/>
                </a:lnTo>
                <a:lnTo>
                  <a:pt x="312" y="94"/>
                </a:lnTo>
                <a:lnTo>
                  <a:pt x="256" y="104"/>
                </a:lnTo>
                <a:lnTo>
                  <a:pt x="208" y="124"/>
                </a:lnTo>
                <a:lnTo>
                  <a:pt x="166" y="153"/>
                </a:lnTo>
                <a:lnTo>
                  <a:pt x="132" y="194"/>
                </a:lnTo>
                <a:lnTo>
                  <a:pt x="105" y="247"/>
                </a:lnTo>
                <a:lnTo>
                  <a:pt x="95" y="279"/>
                </a:lnTo>
                <a:lnTo>
                  <a:pt x="64" y="314"/>
                </a:lnTo>
                <a:lnTo>
                  <a:pt x="23" y="375"/>
                </a:lnTo>
                <a:lnTo>
                  <a:pt x="2" y="429"/>
                </a:lnTo>
                <a:lnTo>
                  <a:pt x="0" y="478"/>
                </a:lnTo>
                <a:lnTo>
                  <a:pt x="12" y="521"/>
                </a:lnTo>
                <a:lnTo>
                  <a:pt x="33" y="560"/>
                </a:lnTo>
                <a:lnTo>
                  <a:pt x="77" y="614"/>
                </a:lnTo>
                <a:lnTo>
                  <a:pt x="110" y="650"/>
                </a:lnTo>
                <a:close/>
              </a:path>
            </a:pathLst>
          </a:custGeom>
          <a:solidFill>
            <a:srgbClr val="F9F9F9"/>
          </a:solidFill>
          <a:ln w="14288">
            <a:solidFill>
              <a:srgbClr val="9E9B7C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20" name="Freeform 318">
            <a:extLst>
              <a:ext uri="{FF2B5EF4-FFF2-40B4-BE49-F238E27FC236}">
                <a16:creationId xmlns:a16="http://schemas.microsoft.com/office/drawing/2014/main" id="{66835747-7443-4460-8085-588A3277115E}"/>
              </a:ext>
            </a:extLst>
          </p:cNvPr>
          <p:cNvSpPr>
            <a:spLocks/>
          </p:cNvSpPr>
          <p:nvPr/>
        </p:nvSpPr>
        <p:spPr bwMode="auto">
          <a:xfrm>
            <a:off x="6053138" y="488950"/>
            <a:ext cx="1387475" cy="414338"/>
          </a:xfrm>
          <a:custGeom>
            <a:avLst/>
            <a:gdLst>
              <a:gd name="T0" fmla="*/ 2147483646 w 1744"/>
              <a:gd name="T1" fmla="*/ 2147483646 h 783"/>
              <a:gd name="T2" fmla="*/ 2147483646 w 1744"/>
              <a:gd name="T3" fmla="*/ 2147483646 h 783"/>
              <a:gd name="T4" fmla="*/ 2147483646 w 1744"/>
              <a:gd name="T5" fmla="*/ 2147483646 h 783"/>
              <a:gd name="T6" fmla="*/ 2147483646 w 1744"/>
              <a:gd name="T7" fmla="*/ 2147483646 h 783"/>
              <a:gd name="T8" fmla="*/ 2147483646 w 1744"/>
              <a:gd name="T9" fmla="*/ 2147483646 h 783"/>
              <a:gd name="T10" fmla="*/ 2147483646 w 1744"/>
              <a:gd name="T11" fmla="*/ 2147483646 h 783"/>
              <a:gd name="T12" fmla="*/ 2147483646 w 1744"/>
              <a:gd name="T13" fmla="*/ 2147483646 h 783"/>
              <a:gd name="T14" fmla="*/ 2147483646 w 1744"/>
              <a:gd name="T15" fmla="*/ 2147483646 h 783"/>
              <a:gd name="T16" fmla="*/ 2147483646 w 1744"/>
              <a:gd name="T17" fmla="*/ 2147483646 h 783"/>
              <a:gd name="T18" fmla="*/ 2147483646 w 1744"/>
              <a:gd name="T19" fmla="*/ 2147483646 h 783"/>
              <a:gd name="T20" fmla="*/ 2147483646 w 1744"/>
              <a:gd name="T21" fmla="*/ 2147483646 h 783"/>
              <a:gd name="T22" fmla="*/ 2147483646 w 1744"/>
              <a:gd name="T23" fmla="*/ 2147483646 h 783"/>
              <a:gd name="T24" fmla="*/ 2147483646 w 1744"/>
              <a:gd name="T25" fmla="*/ 2147483646 h 783"/>
              <a:gd name="T26" fmla="*/ 2147483646 w 1744"/>
              <a:gd name="T27" fmla="*/ 2147483646 h 783"/>
              <a:gd name="T28" fmla="*/ 2147483646 w 1744"/>
              <a:gd name="T29" fmla="*/ 2147483646 h 783"/>
              <a:gd name="T30" fmla="*/ 2147483646 w 1744"/>
              <a:gd name="T31" fmla="*/ 2147483646 h 783"/>
              <a:gd name="T32" fmla="*/ 2147483646 w 1744"/>
              <a:gd name="T33" fmla="*/ 2147483646 h 783"/>
              <a:gd name="T34" fmla="*/ 2147483646 w 1744"/>
              <a:gd name="T35" fmla="*/ 2147483646 h 783"/>
              <a:gd name="T36" fmla="*/ 2147483646 w 1744"/>
              <a:gd name="T37" fmla="*/ 2147483646 h 783"/>
              <a:gd name="T38" fmla="*/ 2147483646 w 1744"/>
              <a:gd name="T39" fmla="*/ 2147483646 h 783"/>
              <a:gd name="T40" fmla="*/ 2147483646 w 1744"/>
              <a:gd name="T41" fmla="*/ 2147483646 h 783"/>
              <a:gd name="T42" fmla="*/ 2147483646 w 1744"/>
              <a:gd name="T43" fmla="*/ 2147483646 h 783"/>
              <a:gd name="T44" fmla="*/ 2147483646 w 1744"/>
              <a:gd name="T45" fmla="*/ 2147483646 h 783"/>
              <a:gd name="T46" fmla="*/ 2147483646 w 1744"/>
              <a:gd name="T47" fmla="*/ 2147483646 h 783"/>
              <a:gd name="T48" fmla="*/ 2147483646 w 1744"/>
              <a:gd name="T49" fmla="*/ 2147483646 h 783"/>
              <a:gd name="T50" fmla="*/ 2147483646 w 1744"/>
              <a:gd name="T51" fmla="*/ 2147483646 h 783"/>
              <a:gd name="T52" fmla="*/ 2147483646 w 1744"/>
              <a:gd name="T53" fmla="*/ 2147483646 h 783"/>
              <a:gd name="T54" fmla="*/ 2147483646 w 1744"/>
              <a:gd name="T55" fmla="*/ 2147483646 h 783"/>
              <a:gd name="T56" fmla="*/ 2147483646 w 1744"/>
              <a:gd name="T57" fmla="*/ 2147483646 h 783"/>
              <a:gd name="T58" fmla="*/ 2147483646 w 1744"/>
              <a:gd name="T59" fmla="*/ 2147483646 h 783"/>
              <a:gd name="T60" fmla="*/ 2147483646 w 1744"/>
              <a:gd name="T61" fmla="*/ 2147483646 h 783"/>
              <a:gd name="T62" fmla="*/ 2147483646 w 1744"/>
              <a:gd name="T63" fmla="*/ 2147483646 h 783"/>
              <a:gd name="T64" fmla="*/ 2147483646 w 1744"/>
              <a:gd name="T65" fmla="*/ 0 h 783"/>
              <a:gd name="T66" fmla="*/ 2147483646 w 1744"/>
              <a:gd name="T67" fmla="*/ 2147483646 h 783"/>
              <a:gd name="T68" fmla="*/ 2147483646 w 1744"/>
              <a:gd name="T69" fmla="*/ 2147483646 h 783"/>
              <a:gd name="T70" fmla="*/ 2147483646 w 1744"/>
              <a:gd name="T71" fmla="*/ 2147483646 h 783"/>
              <a:gd name="T72" fmla="*/ 2147483646 w 1744"/>
              <a:gd name="T73" fmla="*/ 2147483646 h 783"/>
              <a:gd name="T74" fmla="*/ 2147483646 w 1744"/>
              <a:gd name="T75" fmla="*/ 2147483646 h 783"/>
              <a:gd name="T76" fmla="*/ 2147483646 w 1744"/>
              <a:gd name="T77" fmla="*/ 2147483646 h 783"/>
              <a:gd name="T78" fmla="*/ 2147483646 w 1744"/>
              <a:gd name="T79" fmla="*/ 2147483646 h 783"/>
              <a:gd name="T80" fmla="*/ 2147483646 w 1744"/>
              <a:gd name="T81" fmla="*/ 2147483646 h 783"/>
              <a:gd name="T82" fmla="*/ 2147483646 w 1744"/>
              <a:gd name="T83" fmla="*/ 2147483646 h 783"/>
              <a:gd name="T84" fmla="*/ 2147483646 w 1744"/>
              <a:gd name="T85" fmla="*/ 2147483646 h 783"/>
              <a:gd name="T86" fmla="*/ 2147483646 w 1744"/>
              <a:gd name="T87" fmla="*/ 2147483646 h 783"/>
              <a:gd name="T88" fmla="*/ 2147483646 w 1744"/>
              <a:gd name="T89" fmla="*/ 2147483646 h 783"/>
              <a:gd name="T90" fmla="*/ 2147483646 w 1744"/>
              <a:gd name="T91" fmla="*/ 2147483646 h 783"/>
              <a:gd name="T92" fmla="*/ 2147483646 w 1744"/>
              <a:gd name="T93" fmla="*/ 2147483646 h 783"/>
              <a:gd name="T94" fmla="*/ 2147483646 w 1744"/>
              <a:gd name="T95" fmla="*/ 2147483646 h 783"/>
              <a:gd name="T96" fmla="*/ 2147483646 w 1744"/>
              <a:gd name="T97" fmla="*/ 2147483646 h 783"/>
              <a:gd name="T98" fmla="*/ 0 w 1744"/>
              <a:gd name="T99" fmla="*/ 2147483646 h 783"/>
              <a:gd name="T100" fmla="*/ 2147483646 w 1744"/>
              <a:gd name="T101" fmla="*/ 2147483646 h 783"/>
              <a:gd name="T102" fmla="*/ 2147483646 w 1744"/>
              <a:gd name="T103" fmla="*/ 2147483646 h 783"/>
              <a:gd name="T104" fmla="*/ 2147483646 w 1744"/>
              <a:gd name="T105" fmla="*/ 2147483646 h 783"/>
              <a:gd name="T106" fmla="*/ 2147483646 w 1744"/>
              <a:gd name="T107" fmla="*/ 2147483646 h 78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744" h="783">
                <a:moveTo>
                  <a:pt x="122" y="783"/>
                </a:moveTo>
                <a:lnTo>
                  <a:pt x="1552" y="774"/>
                </a:lnTo>
                <a:lnTo>
                  <a:pt x="1593" y="742"/>
                </a:lnTo>
                <a:lnTo>
                  <a:pt x="1662" y="678"/>
                </a:lnTo>
                <a:lnTo>
                  <a:pt x="1710" y="615"/>
                </a:lnTo>
                <a:lnTo>
                  <a:pt x="1739" y="554"/>
                </a:lnTo>
                <a:lnTo>
                  <a:pt x="1744" y="510"/>
                </a:lnTo>
                <a:lnTo>
                  <a:pt x="1740" y="480"/>
                </a:lnTo>
                <a:lnTo>
                  <a:pt x="1723" y="437"/>
                </a:lnTo>
                <a:lnTo>
                  <a:pt x="1675" y="382"/>
                </a:lnTo>
                <a:lnTo>
                  <a:pt x="1597" y="328"/>
                </a:lnTo>
                <a:lnTo>
                  <a:pt x="1544" y="301"/>
                </a:lnTo>
                <a:lnTo>
                  <a:pt x="1530" y="273"/>
                </a:lnTo>
                <a:lnTo>
                  <a:pt x="1499" y="227"/>
                </a:lnTo>
                <a:lnTo>
                  <a:pt x="1466" y="190"/>
                </a:lnTo>
                <a:lnTo>
                  <a:pt x="1428" y="165"/>
                </a:lnTo>
                <a:lnTo>
                  <a:pt x="1385" y="151"/>
                </a:lnTo>
                <a:lnTo>
                  <a:pt x="1339" y="148"/>
                </a:lnTo>
                <a:lnTo>
                  <a:pt x="1287" y="158"/>
                </a:lnTo>
                <a:lnTo>
                  <a:pt x="1232" y="180"/>
                </a:lnTo>
                <a:lnTo>
                  <a:pt x="1202" y="196"/>
                </a:lnTo>
                <a:lnTo>
                  <a:pt x="1186" y="165"/>
                </a:lnTo>
                <a:lnTo>
                  <a:pt x="1153" y="118"/>
                </a:lnTo>
                <a:lnTo>
                  <a:pt x="1118" y="88"/>
                </a:lnTo>
                <a:lnTo>
                  <a:pt x="1081" y="73"/>
                </a:lnTo>
                <a:lnTo>
                  <a:pt x="1044" y="70"/>
                </a:lnTo>
                <a:lnTo>
                  <a:pt x="1004" y="77"/>
                </a:lnTo>
                <a:lnTo>
                  <a:pt x="946" y="98"/>
                </a:lnTo>
                <a:lnTo>
                  <a:pt x="906" y="118"/>
                </a:lnTo>
                <a:lnTo>
                  <a:pt x="866" y="84"/>
                </a:lnTo>
                <a:lnTo>
                  <a:pt x="805" y="36"/>
                </a:lnTo>
                <a:lnTo>
                  <a:pt x="763" y="12"/>
                </a:lnTo>
                <a:lnTo>
                  <a:pt x="718" y="0"/>
                </a:lnTo>
                <a:lnTo>
                  <a:pt x="670" y="4"/>
                </a:lnTo>
                <a:lnTo>
                  <a:pt x="617" y="32"/>
                </a:lnTo>
                <a:lnTo>
                  <a:pt x="559" y="86"/>
                </a:lnTo>
                <a:lnTo>
                  <a:pt x="527" y="126"/>
                </a:lnTo>
                <a:lnTo>
                  <a:pt x="489" y="119"/>
                </a:lnTo>
                <a:lnTo>
                  <a:pt x="416" y="111"/>
                </a:lnTo>
                <a:lnTo>
                  <a:pt x="348" y="114"/>
                </a:lnTo>
                <a:lnTo>
                  <a:pt x="286" y="125"/>
                </a:lnTo>
                <a:lnTo>
                  <a:pt x="232" y="148"/>
                </a:lnTo>
                <a:lnTo>
                  <a:pt x="185" y="183"/>
                </a:lnTo>
                <a:lnTo>
                  <a:pt x="147" y="233"/>
                </a:lnTo>
                <a:lnTo>
                  <a:pt x="117" y="297"/>
                </a:lnTo>
                <a:lnTo>
                  <a:pt x="106" y="336"/>
                </a:lnTo>
                <a:lnTo>
                  <a:pt x="71" y="378"/>
                </a:lnTo>
                <a:lnTo>
                  <a:pt x="26" y="453"/>
                </a:lnTo>
                <a:lnTo>
                  <a:pt x="4" y="518"/>
                </a:lnTo>
                <a:lnTo>
                  <a:pt x="0" y="576"/>
                </a:lnTo>
                <a:lnTo>
                  <a:pt x="12" y="628"/>
                </a:lnTo>
                <a:lnTo>
                  <a:pt x="37" y="675"/>
                </a:lnTo>
                <a:lnTo>
                  <a:pt x="86" y="740"/>
                </a:lnTo>
                <a:lnTo>
                  <a:pt x="122" y="783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21" name="Freeform 319">
            <a:extLst>
              <a:ext uri="{FF2B5EF4-FFF2-40B4-BE49-F238E27FC236}">
                <a16:creationId xmlns:a16="http://schemas.microsoft.com/office/drawing/2014/main" id="{0DBC2820-F581-4391-84C1-FB5110A985DC}"/>
              </a:ext>
            </a:extLst>
          </p:cNvPr>
          <p:cNvSpPr>
            <a:spLocks/>
          </p:cNvSpPr>
          <p:nvPr/>
        </p:nvSpPr>
        <p:spPr bwMode="auto">
          <a:xfrm>
            <a:off x="6089650" y="520700"/>
            <a:ext cx="1311275" cy="361950"/>
          </a:xfrm>
          <a:custGeom>
            <a:avLst/>
            <a:gdLst>
              <a:gd name="T0" fmla="*/ 2147483646 w 1649"/>
              <a:gd name="T1" fmla="*/ 2147483646 h 684"/>
              <a:gd name="T2" fmla="*/ 2147483646 w 1649"/>
              <a:gd name="T3" fmla="*/ 2147483646 h 684"/>
              <a:gd name="T4" fmla="*/ 2147483646 w 1649"/>
              <a:gd name="T5" fmla="*/ 2147483646 h 684"/>
              <a:gd name="T6" fmla="*/ 2147483646 w 1649"/>
              <a:gd name="T7" fmla="*/ 2147483646 h 684"/>
              <a:gd name="T8" fmla="*/ 2147483646 w 1649"/>
              <a:gd name="T9" fmla="*/ 2147483646 h 684"/>
              <a:gd name="T10" fmla="*/ 2147483646 w 1649"/>
              <a:gd name="T11" fmla="*/ 2147483646 h 684"/>
              <a:gd name="T12" fmla="*/ 2147483646 w 1649"/>
              <a:gd name="T13" fmla="*/ 2147483646 h 684"/>
              <a:gd name="T14" fmla="*/ 2147483646 w 1649"/>
              <a:gd name="T15" fmla="*/ 2147483646 h 684"/>
              <a:gd name="T16" fmla="*/ 2147483646 w 1649"/>
              <a:gd name="T17" fmla="*/ 2147483646 h 684"/>
              <a:gd name="T18" fmla="*/ 2147483646 w 1649"/>
              <a:gd name="T19" fmla="*/ 2147483646 h 684"/>
              <a:gd name="T20" fmla="*/ 2147483646 w 1649"/>
              <a:gd name="T21" fmla="*/ 2147483646 h 684"/>
              <a:gd name="T22" fmla="*/ 2147483646 w 1649"/>
              <a:gd name="T23" fmla="*/ 2147483646 h 684"/>
              <a:gd name="T24" fmla="*/ 2147483646 w 1649"/>
              <a:gd name="T25" fmla="*/ 2147483646 h 684"/>
              <a:gd name="T26" fmla="*/ 2147483646 w 1649"/>
              <a:gd name="T27" fmla="*/ 2147483646 h 684"/>
              <a:gd name="T28" fmla="*/ 2147483646 w 1649"/>
              <a:gd name="T29" fmla="*/ 2147483646 h 684"/>
              <a:gd name="T30" fmla="*/ 2147483646 w 1649"/>
              <a:gd name="T31" fmla="*/ 2147483646 h 684"/>
              <a:gd name="T32" fmla="*/ 2147483646 w 1649"/>
              <a:gd name="T33" fmla="*/ 2147483646 h 684"/>
              <a:gd name="T34" fmla="*/ 2147483646 w 1649"/>
              <a:gd name="T35" fmla="*/ 2147483646 h 684"/>
              <a:gd name="T36" fmla="*/ 2147483646 w 1649"/>
              <a:gd name="T37" fmla="*/ 2147483646 h 684"/>
              <a:gd name="T38" fmla="*/ 2147483646 w 1649"/>
              <a:gd name="T39" fmla="*/ 2147483646 h 684"/>
              <a:gd name="T40" fmla="*/ 2147483646 w 1649"/>
              <a:gd name="T41" fmla="*/ 2147483646 h 684"/>
              <a:gd name="T42" fmla="*/ 2147483646 w 1649"/>
              <a:gd name="T43" fmla="*/ 2147483646 h 684"/>
              <a:gd name="T44" fmla="*/ 2147483646 w 1649"/>
              <a:gd name="T45" fmla="*/ 2147483646 h 684"/>
              <a:gd name="T46" fmla="*/ 2147483646 w 1649"/>
              <a:gd name="T47" fmla="*/ 2147483646 h 684"/>
              <a:gd name="T48" fmla="*/ 2147483646 w 1649"/>
              <a:gd name="T49" fmla="*/ 2147483646 h 684"/>
              <a:gd name="T50" fmla="*/ 2147483646 w 1649"/>
              <a:gd name="T51" fmla="*/ 2147483646 h 684"/>
              <a:gd name="T52" fmla="*/ 2147483646 w 1649"/>
              <a:gd name="T53" fmla="*/ 2147483646 h 684"/>
              <a:gd name="T54" fmla="*/ 2147483646 w 1649"/>
              <a:gd name="T55" fmla="*/ 2147483646 h 684"/>
              <a:gd name="T56" fmla="*/ 2147483646 w 1649"/>
              <a:gd name="T57" fmla="*/ 2147483646 h 684"/>
              <a:gd name="T58" fmla="*/ 2147483646 w 1649"/>
              <a:gd name="T59" fmla="*/ 2147483646 h 684"/>
              <a:gd name="T60" fmla="*/ 2147483646 w 1649"/>
              <a:gd name="T61" fmla="*/ 0 h 684"/>
              <a:gd name="T62" fmla="*/ 2147483646 w 1649"/>
              <a:gd name="T63" fmla="*/ 2147483646 h 684"/>
              <a:gd name="T64" fmla="*/ 2147483646 w 1649"/>
              <a:gd name="T65" fmla="*/ 2147483646 h 684"/>
              <a:gd name="T66" fmla="*/ 2147483646 w 1649"/>
              <a:gd name="T67" fmla="*/ 2147483646 h 684"/>
              <a:gd name="T68" fmla="*/ 2147483646 w 1649"/>
              <a:gd name="T69" fmla="*/ 2147483646 h 684"/>
              <a:gd name="T70" fmla="*/ 2147483646 w 1649"/>
              <a:gd name="T71" fmla="*/ 2147483646 h 684"/>
              <a:gd name="T72" fmla="*/ 2147483646 w 1649"/>
              <a:gd name="T73" fmla="*/ 2147483646 h 684"/>
              <a:gd name="T74" fmla="*/ 2147483646 w 1649"/>
              <a:gd name="T75" fmla="*/ 2147483646 h 684"/>
              <a:gd name="T76" fmla="*/ 2147483646 w 1649"/>
              <a:gd name="T77" fmla="*/ 2147483646 h 684"/>
              <a:gd name="T78" fmla="*/ 2147483646 w 1649"/>
              <a:gd name="T79" fmla="*/ 2147483646 h 684"/>
              <a:gd name="T80" fmla="*/ 2147483646 w 1649"/>
              <a:gd name="T81" fmla="*/ 2147483646 h 684"/>
              <a:gd name="T82" fmla="*/ 2147483646 w 1649"/>
              <a:gd name="T83" fmla="*/ 2147483646 h 684"/>
              <a:gd name="T84" fmla="*/ 2147483646 w 1649"/>
              <a:gd name="T85" fmla="*/ 2147483646 h 684"/>
              <a:gd name="T86" fmla="*/ 2147483646 w 1649"/>
              <a:gd name="T87" fmla="*/ 2147483646 h 684"/>
              <a:gd name="T88" fmla="*/ 2147483646 w 1649"/>
              <a:gd name="T89" fmla="*/ 2147483646 h 684"/>
              <a:gd name="T90" fmla="*/ 2147483646 w 1649"/>
              <a:gd name="T91" fmla="*/ 2147483646 h 684"/>
              <a:gd name="T92" fmla="*/ 0 w 1649"/>
              <a:gd name="T93" fmla="*/ 2147483646 h 684"/>
              <a:gd name="T94" fmla="*/ 2147483646 w 1649"/>
              <a:gd name="T95" fmla="*/ 2147483646 h 684"/>
              <a:gd name="T96" fmla="*/ 2147483646 w 1649"/>
              <a:gd name="T97" fmla="*/ 2147483646 h 684"/>
              <a:gd name="T98" fmla="*/ 2147483646 w 1649"/>
              <a:gd name="T99" fmla="*/ 2147483646 h 684"/>
              <a:gd name="T100" fmla="*/ 2147483646 w 1649"/>
              <a:gd name="T101" fmla="*/ 2147483646 h 68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649" h="684">
                <a:moveTo>
                  <a:pt x="116" y="684"/>
                </a:moveTo>
                <a:lnTo>
                  <a:pt x="1468" y="675"/>
                </a:lnTo>
                <a:lnTo>
                  <a:pt x="1507" y="647"/>
                </a:lnTo>
                <a:lnTo>
                  <a:pt x="1571" y="592"/>
                </a:lnTo>
                <a:lnTo>
                  <a:pt x="1617" y="538"/>
                </a:lnTo>
                <a:lnTo>
                  <a:pt x="1644" y="483"/>
                </a:lnTo>
                <a:lnTo>
                  <a:pt x="1649" y="432"/>
                </a:lnTo>
                <a:lnTo>
                  <a:pt x="1629" y="382"/>
                </a:lnTo>
                <a:lnTo>
                  <a:pt x="1584" y="332"/>
                </a:lnTo>
                <a:lnTo>
                  <a:pt x="1510" y="286"/>
                </a:lnTo>
                <a:lnTo>
                  <a:pt x="1460" y="262"/>
                </a:lnTo>
                <a:lnTo>
                  <a:pt x="1447" y="239"/>
                </a:lnTo>
                <a:lnTo>
                  <a:pt x="1418" y="198"/>
                </a:lnTo>
                <a:lnTo>
                  <a:pt x="1385" y="166"/>
                </a:lnTo>
                <a:lnTo>
                  <a:pt x="1349" y="144"/>
                </a:lnTo>
                <a:lnTo>
                  <a:pt x="1310" y="132"/>
                </a:lnTo>
                <a:lnTo>
                  <a:pt x="1265" y="129"/>
                </a:lnTo>
                <a:lnTo>
                  <a:pt x="1217" y="137"/>
                </a:lnTo>
                <a:lnTo>
                  <a:pt x="1165" y="157"/>
                </a:lnTo>
                <a:lnTo>
                  <a:pt x="1137" y="171"/>
                </a:lnTo>
                <a:lnTo>
                  <a:pt x="1122" y="143"/>
                </a:lnTo>
                <a:lnTo>
                  <a:pt x="1090" y="103"/>
                </a:lnTo>
                <a:lnTo>
                  <a:pt x="1057" y="78"/>
                </a:lnTo>
                <a:lnTo>
                  <a:pt x="1022" y="64"/>
                </a:lnTo>
                <a:lnTo>
                  <a:pt x="969" y="62"/>
                </a:lnTo>
                <a:lnTo>
                  <a:pt x="895" y="86"/>
                </a:lnTo>
                <a:lnTo>
                  <a:pt x="857" y="103"/>
                </a:lnTo>
                <a:lnTo>
                  <a:pt x="819" y="73"/>
                </a:lnTo>
                <a:lnTo>
                  <a:pt x="762" y="32"/>
                </a:lnTo>
                <a:lnTo>
                  <a:pt x="721" y="11"/>
                </a:lnTo>
                <a:lnTo>
                  <a:pt x="679" y="0"/>
                </a:lnTo>
                <a:lnTo>
                  <a:pt x="633" y="4"/>
                </a:lnTo>
                <a:lnTo>
                  <a:pt x="584" y="27"/>
                </a:lnTo>
                <a:lnTo>
                  <a:pt x="529" y="75"/>
                </a:lnTo>
                <a:lnTo>
                  <a:pt x="499" y="110"/>
                </a:lnTo>
                <a:lnTo>
                  <a:pt x="426" y="98"/>
                </a:lnTo>
                <a:lnTo>
                  <a:pt x="329" y="98"/>
                </a:lnTo>
                <a:lnTo>
                  <a:pt x="271" y="108"/>
                </a:lnTo>
                <a:lnTo>
                  <a:pt x="220" y="129"/>
                </a:lnTo>
                <a:lnTo>
                  <a:pt x="176" y="160"/>
                </a:lnTo>
                <a:lnTo>
                  <a:pt x="138" y="203"/>
                </a:lnTo>
                <a:lnTo>
                  <a:pt x="110" y="260"/>
                </a:lnTo>
                <a:lnTo>
                  <a:pt x="100" y="293"/>
                </a:lnTo>
                <a:lnTo>
                  <a:pt x="68" y="329"/>
                </a:lnTo>
                <a:lnTo>
                  <a:pt x="25" y="394"/>
                </a:lnTo>
                <a:lnTo>
                  <a:pt x="3" y="451"/>
                </a:lnTo>
                <a:lnTo>
                  <a:pt x="0" y="501"/>
                </a:lnTo>
                <a:lnTo>
                  <a:pt x="13" y="547"/>
                </a:lnTo>
                <a:lnTo>
                  <a:pt x="36" y="589"/>
                </a:lnTo>
                <a:lnTo>
                  <a:pt x="82" y="646"/>
                </a:lnTo>
                <a:lnTo>
                  <a:pt x="116" y="684"/>
                </a:lnTo>
                <a:close/>
              </a:path>
            </a:pathLst>
          </a:custGeom>
          <a:solidFill>
            <a:srgbClr val="F9F9F9"/>
          </a:solidFill>
          <a:ln w="14288">
            <a:solidFill>
              <a:srgbClr val="9E9B7C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22" name="Retângulo 37121">
            <a:extLst>
              <a:ext uri="{FF2B5EF4-FFF2-40B4-BE49-F238E27FC236}">
                <a16:creationId xmlns:a16="http://schemas.microsoft.com/office/drawing/2014/main" id="{200AB90F-ED4F-441F-96FE-28EDC07C7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143625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meio também é um importante fator de risco a ter em conta no desenvolvimento de alergias. Estudos apontam para a </a:t>
            </a:r>
            <a:r>
              <a:rPr kumimoji="0" lang="pt-PT" altLang="pt-PT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“hipótese higiénica”</a:t>
            </a:r>
            <a:r>
              <a:rPr kumimoji="0" lang="pt-PT" alt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Segundo esta, as crianças que crescem em </a:t>
            </a:r>
            <a:r>
              <a:rPr kumimoji="0" lang="pt-PT" altLang="pt-PT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ambientes limpos </a:t>
            </a:r>
            <a:r>
              <a:rPr kumimoji="0" lang="pt-PT" alt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desenvolvem um sistema imunitário </a:t>
            </a:r>
            <a:r>
              <a:rPr kumimoji="0" lang="pt-PT" altLang="pt-PT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fraco </a:t>
            </a:r>
            <a:r>
              <a:rPr kumimoji="0" lang="pt-PT" alt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que aquelas que crescem em lugares </a:t>
            </a:r>
            <a:r>
              <a:rPr kumimoji="0" lang="pt-PT" altLang="pt-PT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deteriorados</a:t>
            </a:r>
            <a:r>
              <a:rPr kumimoji="0" lang="pt-PT" alt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Como resultado, têm um maior risco de virem a ter alergias. Isto explica o porquê de ,nos </a:t>
            </a:r>
            <a:r>
              <a:rPr kumimoji="0" lang="pt-PT" altLang="pt-PT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países desenvolvidos</a:t>
            </a:r>
            <a:r>
              <a:rPr kumimoji="0" lang="pt-PT" alt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os níveis de alergia serem maiores. Nesses locais, as pessoas moram em </a:t>
            </a:r>
            <a:r>
              <a:rPr kumimoji="0" lang="pt-PT" altLang="pt-PT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casas limpas </a:t>
            </a:r>
            <a:r>
              <a:rPr kumimoji="0" lang="pt-PT" alt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levam uma vida mais </a:t>
            </a:r>
            <a:r>
              <a:rPr kumimoji="0" lang="pt-PT" altLang="pt-PT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sedentária</a:t>
            </a:r>
            <a:r>
              <a:rPr kumimoji="0" lang="pt-PT" alt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Desta forma, elas estão </a:t>
            </a:r>
            <a:r>
              <a:rPr kumimoji="0" lang="pt-PT" altLang="pt-PT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 expostas a bactérias e a alergénios</a:t>
            </a:r>
            <a:r>
              <a:rPr kumimoji="0" lang="pt-PT" alt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pelo que </a:t>
            </a:r>
            <a:r>
              <a:rPr kumimoji="0" lang="pt-PT" altLang="pt-PT" sz="1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desenvolvem mecanismos que reconheçam eficientemente estes corpos estranhos</a:t>
            </a:r>
            <a:r>
              <a:rPr kumimoji="0" lang="pt-PT" altLang="pt-PT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pt-PT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"/>
                                        <p:tgtEl>
                                          <p:spTgt spid="3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"/>
                                        <p:tgtEl>
                                          <p:spTgt spid="3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"/>
                                        <p:tgtEl>
                                          <p:spTgt spid="3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"/>
                                        <p:tgtEl>
                                          <p:spTgt spid="3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"/>
                                        <p:tgtEl>
                                          <p:spTgt spid="3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"/>
                                        <p:tgtEl>
                                          <p:spTgt spid="3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"/>
                                        <p:tgtEl>
                                          <p:spTgt spid="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"/>
                                        <p:tgtEl>
                                          <p:spTgt spid="3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"/>
                                        <p:tgtEl>
                                          <p:spTgt spid="3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7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"/>
                                        <p:tgtEl>
                                          <p:spTgt spid="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"/>
                                        <p:tgtEl>
                                          <p:spTgt spid="3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"/>
                                        <p:tgtEl>
                                          <p:spTgt spid="3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6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"/>
                                        <p:tgtEl>
                                          <p:spTgt spid="3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9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"/>
                                        <p:tgtEl>
                                          <p:spTgt spid="3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2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"/>
                                        <p:tgtEl>
                                          <p:spTgt spid="36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"/>
                                        <p:tgtEl>
                                          <p:spTgt spid="36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8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"/>
                                        <p:tgtEl>
                                          <p:spTgt spid="36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1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"/>
                                        <p:tgtEl>
                                          <p:spTgt spid="36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4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"/>
                                        <p:tgtEl>
                                          <p:spTgt spid="3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7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"/>
                                        <p:tgtEl>
                                          <p:spTgt spid="36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"/>
                                        <p:tgtEl>
                                          <p:spTgt spid="36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3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"/>
                                        <p:tgtEl>
                                          <p:spTgt spid="3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6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"/>
                                        <p:tgtEl>
                                          <p:spTgt spid="3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9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"/>
                                        <p:tgtEl>
                                          <p:spTgt spid="3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"/>
                                        <p:tgtEl>
                                          <p:spTgt spid="3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"/>
                                        <p:tgtEl>
                                          <p:spTgt spid="3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78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"/>
                                        <p:tgtEl>
                                          <p:spTgt spid="3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81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"/>
                                        <p:tgtEl>
                                          <p:spTgt spid="3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4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"/>
                                        <p:tgtEl>
                                          <p:spTgt spid="3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87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"/>
                                        <p:tgtEl>
                                          <p:spTgt spid="3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"/>
                                        <p:tgtEl>
                                          <p:spTgt spid="36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93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"/>
                                        <p:tgtEl>
                                          <p:spTgt spid="36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96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"/>
                                        <p:tgtEl>
                                          <p:spTgt spid="36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99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"/>
                                        <p:tgtEl>
                                          <p:spTgt spid="36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02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0"/>
                                        <p:tgtEl>
                                          <p:spTgt spid="36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30"/>
                                        <p:tgtEl>
                                          <p:spTgt spid="36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08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"/>
                                        <p:tgtEl>
                                          <p:spTgt spid="36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11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30"/>
                                        <p:tgtEl>
                                          <p:spTgt spid="3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14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30"/>
                                        <p:tgtEl>
                                          <p:spTgt spid="36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17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30"/>
                                        <p:tgtEl>
                                          <p:spTgt spid="36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"/>
                                        <p:tgtEl>
                                          <p:spTgt spid="36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23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0"/>
                                        <p:tgtEl>
                                          <p:spTgt spid="3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6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30"/>
                                        <p:tgtEl>
                                          <p:spTgt spid="3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29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30"/>
                                        <p:tgtEl>
                                          <p:spTgt spid="36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30"/>
                                        <p:tgtEl>
                                          <p:spTgt spid="36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30"/>
                                        <p:tgtEl>
                                          <p:spTgt spid="36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8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"/>
                                        <p:tgtEl>
                                          <p:spTgt spid="36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41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30"/>
                                        <p:tgtEl>
                                          <p:spTgt spid="3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44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30"/>
                                        <p:tgtEl>
                                          <p:spTgt spid="3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47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30"/>
                                        <p:tgtEl>
                                          <p:spTgt spid="36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30"/>
                                        <p:tgtEl>
                                          <p:spTgt spid="36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3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30"/>
                                        <p:tgtEl>
                                          <p:spTgt spid="36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56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30"/>
                                        <p:tgtEl>
                                          <p:spTgt spid="3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59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30"/>
                                        <p:tgtEl>
                                          <p:spTgt spid="36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62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30"/>
                                        <p:tgtEl>
                                          <p:spTgt spid="36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30"/>
                                        <p:tgtEl>
                                          <p:spTgt spid="36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68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30"/>
                                        <p:tgtEl>
                                          <p:spTgt spid="3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71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30"/>
                                        <p:tgtEl>
                                          <p:spTgt spid="3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74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30"/>
                                        <p:tgtEl>
                                          <p:spTgt spid="3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77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30"/>
                                        <p:tgtEl>
                                          <p:spTgt spid="3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30"/>
                                        <p:tgtEl>
                                          <p:spTgt spid="3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183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30"/>
                                        <p:tgtEl>
                                          <p:spTgt spid="3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186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30"/>
                                        <p:tgtEl>
                                          <p:spTgt spid="3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189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30"/>
                                        <p:tgtEl>
                                          <p:spTgt spid="3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2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30"/>
                                        <p:tgtEl>
                                          <p:spTgt spid="3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30"/>
                                        <p:tgtEl>
                                          <p:spTgt spid="3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1980"/>
                            </p:stCondLst>
                            <p:childTnLst>
                              <p:par>
                                <p:cTn id="2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30"/>
                                        <p:tgtEl>
                                          <p:spTgt spid="3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30"/>
                                        <p:tgtEl>
                                          <p:spTgt spid="3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2040"/>
                            </p:stCondLst>
                            <p:childTnLst>
                              <p:par>
                                <p:cTn id="2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30"/>
                                        <p:tgtEl>
                                          <p:spTgt spid="3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2070"/>
                            </p:stCondLst>
                            <p:childTnLst>
                              <p:par>
                                <p:cTn id="2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30"/>
                                        <p:tgtEl>
                                          <p:spTgt spid="3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30"/>
                                        <p:tgtEl>
                                          <p:spTgt spid="36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13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30"/>
                                        <p:tgtEl>
                                          <p:spTgt spid="36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2160"/>
                            </p:stCondLst>
                            <p:childTnLst>
                              <p:par>
                                <p:cTn id="2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30"/>
                                        <p:tgtEl>
                                          <p:spTgt spid="36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2190"/>
                            </p:stCondLst>
                            <p:childTnLst>
                              <p:par>
                                <p:cTn id="2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30"/>
                                        <p:tgtEl>
                                          <p:spTgt spid="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2220"/>
                            </p:stCondLst>
                            <p:childTnLst>
                              <p:par>
                                <p:cTn id="3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30"/>
                                        <p:tgtEl>
                                          <p:spTgt spid="3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30"/>
                                        <p:tgtEl>
                                          <p:spTgt spid="3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2280"/>
                            </p:stCondLst>
                            <p:childTnLst>
                              <p:par>
                                <p:cTn id="3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30"/>
                                        <p:tgtEl>
                                          <p:spTgt spid="3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231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30"/>
                                        <p:tgtEl>
                                          <p:spTgt spid="3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34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30"/>
                                        <p:tgtEl>
                                          <p:spTgt spid="3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370"/>
                            </p:stCondLst>
                            <p:childTnLst>
                              <p:par>
                                <p:cTn id="3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30"/>
                                        <p:tgtEl>
                                          <p:spTgt spid="37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30"/>
                                        <p:tgtEl>
                                          <p:spTgt spid="37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2430"/>
                            </p:stCondLst>
                            <p:childTnLst>
                              <p:par>
                                <p:cTn id="3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30"/>
                                        <p:tgtEl>
                                          <p:spTgt spid="37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2460"/>
                            </p:stCondLst>
                            <p:childTnLst>
                              <p:par>
                                <p:cTn id="3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30"/>
                                        <p:tgtEl>
                                          <p:spTgt spid="3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2490"/>
                            </p:stCondLst>
                            <p:childTnLst>
                              <p:par>
                                <p:cTn id="3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30"/>
                                        <p:tgtEl>
                                          <p:spTgt spid="3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2520"/>
                            </p:stCondLst>
                            <p:childTnLst>
                              <p:par>
                                <p:cTn id="3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30"/>
                                        <p:tgtEl>
                                          <p:spTgt spid="3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30"/>
                                        <p:tgtEl>
                                          <p:spTgt spid="3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580"/>
                            </p:stCondLst>
                            <p:childTnLst>
                              <p:par>
                                <p:cTn id="3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30"/>
                                        <p:tgtEl>
                                          <p:spTgt spid="3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2610"/>
                            </p:stCondLst>
                            <p:childTnLst>
                              <p:par>
                                <p:cTn id="3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30"/>
                                        <p:tgtEl>
                                          <p:spTgt spid="37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3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30"/>
                                        <p:tgtEl>
                                          <p:spTgt spid="3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2670"/>
                            </p:stCondLst>
                            <p:childTnLst>
                              <p:par>
                                <p:cTn id="3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30"/>
                                        <p:tgtEl>
                                          <p:spTgt spid="37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30"/>
                                        <p:tgtEl>
                                          <p:spTgt spid="3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2730"/>
                            </p:stCondLst>
                            <p:childTnLst>
                              <p:par>
                                <p:cTn id="3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30"/>
                                        <p:tgtEl>
                                          <p:spTgt spid="3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2760"/>
                            </p:stCondLst>
                            <p:childTnLst>
                              <p:par>
                                <p:cTn id="3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30"/>
                                        <p:tgtEl>
                                          <p:spTgt spid="3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2790"/>
                            </p:stCondLst>
                            <p:childTnLst>
                              <p:par>
                                <p:cTn id="3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30"/>
                                        <p:tgtEl>
                                          <p:spTgt spid="37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2820"/>
                            </p:stCondLst>
                            <p:childTnLst>
                              <p:par>
                                <p:cTn id="3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30"/>
                                        <p:tgtEl>
                                          <p:spTgt spid="3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30"/>
                                        <p:tgtEl>
                                          <p:spTgt spid="3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2880"/>
                            </p:stCondLst>
                            <p:childTnLst>
                              <p:par>
                                <p:cTn id="3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30"/>
                                        <p:tgtEl>
                                          <p:spTgt spid="37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2910"/>
                            </p:stCondLst>
                            <p:childTnLst>
                              <p:par>
                                <p:cTn id="3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30"/>
                                        <p:tgtEl>
                                          <p:spTgt spid="37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2940"/>
                            </p:stCondLst>
                            <p:childTnLst>
                              <p:par>
                                <p:cTn id="3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30"/>
                                        <p:tgtEl>
                                          <p:spTgt spid="37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2970"/>
                            </p:stCondLst>
                            <p:childTnLst>
                              <p:par>
                                <p:cTn id="4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30"/>
                                        <p:tgtEl>
                                          <p:spTgt spid="37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30"/>
                                        <p:tgtEl>
                                          <p:spTgt spid="37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3030"/>
                            </p:stCondLst>
                            <p:childTnLst>
                              <p:par>
                                <p:cTn id="4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30"/>
                                        <p:tgtEl>
                                          <p:spTgt spid="37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3060"/>
                            </p:stCondLst>
                            <p:childTnLst>
                              <p:par>
                                <p:cTn id="4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30"/>
                                        <p:tgtEl>
                                          <p:spTgt spid="37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 nodeType="afterGroup">
                            <p:stCondLst>
                              <p:cond delay="3090"/>
                            </p:stCondLst>
                            <p:childTnLst>
                              <p:par>
                                <p:cTn id="4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30"/>
                                        <p:tgtEl>
                                          <p:spTgt spid="37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3120"/>
                            </p:stCondLst>
                            <p:childTnLst>
                              <p:par>
                                <p:cTn id="4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30"/>
                                        <p:tgtEl>
                                          <p:spTgt spid="3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4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30"/>
                                        <p:tgtEl>
                                          <p:spTgt spid="3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 nodeType="afterGroup">
                            <p:stCondLst>
                              <p:cond delay="3180"/>
                            </p:stCondLst>
                            <p:childTnLst>
                              <p:par>
                                <p:cTn id="4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30"/>
                                        <p:tgtEl>
                                          <p:spTgt spid="3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3210"/>
                            </p:stCondLst>
                            <p:childTnLst>
                              <p:par>
                                <p:cTn id="4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30"/>
                                        <p:tgtEl>
                                          <p:spTgt spid="37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 nodeType="afterGroup">
                            <p:stCondLst>
                              <p:cond delay="3240"/>
                            </p:stCondLst>
                            <p:childTnLst>
                              <p:par>
                                <p:cTn id="4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30"/>
                                        <p:tgtEl>
                                          <p:spTgt spid="3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 nodeType="afterGroup">
                            <p:stCondLst>
                              <p:cond delay="3270"/>
                            </p:stCondLst>
                            <p:childTnLst>
                              <p:par>
                                <p:cTn id="4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30"/>
                                        <p:tgtEl>
                                          <p:spTgt spid="37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30"/>
                                        <p:tgtEl>
                                          <p:spTgt spid="3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 nodeType="afterGroup">
                            <p:stCondLst>
                              <p:cond delay="3330"/>
                            </p:stCondLst>
                            <p:childTnLst>
                              <p:par>
                                <p:cTn id="4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30"/>
                                        <p:tgtEl>
                                          <p:spTgt spid="3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 nodeType="afterGroup">
                            <p:stCondLst>
                              <p:cond delay="3360"/>
                            </p:stCondLst>
                            <p:childTnLst>
                              <p:par>
                                <p:cTn id="4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30"/>
                                        <p:tgtEl>
                                          <p:spTgt spid="3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 nodeType="afterGroup">
                            <p:stCondLst>
                              <p:cond delay="3390"/>
                            </p:stCondLst>
                            <p:childTnLst>
                              <p:par>
                                <p:cTn id="4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30"/>
                                        <p:tgtEl>
                                          <p:spTgt spid="37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 nodeType="afterGroup">
                            <p:stCondLst>
                              <p:cond delay="3420"/>
                            </p:stCondLst>
                            <p:childTnLst>
                              <p:par>
                                <p:cTn id="4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30"/>
                                        <p:tgtEl>
                                          <p:spTgt spid="3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30"/>
                                        <p:tgtEl>
                                          <p:spTgt spid="37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3480"/>
                            </p:stCondLst>
                            <p:childTnLst>
                              <p:par>
                                <p:cTn id="4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30"/>
                                        <p:tgtEl>
                                          <p:spTgt spid="37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 nodeType="afterGroup">
                            <p:stCondLst>
                              <p:cond delay="3510"/>
                            </p:stCondLst>
                            <p:childTnLst>
                              <p:par>
                                <p:cTn id="4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30"/>
                                        <p:tgtEl>
                                          <p:spTgt spid="37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 nodeType="afterGroup">
                            <p:stCondLst>
                              <p:cond delay="3540"/>
                            </p:stCondLst>
                            <p:childTnLst>
                              <p:par>
                                <p:cTn id="4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30"/>
                                        <p:tgtEl>
                                          <p:spTgt spid="37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 nodeType="afterGroup">
                            <p:stCondLst>
                              <p:cond delay="3570"/>
                            </p:stCondLst>
                            <p:childTnLst>
                              <p:par>
                                <p:cTn id="4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30"/>
                                        <p:tgtEl>
                                          <p:spTgt spid="3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30"/>
                                        <p:tgtEl>
                                          <p:spTgt spid="3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 nodeType="afterGroup">
                            <p:stCondLst>
                              <p:cond delay="3630"/>
                            </p:stCondLst>
                            <p:childTnLst>
                              <p:par>
                                <p:cTn id="4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30"/>
                                        <p:tgtEl>
                                          <p:spTgt spid="3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3660"/>
                            </p:stCondLst>
                            <p:childTnLst>
                              <p:par>
                                <p:cTn id="4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30"/>
                                        <p:tgtEl>
                                          <p:spTgt spid="3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 nodeType="afterGroup">
                            <p:stCondLst>
                              <p:cond delay="3690"/>
                            </p:stCondLst>
                            <p:childTnLst>
                              <p:par>
                                <p:cTn id="4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30"/>
                                        <p:tgtEl>
                                          <p:spTgt spid="3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 nodeType="afterGroup">
                            <p:stCondLst>
                              <p:cond delay="3720"/>
                            </p:stCondLst>
                            <p:childTnLst>
                              <p:par>
                                <p:cTn id="5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3" dur="30"/>
                                        <p:tgtEl>
                                          <p:spTgt spid="3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5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30"/>
                                        <p:tgtEl>
                                          <p:spTgt spid="3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 nodeType="afterGroup">
                            <p:stCondLst>
                              <p:cond delay="3780"/>
                            </p:stCondLst>
                            <p:childTnLst>
                              <p:par>
                                <p:cTn id="5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30"/>
                                        <p:tgtEl>
                                          <p:spTgt spid="3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 nodeType="afterGroup">
                            <p:stCondLst>
                              <p:cond delay="3810"/>
                            </p:stCondLst>
                            <p:childTnLst>
                              <p:par>
                                <p:cTn id="5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30"/>
                                        <p:tgtEl>
                                          <p:spTgt spid="3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 nodeType="afterGroup">
                            <p:stCondLst>
                              <p:cond delay="3840"/>
                            </p:stCondLst>
                            <p:childTnLst>
                              <p:par>
                                <p:cTn id="5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30"/>
                                        <p:tgtEl>
                                          <p:spTgt spid="3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 nodeType="afterGroup">
                            <p:stCondLst>
                              <p:cond delay="3870"/>
                            </p:stCondLst>
                            <p:childTnLst>
                              <p:par>
                                <p:cTn id="5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30"/>
                                        <p:tgtEl>
                                          <p:spTgt spid="3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7" dur="30"/>
                                        <p:tgtEl>
                                          <p:spTgt spid="3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 nodeType="afterGroup">
                            <p:stCondLst>
                              <p:cond delay="3930"/>
                            </p:stCondLst>
                            <p:childTnLst>
                              <p:par>
                                <p:cTn id="5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1" dur="30"/>
                                        <p:tgtEl>
                                          <p:spTgt spid="3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 nodeType="afterGroup">
                            <p:stCondLst>
                              <p:cond delay="3960"/>
                            </p:stCondLst>
                            <p:childTnLst>
                              <p:par>
                                <p:cTn id="5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30"/>
                                        <p:tgtEl>
                                          <p:spTgt spid="3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 nodeType="afterGroup">
                            <p:stCondLst>
                              <p:cond delay="3990"/>
                            </p:stCondLst>
                            <p:childTnLst>
                              <p:par>
                                <p:cTn id="5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9" dur="30"/>
                                        <p:tgtEl>
                                          <p:spTgt spid="3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5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3" dur="30"/>
                                        <p:tgtEl>
                                          <p:spTgt spid="37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5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30"/>
                                        <p:tgtEl>
                                          <p:spTgt spid="37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 nodeType="afterGroup">
                            <p:stCondLst>
                              <p:cond delay="4080"/>
                            </p:stCondLst>
                            <p:childTnLst>
                              <p:par>
                                <p:cTn id="5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1" dur="30"/>
                                        <p:tgtEl>
                                          <p:spTgt spid="37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 nodeType="afterGroup">
                            <p:stCondLst>
                              <p:cond delay="4110"/>
                            </p:stCondLst>
                            <p:childTnLst>
                              <p:par>
                                <p:cTn id="5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30"/>
                                        <p:tgtEl>
                                          <p:spTgt spid="37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 nodeType="afterGroup">
                            <p:stCondLst>
                              <p:cond delay="4140"/>
                            </p:stCondLst>
                            <p:childTnLst>
                              <p:par>
                                <p:cTn id="5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30"/>
                                        <p:tgtEl>
                                          <p:spTgt spid="3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 nodeType="afterGroup">
                            <p:stCondLst>
                              <p:cond delay="4170"/>
                            </p:stCondLst>
                            <p:childTnLst>
                              <p:par>
                                <p:cTn id="5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30"/>
                                        <p:tgtEl>
                                          <p:spTgt spid="37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30"/>
                                        <p:tgtEl>
                                          <p:spTgt spid="37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 nodeType="afterGroup">
                            <p:stCondLst>
                              <p:cond delay="4230"/>
                            </p:stCondLst>
                            <p:childTnLst>
                              <p:par>
                                <p:cTn id="5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30"/>
                                        <p:tgtEl>
                                          <p:spTgt spid="37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 nodeType="afterGroup">
                            <p:stCondLst>
                              <p:cond delay="4260"/>
                            </p:stCondLst>
                            <p:childTnLst>
                              <p:par>
                                <p:cTn id="5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30"/>
                                        <p:tgtEl>
                                          <p:spTgt spid="37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4290"/>
                            </p:stCondLst>
                            <p:childTnLst>
                              <p:par>
                                <p:cTn id="5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30"/>
                                        <p:tgtEl>
                                          <p:spTgt spid="3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 nodeType="afterGroup">
                            <p:stCondLst>
                              <p:cond delay="4320"/>
                            </p:stCondLst>
                            <p:childTnLst>
                              <p:par>
                                <p:cTn id="5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30"/>
                                        <p:tgtEl>
                                          <p:spTgt spid="37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5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7" dur="30"/>
                                        <p:tgtEl>
                                          <p:spTgt spid="37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 nodeType="afterGroup">
                            <p:stCondLst>
                              <p:cond delay="4380"/>
                            </p:stCondLst>
                            <p:childTnLst>
                              <p:par>
                                <p:cTn id="5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1" dur="30"/>
                                        <p:tgtEl>
                                          <p:spTgt spid="37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 nodeType="afterGroup">
                            <p:stCondLst>
                              <p:cond delay="4410"/>
                            </p:stCondLst>
                            <p:childTnLst>
                              <p:par>
                                <p:cTn id="5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30"/>
                                        <p:tgtEl>
                                          <p:spTgt spid="37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 nodeType="afterGroup">
                            <p:stCondLst>
                              <p:cond delay="4440"/>
                            </p:stCondLst>
                            <p:childTnLst>
                              <p:par>
                                <p:cTn id="5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9" dur="30"/>
                                        <p:tgtEl>
                                          <p:spTgt spid="37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4470"/>
                            </p:stCondLst>
                            <p:childTnLst>
                              <p:par>
                                <p:cTn id="6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3" dur="30"/>
                                        <p:tgtEl>
                                          <p:spTgt spid="37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30"/>
                                        <p:tgtEl>
                                          <p:spTgt spid="37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 nodeType="afterGroup">
                            <p:stCondLst>
                              <p:cond delay="4530"/>
                            </p:stCondLst>
                            <p:childTnLst>
                              <p:par>
                                <p:cTn id="6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1" dur="30"/>
                                        <p:tgtEl>
                                          <p:spTgt spid="37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4560"/>
                            </p:stCondLst>
                            <p:childTnLst>
                              <p:par>
                                <p:cTn id="6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30"/>
                                        <p:tgtEl>
                                          <p:spTgt spid="37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 nodeType="afterGroup">
                            <p:stCondLst>
                              <p:cond delay="4590"/>
                            </p:stCondLst>
                            <p:childTnLst>
                              <p:par>
                                <p:cTn id="6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30"/>
                                        <p:tgtEl>
                                          <p:spTgt spid="37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 nodeType="afterGroup">
                            <p:stCondLst>
                              <p:cond delay="4620"/>
                            </p:stCondLst>
                            <p:childTnLst>
                              <p:par>
                                <p:cTn id="6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3" dur="30"/>
                                        <p:tgtEl>
                                          <p:spTgt spid="37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6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7" dur="30"/>
                                        <p:tgtEl>
                                          <p:spTgt spid="37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 nodeType="afterGroup">
                            <p:stCondLst>
                              <p:cond delay="4680"/>
                            </p:stCondLst>
                            <p:childTnLst>
                              <p:par>
                                <p:cTn id="6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30"/>
                                        <p:tgtEl>
                                          <p:spTgt spid="37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 nodeType="afterGroup">
                            <p:stCondLst>
                              <p:cond delay="4710"/>
                            </p:stCondLst>
                            <p:childTnLst>
                              <p:par>
                                <p:cTn id="6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30"/>
                                        <p:tgtEl>
                                          <p:spTgt spid="3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 nodeType="afterGroup">
                            <p:stCondLst>
                              <p:cond delay="4740"/>
                            </p:stCondLst>
                            <p:childTnLst>
                              <p:par>
                                <p:cTn id="6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9" dur="30"/>
                                        <p:tgtEl>
                                          <p:spTgt spid="37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 nodeType="afterGroup">
                            <p:stCondLst>
                              <p:cond delay="4770"/>
                            </p:stCondLst>
                            <p:childTnLst>
                              <p:par>
                                <p:cTn id="6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3" dur="30"/>
                                        <p:tgtEl>
                                          <p:spTgt spid="37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7" dur="30"/>
                                        <p:tgtEl>
                                          <p:spTgt spid="37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 nodeType="afterGroup">
                            <p:stCondLst>
                              <p:cond delay="4830"/>
                            </p:stCondLst>
                            <p:childTnLst>
                              <p:par>
                                <p:cTn id="6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1" dur="30"/>
                                        <p:tgtEl>
                                          <p:spTgt spid="37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 nodeType="afterGroup">
                            <p:stCondLst>
                              <p:cond delay="4860"/>
                            </p:stCondLst>
                            <p:childTnLst>
                              <p:par>
                                <p:cTn id="6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30"/>
                                        <p:tgtEl>
                                          <p:spTgt spid="37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 nodeType="afterGroup">
                            <p:stCondLst>
                              <p:cond delay="4890"/>
                            </p:stCondLst>
                            <p:childTnLst>
                              <p:par>
                                <p:cTn id="6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9" dur="30"/>
                                        <p:tgtEl>
                                          <p:spTgt spid="37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 nodeType="afterGroup">
                            <p:stCondLst>
                              <p:cond delay="4920"/>
                            </p:stCondLst>
                            <p:childTnLst>
                              <p:par>
                                <p:cTn id="6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3" dur="30"/>
                                        <p:tgtEl>
                                          <p:spTgt spid="37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6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30"/>
                                        <p:tgtEl>
                                          <p:spTgt spid="3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 nodeType="afterGroup">
                            <p:stCondLst>
                              <p:cond delay="4980"/>
                            </p:stCondLst>
                            <p:childTnLst>
                              <p:par>
                                <p:cTn id="6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1" dur="30"/>
                                        <p:tgtEl>
                                          <p:spTgt spid="3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 nodeType="afterGroup">
                            <p:stCondLst>
                              <p:cond delay="5010"/>
                            </p:stCondLst>
                            <p:childTnLst>
                              <p:par>
                                <p:cTn id="6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5" dur="30"/>
                                        <p:tgtEl>
                                          <p:spTgt spid="37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 nodeType="afterGroup">
                            <p:stCondLst>
                              <p:cond delay="5040"/>
                            </p:stCondLst>
                            <p:childTnLst>
                              <p:par>
                                <p:cTn id="6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9" dur="30"/>
                                        <p:tgtEl>
                                          <p:spTgt spid="3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 nodeType="afterGroup">
                            <p:stCondLst>
                              <p:cond delay="5070"/>
                            </p:stCondLst>
                            <p:childTnLst>
                              <p:par>
                                <p:cTn id="6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3" dur="30"/>
                                        <p:tgtEl>
                                          <p:spTgt spid="3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7" dur="30"/>
                                        <p:tgtEl>
                                          <p:spTgt spid="3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 nodeType="afterGroup">
                            <p:stCondLst>
                              <p:cond delay="5130"/>
                            </p:stCondLst>
                            <p:childTnLst>
                              <p:par>
                                <p:cTn id="6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1" dur="30"/>
                                        <p:tgtEl>
                                          <p:spTgt spid="3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 nodeType="afterGroup">
                            <p:stCondLst>
                              <p:cond delay="5160"/>
                            </p:stCondLst>
                            <p:childTnLst>
                              <p:par>
                                <p:cTn id="6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5" dur="30"/>
                                        <p:tgtEl>
                                          <p:spTgt spid="3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 nodeType="afterGroup">
                            <p:stCondLst>
                              <p:cond delay="5190"/>
                            </p:stCondLst>
                            <p:childTnLst>
                              <p:par>
                                <p:cTn id="6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9" dur="30"/>
                                        <p:tgtEl>
                                          <p:spTgt spid="3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 nodeType="afterGroup">
                            <p:stCondLst>
                              <p:cond delay="5220"/>
                            </p:stCondLst>
                            <p:childTnLst>
                              <p:par>
                                <p:cTn id="7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3" dur="30"/>
                                        <p:tgtEl>
                                          <p:spTgt spid="3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7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7" dur="30"/>
                                        <p:tgtEl>
                                          <p:spTgt spid="3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 nodeType="afterGroup">
                            <p:stCondLst>
                              <p:cond delay="5280"/>
                            </p:stCondLst>
                            <p:childTnLst>
                              <p:par>
                                <p:cTn id="7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1" dur="30"/>
                                        <p:tgtEl>
                                          <p:spTgt spid="3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 nodeType="afterGroup">
                            <p:stCondLst>
                              <p:cond delay="5310"/>
                            </p:stCondLst>
                            <p:childTnLst>
                              <p:par>
                                <p:cTn id="7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5" dur="30"/>
                                        <p:tgtEl>
                                          <p:spTgt spid="37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 nodeType="afterGroup">
                            <p:stCondLst>
                              <p:cond delay="5340"/>
                            </p:stCondLst>
                            <p:childTnLst>
                              <p:par>
                                <p:cTn id="7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9" dur="30"/>
                                        <p:tgtEl>
                                          <p:spTgt spid="37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 nodeType="afterGroup">
                            <p:stCondLst>
                              <p:cond delay="5370"/>
                            </p:stCondLst>
                            <p:childTnLst>
                              <p:par>
                                <p:cTn id="7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3" dur="30"/>
                                        <p:tgtEl>
                                          <p:spTgt spid="37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7" dur="30"/>
                                        <p:tgtEl>
                                          <p:spTgt spid="37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 nodeType="afterGroup">
                            <p:stCondLst>
                              <p:cond delay="5430"/>
                            </p:stCondLst>
                            <p:childTnLst>
                              <p:par>
                                <p:cTn id="7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1" dur="30"/>
                                        <p:tgtEl>
                                          <p:spTgt spid="37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 nodeType="afterGroup">
                            <p:stCondLst>
                              <p:cond delay="5460"/>
                            </p:stCondLst>
                            <p:childTnLst>
                              <p:par>
                                <p:cTn id="7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5" dur="30"/>
                                        <p:tgtEl>
                                          <p:spTgt spid="37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 nodeType="afterGroup">
                            <p:stCondLst>
                              <p:cond delay="5490"/>
                            </p:stCondLst>
                            <p:childTnLst>
                              <p:par>
                                <p:cTn id="7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30"/>
                                        <p:tgtEl>
                                          <p:spTgt spid="3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 nodeType="afterGroup">
                            <p:stCondLst>
                              <p:cond delay="5520"/>
                            </p:stCondLst>
                            <p:childTnLst>
                              <p:par>
                                <p:cTn id="7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3" dur="30"/>
                                        <p:tgtEl>
                                          <p:spTgt spid="3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7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7" dur="30"/>
                                        <p:tgtEl>
                                          <p:spTgt spid="3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 nodeType="afterGroup">
                            <p:stCondLst>
                              <p:cond delay="5580"/>
                            </p:stCondLst>
                            <p:childTnLst>
                              <p:par>
                                <p:cTn id="7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1" dur="30"/>
                                        <p:tgtEl>
                                          <p:spTgt spid="3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 nodeType="afterGroup">
                            <p:stCondLst>
                              <p:cond delay="5610"/>
                            </p:stCondLst>
                            <p:childTnLst>
                              <p:par>
                                <p:cTn id="7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5" dur="30"/>
                                        <p:tgtEl>
                                          <p:spTgt spid="3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 nodeType="afterGroup">
                            <p:stCondLst>
                              <p:cond delay="5640"/>
                            </p:stCondLst>
                            <p:childTnLst>
                              <p:par>
                                <p:cTn id="7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9" dur="30"/>
                                        <p:tgtEl>
                                          <p:spTgt spid="3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 nodeType="afterGroup">
                            <p:stCondLst>
                              <p:cond delay="5670"/>
                            </p:stCondLst>
                            <p:childTnLst>
                              <p:par>
                                <p:cTn id="7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3" dur="30"/>
                                        <p:tgtEl>
                                          <p:spTgt spid="3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7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7" dur="30"/>
                                        <p:tgtEl>
                                          <p:spTgt spid="3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 nodeType="afterGroup">
                            <p:stCondLst>
                              <p:cond delay="5730"/>
                            </p:stCondLst>
                            <p:childTnLst>
                              <p:par>
                                <p:cTn id="7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1" dur="30"/>
                                        <p:tgtEl>
                                          <p:spTgt spid="3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 nodeType="afterGroup">
                            <p:stCondLst>
                              <p:cond delay="5760"/>
                            </p:stCondLst>
                            <p:childTnLst>
                              <p:par>
                                <p:cTn id="7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5" dur="30"/>
                                        <p:tgtEl>
                                          <p:spTgt spid="3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 nodeType="afterGroup">
                            <p:stCondLst>
                              <p:cond delay="5790"/>
                            </p:stCondLst>
                            <p:childTnLst>
                              <p:par>
                                <p:cTn id="7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9" dur="30"/>
                                        <p:tgtEl>
                                          <p:spTgt spid="3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 nodeType="afterGroup">
                            <p:stCondLst>
                              <p:cond delay="5820"/>
                            </p:stCondLst>
                            <p:childTnLst>
                              <p:par>
                                <p:cTn id="7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3" dur="30"/>
                                        <p:tgtEl>
                                          <p:spTgt spid="3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7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7" dur="30"/>
                                        <p:tgtEl>
                                          <p:spTgt spid="3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 nodeType="afterGroup">
                            <p:stCondLst>
                              <p:cond delay="5880"/>
                            </p:stCondLst>
                            <p:childTnLst>
                              <p:par>
                                <p:cTn id="7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1" dur="30"/>
                                        <p:tgtEl>
                                          <p:spTgt spid="3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 nodeType="afterGroup">
                            <p:stCondLst>
                              <p:cond delay="5910"/>
                            </p:stCondLst>
                            <p:childTnLst>
                              <p:par>
                                <p:cTn id="7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5" dur="30"/>
                                        <p:tgtEl>
                                          <p:spTgt spid="3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 nodeType="afterGroup">
                            <p:stCondLst>
                              <p:cond delay="5940"/>
                            </p:stCondLst>
                            <p:childTnLst>
                              <p:par>
                                <p:cTn id="7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9" dur="30"/>
                                        <p:tgtEl>
                                          <p:spTgt spid="3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 nodeType="afterGroup">
                            <p:stCondLst>
                              <p:cond delay="5970"/>
                            </p:stCondLst>
                            <p:childTnLst>
                              <p:par>
                                <p:cTn id="8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3" dur="30"/>
                                        <p:tgtEl>
                                          <p:spTgt spid="3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7" dur="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 nodeType="afterGroup">
                            <p:stCondLst>
                              <p:cond delay="6030"/>
                            </p:stCondLst>
                            <p:childTnLst>
                              <p:par>
                                <p:cTn id="8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1" dur="3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 nodeType="afterGroup">
                            <p:stCondLst>
                              <p:cond delay="6060"/>
                            </p:stCondLst>
                            <p:childTnLst>
                              <p:par>
                                <p:cTn id="8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5" dur="3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 nodeType="afterGroup">
                            <p:stCondLst>
                              <p:cond delay="6090"/>
                            </p:stCondLst>
                            <p:childTnLst>
                              <p:par>
                                <p:cTn id="8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9" dur="3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 nodeType="afterGroup">
                            <p:stCondLst>
                              <p:cond delay="6120"/>
                            </p:stCondLst>
                            <p:childTnLst>
                              <p:par>
                                <p:cTn id="8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3" dur="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8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7" dur="3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 nodeType="afterGroup">
                            <p:stCondLst>
                              <p:cond delay="6180"/>
                            </p:stCondLst>
                            <p:childTnLst>
                              <p:par>
                                <p:cTn id="8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1" dur="3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 nodeType="afterGroup">
                            <p:stCondLst>
                              <p:cond delay="6210"/>
                            </p:stCondLst>
                            <p:childTnLst>
                              <p:par>
                                <p:cTn id="8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5" dur="3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 nodeType="afterGroup">
                            <p:stCondLst>
                              <p:cond delay="6240"/>
                            </p:stCondLst>
                            <p:childTnLst>
                              <p:par>
                                <p:cTn id="8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9" dur="3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 nodeType="afterGroup">
                            <p:stCondLst>
                              <p:cond delay="6270"/>
                            </p:stCondLst>
                            <p:childTnLst>
                              <p:par>
                                <p:cTn id="8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3" dur="3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8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7" dur="3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 nodeType="afterGroup">
                            <p:stCondLst>
                              <p:cond delay="6330"/>
                            </p:stCondLst>
                            <p:childTnLst>
                              <p:par>
                                <p:cTn id="8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1" dur="3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 nodeType="afterGroup">
                            <p:stCondLst>
                              <p:cond delay="6360"/>
                            </p:stCondLst>
                            <p:childTnLst>
                              <p:par>
                                <p:cTn id="8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5" dur="3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 nodeType="afterGroup">
                            <p:stCondLst>
                              <p:cond delay="6390"/>
                            </p:stCondLst>
                            <p:childTnLst>
                              <p:par>
                                <p:cTn id="8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9" dur="3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 nodeType="afterGroup">
                            <p:stCondLst>
                              <p:cond delay="6420"/>
                            </p:stCondLst>
                            <p:childTnLst>
                              <p:par>
                                <p:cTn id="8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3" dur="3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 nodeType="afterGroup">
                            <p:stCondLst>
                              <p:cond delay="6450"/>
                            </p:stCondLst>
                            <p:childTnLst>
                              <p:par>
                                <p:cTn id="8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7" dur="3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 nodeType="afterGroup">
                            <p:stCondLst>
                              <p:cond delay="6480"/>
                            </p:stCondLst>
                            <p:childTnLst>
                              <p:par>
                                <p:cTn id="8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1" dur="3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 nodeType="afterGroup">
                            <p:stCondLst>
                              <p:cond delay="6510"/>
                            </p:stCondLst>
                            <p:childTnLst>
                              <p:par>
                                <p:cTn id="8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5" dur="3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 nodeType="afterGroup">
                            <p:stCondLst>
                              <p:cond delay="6540"/>
                            </p:stCondLst>
                            <p:childTnLst>
                              <p:par>
                                <p:cTn id="8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9" dur="3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 nodeType="afterGroup">
                            <p:stCondLst>
                              <p:cond delay="6570"/>
                            </p:stCondLst>
                            <p:childTnLst>
                              <p:par>
                                <p:cTn id="8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3" dur="3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7" dur="3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 nodeType="afterGroup">
                            <p:stCondLst>
                              <p:cond delay="6630"/>
                            </p:stCondLst>
                            <p:childTnLst>
                              <p:par>
                                <p:cTn id="8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1" dur="3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 nodeType="afterGroup">
                            <p:stCondLst>
                              <p:cond delay="6660"/>
                            </p:stCondLst>
                            <p:childTnLst>
                              <p:par>
                                <p:cTn id="8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5" dur="3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 nodeType="afterGroup">
                            <p:stCondLst>
                              <p:cond delay="6690"/>
                            </p:stCondLst>
                            <p:childTnLst>
                              <p:par>
                                <p:cTn id="8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9" dur="3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 nodeType="afterGroup">
                            <p:stCondLst>
                              <p:cond delay="6720"/>
                            </p:stCondLst>
                            <p:childTnLst>
                              <p:par>
                                <p:cTn id="9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3" dur="3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9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7" dur="3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 nodeType="afterGroup">
                            <p:stCondLst>
                              <p:cond delay="6780"/>
                            </p:stCondLst>
                            <p:childTnLst>
                              <p:par>
                                <p:cTn id="9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1" dur="3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 nodeType="afterGroup">
                            <p:stCondLst>
                              <p:cond delay="6810"/>
                            </p:stCondLst>
                            <p:childTnLst>
                              <p:par>
                                <p:cTn id="9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5" dur="3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 nodeType="afterGroup">
                            <p:stCondLst>
                              <p:cond delay="6840"/>
                            </p:stCondLst>
                            <p:childTnLst>
                              <p:par>
                                <p:cTn id="9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9" dur="3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 nodeType="afterGroup">
                            <p:stCondLst>
                              <p:cond delay="6870"/>
                            </p:stCondLst>
                            <p:childTnLst>
                              <p:par>
                                <p:cTn id="9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3" dur="3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9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7" dur="3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 nodeType="afterGroup">
                            <p:stCondLst>
                              <p:cond delay="6930"/>
                            </p:stCondLst>
                            <p:childTnLst>
                              <p:par>
                                <p:cTn id="9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1" dur="3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 nodeType="afterGroup">
                            <p:stCondLst>
                              <p:cond delay="6960"/>
                            </p:stCondLst>
                            <p:childTnLst>
                              <p:par>
                                <p:cTn id="9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5" dur="3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 nodeType="afterGroup">
                            <p:stCondLst>
                              <p:cond delay="6990"/>
                            </p:stCondLst>
                            <p:childTnLst>
                              <p:par>
                                <p:cTn id="9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9" dur="3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 nodeType="afterGroup">
                            <p:stCondLst>
                              <p:cond delay="7020"/>
                            </p:stCondLst>
                            <p:childTnLst>
                              <p:par>
                                <p:cTn id="9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3" dur="3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9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7" dur="3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 nodeType="afterGroup">
                            <p:stCondLst>
                              <p:cond delay="7080"/>
                            </p:stCondLst>
                            <p:childTnLst>
                              <p:par>
                                <p:cTn id="9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1" dur="3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 nodeType="afterGroup">
                            <p:stCondLst>
                              <p:cond delay="7110"/>
                            </p:stCondLst>
                            <p:childTnLst>
                              <p:par>
                                <p:cTn id="9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5" dur="3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 nodeType="afterGroup">
                            <p:stCondLst>
                              <p:cond delay="7140"/>
                            </p:stCondLst>
                            <p:childTnLst>
                              <p:par>
                                <p:cTn id="9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9" dur="3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0" fill="hold" nodeType="afterGroup">
                            <p:stCondLst>
                              <p:cond delay="7170"/>
                            </p:stCondLst>
                            <p:childTnLst>
                              <p:par>
                                <p:cTn id="9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3" dur="3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9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7" dur="3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8" fill="hold" nodeType="afterGroup">
                            <p:stCondLst>
                              <p:cond delay="7230"/>
                            </p:stCondLst>
                            <p:childTnLst>
                              <p:par>
                                <p:cTn id="9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1" dur="3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 nodeType="afterGroup">
                            <p:stCondLst>
                              <p:cond delay="7260"/>
                            </p:stCondLst>
                            <p:childTnLst>
                              <p:par>
                                <p:cTn id="9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5" dur="3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 nodeType="afterGroup">
                            <p:stCondLst>
                              <p:cond delay="7290"/>
                            </p:stCondLst>
                            <p:childTnLst>
                              <p:par>
                                <p:cTn id="9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9" dur="3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 nodeType="afterGroup">
                            <p:stCondLst>
                              <p:cond delay="7320"/>
                            </p:stCondLst>
                            <p:childTnLst>
                              <p:par>
                                <p:cTn id="9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3" dur="3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9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7" dur="3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 nodeType="afterGroup">
                            <p:stCondLst>
                              <p:cond delay="7380"/>
                            </p:stCondLst>
                            <p:childTnLst>
                              <p:par>
                                <p:cTn id="9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1" dur="3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2" fill="hold" nodeType="afterGroup">
                            <p:stCondLst>
                              <p:cond delay="7410"/>
                            </p:stCondLst>
                            <p:childTnLst>
                              <p:par>
                                <p:cTn id="9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5" dur="3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6" fill="hold" nodeType="afterGroup">
                            <p:stCondLst>
                              <p:cond delay="7440"/>
                            </p:stCondLst>
                            <p:childTnLst>
                              <p:par>
                                <p:cTn id="9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9" dur="3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 nodeType="afterGroup">
                            <p:stCondLst>
                              <p:cond delay="7470"/>
                            </p:stCondLst>
                            <p:childTnLst>
                              <p:par>
                                <p:cTn id="10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3" dur="3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7" dur="3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8" fill="hold" nodeType="afterGroup">
                            <p:stCondLst>
                              <p:cond delay="7530"/>
                            </p:stCondLst>
                            <p:childTnLst>
                              <p:par>
                                <p:cTn id="10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1" dur="3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 nodeType="afterGroup">
                            <p:stCondLst>
                              <p:cond delay="7560"/>
                            </p:stCondLst>
                            <p:childTnLst>
                              <p:par>
                                <p:cTn id="10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5" dur="3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6" fill="hold" nodeType="afterGroup">
                            <p:stCondLst>
                              <p:cond delay="7590"/>
                            </p:stCondLst>
                            <p:childTnLst>
                              <p:par>
                                <p:cTn id="10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9" dur="3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0" fill="hold" nodeType="afterGroup">
                            <p:stCondLst>
                              <p:cond delay="7620"/>
                            </p:stCondLst>
                            <p:childTnLst>
                              <p:par>
                                <p:cTn id="10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3" dur="3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 nodeType="afterGroup">
                            <p:stCondLst>
                              <p:cond delay="7650"/>
                            </p:stCondLst>
                            <p:childTnLst>
                              <p:par>
                                <p:cTn id="10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7" dur="3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8" fill="hold" nodeType="afterGroup">
                            <p:stCondLst>
                              <p:cond delay="7680"/>
                            </p:stCondLst>
                            <p:childTnLst>
                              <p:par>
                                <p:cTn id="10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1" dur="3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2" fill="hold" nodeType="afterGroup">
                            <p:stCondLst>
                              <p:cond delay="7710"/>
                            </p:stCondLst>
                            <p:childTnLst>
                              <p:par>
                                <p:cTn id="10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5" dur="30"/>
                                        <p:tgtEl>
                                          <p:spTgt spid="3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6" fill="hold" nodeType="afterGroup">
                            <p:stCondLst>
                              <p:cond delay="7740"/>
                            </p:stCondLst>
                            <p:childTnLst>
                              <p:par>
                                <p:cTn id="10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9" dur="3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0" fill="hold" nodeType="afterGroup">
                            <p:stCondLst>
                              <p:cond delay="7770"/>
                            </p:stCondLst>
                            <p:childTnLst>
                              <p:par>
                                <p:cTn id="10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3" dur="3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4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0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7" dur="3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8" fill="hold" nodeType="afterGroup">
                            <p:stCondLst>
                              <p:cond delay="7830"/>
                            </p:stCondLst>
                            <p:childTnLst>
                              <p:par>
                                <p:cTn id="10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1" dur="3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2" fill="hold" nodeType="afterGroup">
                            <p:stCondLst>
                              <p:cond delay="7860"/>
                            </p:stCondLst>
                            <p:childTnLst>
                              <p:par>
                                <p:cTn id="10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5" dur="3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6" fill="hold" nodeType="afterGroup">
                            <p:stCondLst>
                              <p:cond delay="7890"/>
                            </p:stCondLst>
                            <p:childTnLst>
                              <p:par>
                                <p:cTn id="10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9" dur="3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 nodeType="afterGroup">
                            <p:stCondLst>
                              <p:cond delay="7920"/>
                            </p:stCondLst>
                            <p:childTnLst>
                              <p:par>
                                <p:cTn id="10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3" dur="3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4" fill="hold" nodeType="afterGroup">
                            <p:stCondLst>
                              <p:cond delay="7950"/>
                            </p:stCondLst>
                            <p:childTnLst>
                              <p:par>
                                <p:cTn id="10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7" dur="3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8" fill="hold" nodeType="afterGroup">
                            <p:stCondLst>
                              <p:cond delay="7980"/>
                            </p:stCondLst>
                            <p:childTnLst>
                              <p:par>
                                <p:cTn id="10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1" dur="3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2" fill="hold" nodeType="afterGroup">
                            <p:stCondLst>
                              <p:cond delay="8010"/>
                            </p:stCondLst>
                            <p:childTnLst>
                              <p:par>
                                <p:cTn id="10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5" dur="3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6" fill="hold" nodeType="afterGroup">
                            <p:stCondLst>
                              <p:cond delay="8040"/>
                            </p:stCondLst>
                            <p:childTnLst>
                              <p:par>
                                <p:cTn id="10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9" dur="3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0" fill="hold" nodeType="afterGroup">
                            <p:stCondLst>
                              <p:cond delay="8070"/>
                            </p:stCondLst>
                            <p:childTnLst>
                              <p:par>
                                <p:cTn id="10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3" dur="3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10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7" dur="3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8" fill="hold" nodeType="afterGroup">
                            <p:stCondLst>
                              <p:cond delay="8130"/>
                            </p:stCondLst>
                            <p:childTnLst>
                              <p:par>
                                <p:cTn id="10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1" dur="3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2" fill="hold" nodeType="afterGroup">
                            <p:stCondLst>
                              <p:cond delay="8160"/>
                            </p:stCondLst>
                            <p:childTnLst>
                              <p:par>
                                <p:cTn id="10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5" dur="3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6" fill="hold" nodeType="afterGroup">
                            <p:stCondLst>
                              <p:cond delay="8190"/>
                            </p:stCondLst>
                            <p:childTnLst>
                              <p:par>
                                <p:cTn id="10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9" dur="3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0" fill="hold" nodeType="afterGroup">
                            <p:stCondLst>
                              <p:cond delay="8220"/>
                            </p:stCondLst>
                            <p:childTnLst>
                              <p:par>
                                <p:cTn id="1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3" dur="3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4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7" dur="3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8" fill="hold" nodeType="afterGroup">
                            <p:stCondLst>
                              <p:cond delay="8280"/>
                            </p:stCondLst>
                            <p:childTnLst>
                              <p:par>
                                <p:cTn id="1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1" dur="3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2" fill="hold" nodeType="afterGroup">
                            <p:stCondLst>
                              <p:cond delay="8310"/>
                            </p:stCondLst>
                            <p:childTnLst>
                              <p:par>
                                <p:cTn id="1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5" dur="3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6" fill="hold" nodeType="afterGroup">
                            <p:stCondLst>
                              <p:cond delay="8340"/>
                            </p:stCondLst>
                            <p:childTnLst>
                              <p:par>
                                <p:cTn id="1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9" dur="3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0" fill="hold" nodeType="afterGroup">
                            <p:stCondLst>
                              <p:cond delay="8370"/>
                            </p:stCondLst>
                            <p:childTnLst>
                              <p:par>
                                <p:cTn id="1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3" dur="3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4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7" dur="3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8" fill="hold" nodeType="afterGroup">
                            <p:stCondLst>
                              <p:cond delay="8430"/>
                            </p:stCondLst>
                            <p:childTnLst>
                              <p:par>
                                <p:cTn id="1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1" dur="3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2" fill="hold" nodeType="afterGroup">
                            <p:stCondLst>
                              <p:cond delay="8460"/>
                            </p:stCondLst>
                            <p:childTnLst>
                              <p:par>
                                <p:cTn id="1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5" dur="3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6" fill="hold" nodeType="afterGroup">
                            <p:stCondLst>
                              <p:cond delay="8490"/>
                            </p:stCondLst>
                            <p:childTnLst>
                              <p:par>
                                <p:cTn id="1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9" dur="3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0" fill="hold" nodeType="afterGroup">
                            <p:stCondLst>
                              <p:cond delay="8520"/>
                            </p:stCondLst>
                            <p:childTnLst>
                              <p:par>
                                <p:cTn id="1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3" dur="3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4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1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7" dur="3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8" fill="hold" nodeType="afterGroup">
                            <p:stCondLst>
                              <p:cond delay="8580"/>
                            </p:stCondLst>
                            <p:childTnLst>
                              <p:par>
                                <p:cTn id="1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1" dur="3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2" fill="hold" nodeType="afterGroup">
                            <p:stCondLst>
                              <p:cond delay="8610"/>
                            </p:stCondLst>
                            <p:childTnLst>
                              <p:par>
                                <p:cTn id="1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5" dur="3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6" fill="hold" nodeType="afterGroup">
                            <p:stCondLst>
                              <p:cond delay="8640"/>
                            </p:stCondLst>
                            <p:childTnLst>
                              <p:par>
                                <p:cTn id="1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9" dur="3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0" fill="hold" nodeType="afterGroup">
                            <p:stCondLst>
                              <p:cond delay="8670"/>
                            </p:stCondLst>
                            <p:childTnLst>
                              <p:par>
                                <p:cTn id="1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3" dur="3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4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1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7" dur="3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8" fill="hold" nodeType="afterGroup">
                            <p:stCondLst>
                              <p:cond delay="8730"/>
                            </p:stCondLst>
                            <p:childTnLst>
                              <p:par>
                                <p:cTn id="1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1" dur="30"/>
                                        <p:tgtEl>
                                          <p:spTgt spid="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 nodeType="afterGroup">
                            <p:stCondLst>
                              <p:cond delay="8760"/>
                            </p:stCondLst>
                            <p:childTnLst>
                              <p:par>
                                <p:cTn id="1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5" dur="30"/>
                                        <p:tgtEl>
                                          <p:spTgt spid="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6" fill="hold" nodeType="afterGroup">
                            <p:stCondLst>
                              <p:cond delay="8790"/>
                            </p:stCondLst>
                            <p:childTnLst>
                              <p:par>
                                <p:cTn id="1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9" dur="30"/>
                                        <p:tgtEl>
                                          <p:spTgt spid="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0" fill="hold" nodeType="afterGroup">
                            <p:stCondLst>
                              <p:cond delay="8820"/>
                            </p:stCondLst>
                            <p:childTnLst>
                              <p:par>
                                <p:cTn id="1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3" dur="30"/>
                                        <p:tgtEl>
                                          <p:spTgt spid="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 nodeType="afterGroup">
                            <p:stCondLst>
                              <p:cond delay="8850"/>
                            </p:stCondLst>
                            <p:childTnLst>
                              <p:par>
                                <p:cTn id="1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7" dur="30"/>
                                        <p:tgtEl>
                                          <p:spTgt spid="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8" fill="hold" nodeType="afterGroup">
                            <p:stCondLst>
                              <p:cond delay="8880"/>
                            </p:stCondLst>
                            <p:childTnLst>
                              <p:par>
                                <p:cTn id="1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1" dur="30"/>
                                        <p:tgtEl>
                                          <p:spTgt spid="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2" fill="hold" nodeType="afterGroup">
                            <p:stCondLst>
                              <p:cond delay="8910"/>
                            </p:stCondLst>
                            <p:childTnLst>
                              <p:par>
                                <p:cTn id="1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5" dur="30"/>
                                        <p:tgtEl>
                                          <p:spTgt spid="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 nodeType="afterGroup">
                            <p:stCondLst>
                              <p:cond delay="8940"/>
                            </p:stCondLst>
                            <p:childTnLst>
                              <p:par>
                                <p:cTn id="1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9" dur="30"/>
                                        <p:tgtEl>
                                          <p:spTgt spid="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0" fill="hold" nodeType="afterGroup">
                            <p:stCondLst>
                              <p:cond delay="8970"/>
                            </p:stCondLst>
                            <p:childTnLst>
                              <p:par>
                                <p:cTn id="1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3" dur="30"/>
                                        <p:tgtEl>
                                          <p:spTgt spid="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7" dur="30"/>
                                        <p:tgtEl>
                                          <p:spTgt spid="36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 nodeType="afterGroup">
                            <p:stCondLst>
                              <p:cond delay="9030"/>
                            </p:stCondLst>
                            <p:childTnLst>
                              <p:par>
                                <p:cTn id="1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1" dur="30"/>
                                        <p:tgtEl>
                                          <p:spTgt spid="36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2" fill="hold" nodeType="afterGroup">
                            <p:stCondLst>
                              <p:cond delay="9060"/>
                            </p:stCondLst>
                            <p:childTnLst>
                              <p:par>
                                <p:cTn id="1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5" dur="30"/>
                                        <p:tgtEl>
                                          <p:spTgt spid="36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6" fill="hold" nodeType="afterGroup">
                            <p:stCondLst>
                              <p:cond delay="9090"/>
                            </p:stCondLst>
                            <p:childTnLst>
                              <p:par>
                                <p:cTn id="1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9" dur="30"/>
                                        <p:tgtEl>
                                          <p:spTgt spid="3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 nodeType="afterGroup">
                            <p:stCondLst>
                              <p:cond delay="9120"/>
                            </p:stCondLst>
                            <p:childTnLst>
                              <p:par>
                                <p:cTn id="1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3" dur="30"/>
                                        <p:tgtEl>
                                          <p:spTgt spid="3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4" fill="hold" nodeType="afterGroup">
                            <p:stCondLst>
                              <p:cond delay="9150"/>
                            </p:stCondLst>
                            <p:childTnLst>
                              <p:par>
                                <p:cTn id="1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7" dur="30"/>
                                        <p:tgtEl>
                                          <p:spTgt spid="3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8" fill="hold" nodeType="afterGroup">
                            <p:stCondLst>
                              <p:cond delay="9180"/>
                            </p:stCondLst>
                            <p:childTnLst>
                              <p:par>
                                <p:cTn id="1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1" dur="30"/>
                                        <p:tgtEl>
                                          <p:spTgt spid="3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2" fill="hold" nodeType="afterGroup">
                            <p:stCondLst>
                              <p:cond delay="9210"/>
                            </p:stCondLst>
                            <p:childTnLst>
                              <p:par>
                                <p:cTn id="1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5" dur="30"/>
                                        <p:tgtEl>
                                          <p:spTgt spid="3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6" fill="hold" nodeType="afterGroup">
                            <p:stCondLst>
                              <p:cond delay="9240"/>
                            </p:stCondLst>
                            <p:childTnLst>
                              <p:par>
                                <p:cTn id="1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9" dur="30"/>
                                        <p:tgtEl>
                                          <p:spTgt spid="3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0" fill="hold" nodeType="afterGroup">
                            <p:stCondLst>
                              <p:cond delay="9270"/>
                            </p:stCondLst>
                            <p:childTnLst>
                              <p:par>
                                <p:cTn id="1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3" dur="30"/>
                                        <p:tgtEl>
                                          <p:spTgt spid="3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4" fill="hold" nodeType="clickPar">
                      <p:stCondLst>
                        <p:cond delay="indefinite"/>
                      </p:stCondLst>
                      <p:childTnLst>
                        <p:par>
                          <p:cTn id="1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1000" fill="hold"/>
                                        <p:tgtEl>
                                          <p:spTgt spid="37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1000" fill="hold"/>
                                        <p:tgtEl>
                                          <p:spTgt spid="37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0" dur="1000"/>
                                        <p:tgtEl>
                                          <p:spTgt spid="3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22" grpId="0" animBg="1"/>
      <p:bldP spid="36955" grpId="0" animBg="1"/>
      <p:bldP spid="36956" grpId="0" animBg="1"/>
      <p:bldP spid="36957" grpId="0" animBg="1"/>
      <p:bldP spid="36958" grpId="0" animBg="1"/>
      <p:bldP spid="36959" grpId="0" animBg="1"/>
      <p:bldP spid="36960" grpId="0" animBg="1"/>
      <p:bldP spid="36961" grpId="0" animBg="1"/>
      <p:bldP spid="36962" grpId="0" animBg="1"/>
      <p:bldP spid="36963" grpId="0" animBg="1"/>
      <p:bldP spid="36964" grpId="0" animBg="1"/>
      <p:bldP spid="36965" grpId="0" animBg="1"/>
      <p:bldP spid="36966" grpId="0" animBg="1"/>
      <p:bldP spid="36967" grpId="0" animBg="1"/>
      <p:bldP spid="36968" grpId="0" animBg="1"/>
      <p:bldP spid="36969" grpId="0" animBg="1"/>
      <p:bldP spid="36970" grpId="0" animBg="1"/>
      <p:bldP spid="36971" grpId="0" animBg="1"/>
      <p:bldP spid="36972" grpId="0" animBg="1"/>
      <p:bldP spid="36973" grpId="0" animBg="1"/>
      <p:bldP spid="36974" grpId="0" animBg="1"/>
      <p:bldP spid="36975" grpId="0" animBg="1"/>
      <p:bldP spid="36976" grpId="0" animBg="1"/>
      <p:bldP spid="36977" grpId="0" animBg="1"/>
      <p:bldP spid="36978" grpId="0" animBg="1"/>
      <p:bldP spid="36979" grpId="0" animBg="1"/>
      <p:bldP spid="36980" grpId="0" animBg="1"/>
      <p:bldP spid="36981" grpId="0" animBg="1"/>
      <p:bldP spid="36982" grpId="0" animBg="1"/>
      <p:bldP spid="36983" grpId="0" animBg="1"/>
      <p:bldP spid="36984" grpId="0" animBg="1"/>
      <p:bldP spid="36985" grpId="0" animBg="1"/>
      <p:bldP spid="36986" grpId="0" animBg="1"/>
      <p:bldP spid="36987" grpId="0" animBg="1"/>
      <p:bldP spid="36988" grpId="0" animBg="1"/>
      <p:bldP spid="36989" grpId="0" animBg="1"/>
      <p:bldP spid="36990" grpId="0" animBg="1"/>
      <p:bldP spid="36991" grpId="0" animBg="1"/>
      <p:bldP spid="36992" grpId="0" animBg="1"/>
      <p:bldP spid="36993" grpId="0" animBg="1"/>
      <p:bldP spid="36994" grpId="0" animBg="1"/>
      <p:bldP spid="36995" grpId="0" animBg="1"/>
      <p:bldP spid="36996" grpId="0" animBg="1"/>
      <p:bldP spid="36997" grpId="0" animBg="1"/>
      <p:bldP spid="36998" grpId="0" animBg="1"/>
      <p:bldP spid="36999" grpId="0" animBg="1"/>
      <p:bldP spid="37000" grpId="0" animBg="1"/>
      <p:bldP spid="37001" grpId="0" animBg="1"/>
      <p:bldP spid="37002" grpId="0" animBg="1"/>
      <p:bldP spid="37003" grpId="0" animBg="1"/>
      <p:bldP spid="37004" grpId="0" animBg="1"/>
      <p:bldP spid="37005" grpId="0" animBg="1"/>
      <p:bldP spid="37006" grpId="0" animBg="1"/>
      <p:bldP spid="37007" grpId="0" animBg="1"/>
      <p:bldP spid="37008" grpId="0" animBg="1"/>
      <p:bldP spid="37009" grpId="0" animBg="1"/>
      <p:bldP spid="37010" grpId="0" animBg="1"/>
      <p:bldP spid="37011" grpId="0" animBg="1"/>
      <p:bldP spid="37012" grpId="0" animBg="1"/>
      <p:bldP spid="37013" grpId="0" animBg="1"/>
      <p:bldP spid="37014" grpId="0" animBg="1"/>
      <p:bldP spid="37015" grpId="0" animBg="1"/>
      <p:bldP spid="37016" grpId="0" animBg="1"/>
      <p:bldP spid="37017" grpId="0" animBg="1"/>
      <p:bldP spid="37018" grpId="0" animBg="1"/>
      <p:bldP spid="37019" grpId="0" animBg="1"/>
      <p:bldP spid="37020" grpId="0" animBg="1"/>
      <p:bldP spid="37021" grpId="0" animBg="1"/>
      <p:bldP spid="37022" grpId="0" animBg="1"/>
      <p:bldP spid="37023" grpId="0" animBg="1"/>
      <p:bldP spid="37024" grpId="0" animBg="1"/>
      <p:bldP spid="37025" grpId="0" animBg="1"/>
      <p:bldP spid="37026" grpId="0" animBg="1"/>
      <p:bldP spid="37027" grpId="0" animBg="1"/>
      <p:bldP spid="37028" grpId="0" animBg="1"/>
      <p:bldP spid="37029" grpId="0" animBg="1"/>
      <p:bldP spid="37030" grpId="0" animBg="1"/>
      <p:bldP spid="37031" grpId="0" animBg="1"/>
      <p:bldP spid="37032" grpId="0" animBg="1"/>
      <p:bldP spid="37033" grpId="0" animBg="1"/>
      <p:bldP spid="37034" grpId="0" animBg="1"/>
      <p:bldP spid="37035" grpId="0" animBg="1"/>
      <p:bldP spid="37036" grpId="0" animBg="1"/>
      <p:bldP spid="37037" grpId="0" animBg="1"/>
      <p:bldP spid="37038" grpId="0" animBg="1"/>
      <p:bldP spid="37039" grpId="0" animBg="1"/>
      <p:bldP spid="37040" grpId="0" animBg="1"/>
      <p:bldP spid="37041" grpId="0" animBg="1"/>
      <p:bldP spid="37042" grpId="0" animBg="1"/>
      <p:bldP spid="37043" grpId="0" animBg="1"/>
      <p:bldP spid="37044" grpId="0" animBg="1"/>
      <p:bldP spid="37045" grpId="0" animBg="1"/>
      <p:bldP spid="37046" grpId="0" animBg="1"/>
      <p:bldP spid="37047" grpId="0" animBg="1"/>
      <p:bldP spid="37048" grpId="0" animBg="1"/>
      <p:bldP spid="37049" grpId="0" animBg="1"/>
      <p:bldP spid="37050" grpId="0" animBg="1"/>
      <p:bldP spid="37051" grpId="0" animBg="1"/>
      <p:bldP spid="37052" grpId="0" animBg="1"/>
      <p:bldP spid="37053" grpId="0" animBg="1"/>
      <p:bldP spid="37054" grpId="0" animBg="1"/>
      <p:bldP spid="37055" grpId="0" animBg="1"/>
      <p:bldP spid="37056" grpId="0" animBg="1"/>
      <p:bldP spid="37057" grpId="0" animBg="1"/>
      <p:bldP spid="37058" grpId="0" animBg="1"/>
      <p:bldP spid="37059" grpId="0" animBg="1"/>
      <p:bldP spid="37060" grpId="0" animBg="1"/>
      <p:bldP spid="37061" grpId="0" animBg="1"/>
      <p:bldP spid="37062" grpId="0" animBg="1"/>
      <p:bldP spid="37063" grpId="0" animBg="1"/>
      <p:bldP spid="37064" grpId="0" animBg="1"/>
      <p:bldP spid="37065" grpId="0" animBg="1"/>
      <p:bldP spid="37066" grpId="0" animBg="1"/>
      <p:bldP spid="37067" grpId="0" animBg="1"/>
      <p:bldP spid="37068" grpId="0" animBg="1"/>
      <p:bldP spid="37069" grpId="0" animBg="1"/>
      <p:bldP spid="37070" grpId="0" animBg="1"/>
      <p:bldP spid="37071" grpId="0" animBg="1"/>
      <p:bldP spid="37072" grpId="0" animBg="1"/>
      <p:bldP spid="37073" grpId="0" animBg="1"/>
      <p:bldP spid="37074" grpId="0" animBg="1"/>
      <p:bldP spid="37075" grpId="0" animBg="1"/>
      <p:bldP spid="37076" grpId="0" animBg="1"/>
      <p:bldP spid="37077" grpId="0" animBg="1"/>
      <p:bldP spid="37078" grpId="0" animBg="1"/>
      <p:bldP spid="37079" grpId="0" animBg="1"/>
      <p:bldP spid="37080" grpId="0" animBg="1"/>
      <p:bldP spid="37081" grpId="0" animBg="1"/>
      <p:bldP spid="37082" grpId="0" animBg="1"/>
      <p:bldP spid="37083" grpId="0" animBg="1"/>
      <p:bldP spid="37084" grpId="0" animBg="1"/>
      <p:bldP spid="37085" grpId="0" animBg="1"/>
      <p:bldP spid="37086" grpId="0" animBg="1"/>
      <p:bldP spid="37087" grpId="0" animBg="1"/>
      <p:bldP spid="37088" grpId="0" animBg="1"/>
      <p:bldP spid="37089" grpId="0" animBg="1"/>
      <p:bldP spid="37090" grpId="0" animBg="1"/>
      <p:bldP spid="37091" grpId="0" animBg="1"/>
      <p:bldP spid="37092" grpId="0" animBg="1"/>
      <p:bldP spid="37093" grpId="0" animBg="1"/>
      <p:bldP spid="37094" grpId="0" animBg="1"/>
      <p:bldP spid="37095" grpId="0" animBg="1"/>
      <p:bldP spid="37096" grpId="0" animBg="1"/>
      <p:bldP spid="37097" grpId="0" animBg="1"/>
      <p:bldP spid="37098" grpId="0" animBg="1"/>
      <p:bldP spid="37099" grpId="0" animBg="1"/>
      <p:bldP spid="37100" grpId="0" animBg="1"/>
      <p:bldP spid="37101" grpId="0" animBg="1"/>
      <p:bldP spid="37102" grpId="0" animBg="1"/>
      <p:bldP spid="37103" grpId="0" animBg="1"/>
      <p:bldP spid="37104" grpId="0" animBg="1"/>
      <p:bldP spid="37105" grpId="0" animBg="1"/>
      <p:bldP spid="37106" grpId="0" animBg="1"/>
      <p:bldP spid="37107" grpId="0" animBg="1"/>
      <p:bldP spid="37108" grpId="0" animBg="1"/>
      <p:bldP spid="37109" grpId="0" animBg="1"/>
      <p:bldP spid="37110" grpId="0" animBg="1"/>
      <p:bldP spid="37111" grpId="0" animBg="1"/>
      <p:bldP spid="37112" grpId="0" animBg="1"/>
      <p:bldP spid="37113" grpId="0" animBg="1"/>
      <p:bldP spid="37114" grpId="0" animBg="1"/>
      <p:bldP spid="37115" grpId="0" animBg="1"/>
      <p:bldP spid="37116" grpId="0" animBg="1"/>
      <p:bldP spid="37117" grpId="0" animBg="1"/>
      <p:bldP spid="37118" grpId="0" animBg="1"/>
      <p:bldP spid="37119" grpId="0" animBg="1"/>
      <p:bldP spid="37120" grpId="0" animBg="1"/>
      <p:bldP spid="37121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36867" grpId="0" animBg="1"/>
      <p:bldP spid="36868" grpId="0" animBg="1"/>
      <p:bldP spid="36869" grpId="0" animBg="1"/>
      <p:bldP spid="36871" grpId="0" animBg="1"/>
      <p:bldP spid="36872" grpId="0" animBg="1"/>
      <p:bldP spid="36878" grpId="0" animBg="1"/>
      <p:bldP spid="36879" grpId="0" animBg="1"/>
      <p:bldP spid="36880" grpId="0" animBg="1"/>
      <p:bldP spid="36882" grpId="0" animBg="1"/>
      <p:bldP spid="36883" grpId="0" animBg="1"/>
      <p:bldP spid="36888" grpId="0" animBg="1"/>
      <p:bldP spid="36889" grpId="0" animBg="1"/>
      <p:bldP spid="36890" grpId="0" animBg="1"/>
      <p:bldP spid="36892" grpId="0" animBg="1"/>
      <p:bldP spid="36893" grpId="0" animBg="1"/>
      <p:bldP spid="36898" grpId="0" animBg="1"/>
      <p:bldP spid="36899" grpId="0" animBg="1"/>
      <p:bldP spid="36900" grpId="0" animBg="1"/>
      <p:bldP spid="36902" grpId="0" animBg="1"/>
      <p:bldP spid="36903" grpId="0" animBg="1"/>
      <p:bldP spid="371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orma livre: Forma 95">
            <a:extLst>
              <a:ext uri="{FF2B5EF4-FFF2-40B4-BE49-F238E27FC236}">
                <a16:creationId xmlns:a16="http://schemas.microsoft.com/office/drawing/2014/main" id="{47F27841-B39D-49A9-9AF2-C9991C52CFDF}"/>
              </a:ext>
            </a:extLst>
          </p:cNvPr>
          <p:cNvSpPr/>
          <p:nvPr/>
        </p:nvSpPr>
        <p:spPr>
          <a:xfrm>
            <a:off x="0" y="0"/>
            <a:ext cx="12193588" cy="5400675"/>
          </a:xfrm>
          <a:custGeom>
            <a:avLst/>
            <a:gdLst>
              <a:gd name="connsiteX0" fmla="*/ 0 w 12193588"/>
              <a:gd name="connsiteY0" fmla="*/ 0 h 5400675"/>
              <a:gd name="connsiteX1" fmla="*/ 12192000 w 12193588"/>
              <a:gd name="connsiteY1" fmla="*/ 0 h 5400675"/>
              <a:gd name="connsiteX2" fmla="*/ 12192000 w 12193588"/>
              <a:gd name="connsiteY2" fmla="*/ 952500 h 5400675"/>
              <a:gd name="connsiteX3" fmla="*/ 12193588 w 12193588"/>
              <a:gd name="connsiteY3" fmla="*/ 952500 h 5400675"/>
              <a:gd name="connsiteX4" fmla="*/ 12193588 w 12193588"/>
              <a:gd name="connsiteY4" fmla="*/ 4757285 h 5400675"/>
              <a:gd name="connsiteX5" fmla="*/ 12093567 w 12193588"/>
              <a:gd name="connsiteY5" fmla="*/ 4752523 h 5400675"/>
              <a:gd name="connsiteX6" fmla="*/ 11891142 w 12193588"/>
              <a:gd name="connsiteY6" fmla="*/ 4748290 h 5400675"/>
              <a:gd name="connsiteX7" fmla="*/ 11789533 w 12193588"/>
              <a:gd name="connsiteY7" fmla="*/ 4747761 h 5400675"/>
              <a:gd name="connsiteX8" fmla="*/ 11676811 w 12193588"/>
              <a:gd name="connsiteY8" fmla="*/ 4748290 h 5400675"/>
              <a:gd name="connsiteX9" fmla="*/ 11451366 w 12193588"/>
              <a:gd name="connsiteY9" fmla="*/ 4754110 h 5400675"/>
              <a:gd name="connsiteX10" fmla="*/ 11229890 w 12193588"/>
              <a:gd name="connsiteY10" fmla="*/ 4765222 h 5400675"/>
              <a:gd name="connsiteX11" fmla="*/ 11010796 w 12193588"/>
              <a:gd name="connsiteY11" fmla="*/ 4782153 h 5400675"/>
              <a:gd name="connsiteX12" fmla="*/ 10796464 w 12193588"/>
              <a:gd name="connsiteY12" fmla="*/ 4804375 h 5400675"/>
              <a:gd name="connsiteX13" fmla="*/ 10585308 w 12193588"/>
              <a:gd name="connsiteY13" fmla="*/ 4831889 h 5400675"/>
              <a:gd name="connsiteX14" fmla="*/ 10377326 w 12193588"/>
              <a:gd name="connsiteY14" fmla="*/ 4864164 h 5400675"/>
              <a:gd name="connsiteX15" fmla="*/ 10174108 w 12193588"/>
              <a:gd name="connsiteY15" fmla="*/ 4901730 h 5400675"/>
              <a:gd name="connsiteX16" fmla="*/ 9975653 w 12193588"/>
              <a:gd name="connsiteY16" fmla="*/ 4944059 h 5400675"/>
              <a:gd name="connsiteX17" fmla="*/ 9781961 w 12193588"/>
              <a:gd name="connsiteY17" fmla="*/ 4991149 h 5400675"/>
              <a:gd name="connsiteX18" fmla="*/ 9593826 w 12193588"/>
              <a:gd name="connsiteY18" fmla="*/ 5041943 h 5400675"/>
              <a:gd name="connsiteX19" fmla="*/ 9410453 w 12193588"/>
              <a:gd name="connsiteY19" fmla="*/ 5098028 h 5400675"/>
              <a:gd name="connsiteX20" fmla="*/ 9231843 w 12193588"/>
              <a:gd name="connsiteY20" fmla="*/ 5158875 h 5400675"/>
              <a:gd name="connsiteX21" fmla="*/ 9059584 w 12193588"/>
              <a:gd name="connsiteY21" fmla="*/ 5222896 h 5400675"/>
              <a:gd name="connsiteX22" fmla="*/ 8893676 w 12193588"/>
              <a:gd name="connsiteY22" fmla="*/ 5291680 h 5400675"/>
              <a:gd name="connsiteX23" fmla="*/ 8734118 w 12193588"/>
              <a:gd name="connsiteY23" fmla="*/ 5363109 h 5400675"/>
              <a:gd name="connsiteX24" fmla="*/ 8657117 w 12193588"/>
              <a:gd name="connsiteY24" fmla="*/ 5400675 h 5400675"/>
              <a:gd name="connsiteX25" fmla="*/ 8622983 w 12193588"/>
              <a:gd name="connsiteY25" fmla="*/ 5363109 h 5400675"/>
              <a:gd name="connsiteX26" fmla="*/ 8549158 w 12193588"/>
              <a:gd name="connsiteY26" fmla="*/ 5288505 h 5400675"/>
              <a:gd name="connsiteX27" fmla="*/ 8471363 w 12193588"/>
              <a:gd name="connsiteY27" fmla="*/ 5214960 h 5400675"/>
              <a:gd name="connsiteX28" fmla="*/ 8388806 w 12193588"/>
              <a:gd name="connsiteY28" fmla="*/ 5143002 h 5400675"/>
              <a:gd name="connsiteX29" fmla="*/ 8301486 w 12193588"/>
              <a:gd name="connsiteY29" fmla="*/ 5073689 h 5400675"/>
              <a:gd name="connsiteX30" fmla="*/ 8209403 w 12193588"/>
              <a:gd name="connsiteY30" fmla="*/ 5005435 h 5400675"/>
              <a:gd name="connsiteX31" fmla="*/ 8114144 w 12193588"/>
              <a:gd name="connsiteY31" fmla="*/ 4938768 h 5400675"/>
              <a:gd name="connsiteX32" fmla="*/ 8013329 w 12193588"/>
              <a:gd name="connsiteY32" fmla="*/ 4874746 h 5400675"/>
              <a:gd name="connsiteX33" fmla="*/ 7855358 w 12193588"/>
              <a:gd name="connsiteY33" fmla="*/ 4780566 h 5400675"/>
              <a:gd name="connsiteX34" fmla="*/ 7630707 w 12193588"/>
              <a:gd name="connsiteY34" fmla="*/ 4663634 h 5400675"/>
              <a:gd name="connsiteX35" fmla="*/ 7390973 w 12193588"/>
              <a:gd name="connsiteY35" fmla="*/ 4554109 h 5400675"/>
              <a:gd name="connsiteX36" fmla="*/ 7136951 w 12193588"/>
              <a:gd name="connsiteY36" fmla="*/ 4453579 h 5400675"/>
              <a:gd name="connsiteX37" fmla="*/ 6868639 w 12193588"/>
              <a:gd name="connsiteY37" fmla="*/ 4363103 h 5400675"/>
              <a:gd name="connsiteX38" fmla="*/ 6589214 w 12193588"/>
              <a:gd name="connsiteY38" fmla="*/ 4281621 h 5400675"/>
              <a:gd name="connsiteX39" fmla="*/ 6297088 w 12193588"/>
              <a:gd name="connsiteY39" fmla="*/ 4210721 h 5400675"/>
              <a:gd name="connsiteX40" fmla="*/ 5995437 w 12193588"/>
              <a:gd name="connsiteY40" fmla="*/ 4150403 h 5400675"/>
              <a:gd name="connsiteX41" fmla="*/ 5682671 w 12193588"/>
              <a:gd name="connsiteY41" fmla="*/ 4101725 h 5400675"/>
              <a:gd name="connsiteX42" fmla="*/ 5362762 w 12193588"/>
              <a:gd name="connsiteY42" fmla="*/ 4064159 h 5400675"/>
              <a:gd name="connsiteX43" fmla="*/ 5033326 w 12193588"/>
              <a:gd name="connsiteY43" fmla="*/ 4038233 h 5400675"/>
              <a:gd name="connsiteX44" fmla="*/ 4697540 w 12193588"/>
              <a:gd name="connsiteY44" fmla="*/ 4025535 h 5400675"/>
              <a:gd name="connsiteX45" fmla="*/ 4526869 w 12193588"/>
              <a:gd name="connsiteY45" fmla="*/ 4023947 h 5400675"/>
              <a:gd name="connsiteX46" fmla="*/ 4363341 w 12193588"/>
              <a:gd name="connsiteY46" fmla="*/ 4025535 h 5400675"/>
              <a:gd name="connsiteX47" fmla="*/ 4041050 w 12193588"/>
              <a:gd name="connsiteY47" fmla="*/ 4037175 h 5400675"/>
              <a:gd name="connsiteX48" fmla="*/ 3725903 w 12193588"/>
              <a:gd name="connsiteY48" fmla="*/ 4060455 h 5400675"/>
              <a:gd name="connsiteX49" fmla="*/ 3417901 w 12193588"/>
              <a:gd name="connsiteY49" fmla="*/ 4094847 h 5400675"/>
              <a:gd name="connsiteX50" fmla="*/ 3314700 w 12193588"/>
              <a:gd name="connsiteY50" fmla="*/ 4109690 h 5400675"/>
              <a:gd name="connsiteX51" fmla="*/ 3314700 w 12193588"/>
              <a:gd name="connsiteY51" fmla="*/ 5400675 h 5400675"/>
              <a:gd name="connsiteX52" fmla="*/ 0 w 12193588"/>
              <a:gd name="connsiteY52" fmla="*/ 5400675 h 5400675"/>
              <a:gd name="connsiteX53" fmla="*/ 0 w 12193588"/>
              <a:gd name="connsiteY53" fmla="*/ 971550 h 5400675"/>
              <a:gd name="connsiteX54" fmla="*/ 0 w 12193588"/>
              <a:gd name="connsiteY54" fmla="*/ 952500 h 540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193588" h="5400675">
                <a:moveTo>
                  <a:pt x="0" y="0"/>
                </a:moveTo>
                <a:lnTo>
                  <a:pt x="12192000" y="0"/>
                </a:lnTo>
                <a:lnTo>
                  <a:pt x="12192000" y="952500"/>
                </a:lnTo>
                <a:lnTo>
                  <a:pt x="12193588" y="952500"/>
                </a:lnTo>
                <a:lnTo>
                  <a:pt x="12193588" y="4757285"/>
                </a:lnTo>
                <a:lnTo>
                  <a:pt x="12093567" y="4752523"/>
                </a:lnTo>
                <a:lnTo>
                  <a:pt x="11891142" y="4748290"/>
                </a:lnTo>
                <a:lnTo>
                  <a:pt x="11789533" y="4747761"/>
                </a:lnTo>
                <a:lnTo>
                  <a:pt x="11676811" y="4748290"/>
                </a:lnTo>
                <a:lnTo>
                  <a:pt x="11451366" y="4754110"/>
                </a:lnTo>
                <a:lnTo>
                  <a:pt x="11229890" y="4765222"/>
                </a:lnTo>
                <a:lnTo>
                  <a:pt x="11010796" y="4782153"/>
                </a:lnTo>
                <a:lnTo>
                  <a:pt x="10796464" y="4804375"/>
                </a:lnTo>
                <a:lnTo>
                  <a:pt x="10585308" y="4831889"/>
                </a:lnTo>
                <a:lnTo>
                  <a:pt x="10377326" y="4864164"/>
                </a:lnTo>
                <a:lnTo>
                  <a:pt x="10174108" y="4901730"/>
                </a:lnTo>
                <a:lnTo>
                  <a:pt x="9975653" y="4944059"/>
                </a:lnTo>
                <a:lnTo>
                  <a:pt x="9781961" y="4991149"/>
                </a:lnTo>
                <a:lnTo>
                  <a:pt x="9593826" y="5041943"/>
                </a:lnTo>
                <a:lnTo>
                  <a:pt x="9410453" y="5098028"/>
                </a:lnTo>
                <a:lnTo>
                  <a:pt x="9231843" y="5158875"/>
                </a:lnTo>
                <a:lnTo>
                  <a:pt x="9059584" y="5222896"/>
                </a:lnTo>
                <a:lnTo>
                  <a:pt x="8893676" y="5291680"/>
                </a:lnTo>
                <a:lnTo>
                  <a:pt x="8734118" y="5363109"/>
                </a:lnTo>
                <a:lnTo>
                  <a:pt x="8657117" y="5400675"/>
                </a:lnTo>
                <a:lnTo>
                  <a:pt x="8622983" y="5363109"/>
                </a:lnTo>
                <a:lnTo>
                  <a:pt x="8549158" y="5288505"/>
                </a:lnTo>
                <a:lnTo>
                  <a:pt x="8471363" y="5214960"/>
                </a:lnTo>
                <a:lnTo>
                  <a:pt x="8388806" y="5143002"/>
                </a:lnTo>
                <a:lnTo>
                  <a:pt x="8301486" y="5073689"/>
                </a:lnTo>
                <a:lnTo>
                  <a:pt x="8209403" y="5005435"/>
                </a:lnTo>
                <a:lnTo>
                  <a:pt x="8114144" y="4938768"/>
                </a:lnTo>
                <a:lnTo>
                  <a:pt x="8013329" y="4874746"/>
                </a:lnTo>
                <a:lnTo>
                  <a:pt x="7855358" y="4780566"/>
                </a:lnTo>
                <a:lnTo>
                  <a:pt x="7630707" y="4663634"/>
                </a:lnTo>
                <a:lnTo>
                  <a:pt x="7390973" y="4554109"/>
                </a:lnTo>
                <a:lnTo>
                  <a:pt x="7136951" y="4453579"/>
                </a:lnTo>
                <a:lnTo>
                  <a:pt x="6868639" y="4363103"/>
                </a:lnTo>
                <a:lnTo>
                  <a:pt x="6589214" y="4281621"/>
                </a:lnTo>
                <a:lnTo>
                  <a:pt x="6297088" y="4210721"/>
                </a:lnTo>
                <a:lnTo>
                  <a:pt x="5995437" y="4150403"/>
                </a:lnTo>
                <a:lnTo>
                  <a:pt x="5682671" y="4101725"/>
                </a:lnTo>
                <a:lnTo>
                  <a:pt x="5362762" y="4064159"/>
                </a:lnTo>
                <a:lnTo>
                  <a:pt x="5033326" y="4038233"/>
                </a:lnTo>
                <a:lnTo>
                  <a:pt x="4697540" y="4025535"/>
                </a:lnTo>
                <a:lnTo>
                  <a:pt x="4526869" y="4023947"/>
                </a:lnTo>
                <a:lnTo>
                  <a:pt x="4363341" y="4025535"/>
                </a:lnTo>
                <a:lnTo>
                  <a:pt x="4041050" y="4037175"/>
                </a:lnTo>
                <a:lnTo>
                  <a:pt x="3725903" y="4060455"/>
                </a:lnTo>
                <a:lnTo>
                  <a:pt x="3417901" y="4094847"/>
                </a:lnTo>
                <a:lnTo>
                  <a:pt x="3314700" y="4109690"/>
                </a:lnTo>
                <a:lnTo>
                  <a:pt x="3314700" y="5400675"/>
                </a:lnTo>
                <a:lnTo>
                  <a:pt x="0" y="5400675"/>
                </a:lnTo>
                <a:lnTo>
                  <a:pt x="0" y="971550"/>
                </a:lnTo>
                <a:lnTo>
                  <a:pt x="0" y="952500"/>
                </a:lnTo>
                <a:close/>
              </a:path>
            </a:pathLst>
          </a:custGeom>
          <a:solidFill>
            <a:srgbClr val="66B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BF705E42-208C-428B-B2F8-CA7C2BEEFA9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267075" y="952500"/>
            <a:ext cx="89249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51E82DE-CB42-47C5-AB4C-6CA2F18AD880}"/>
              </a:ext>
            </a:extLst>
          </p:cNvPr>
          <p:cNvSpPr>
            <a:spLocks/>
          </p:cNvSpPr>
          <p:nvPr/>
        </p:nvSpPr>
        <p:spPr bwMode="auto">
          <a:xfrm>
            <a:off x="10458450" y="1095375"/>
            <a:ext cx="1558925" cy="1403350"/>
          </a:xfrm>
          <a:custGeom>
            <a:avLst/>
            <a:gdLst>
              <a:gd name="T0" fmla="*/ 2147483646 w 1965"/>
              <a:gd name="T1" fmla="*/ 2147483646 h 2652"/>
              <a:gd name="T2" fmla="*/ 2147483646 w 1965"/>
              <a:gd name="T3" fmla="*/ 2147483646 h 2652"/>
              <a:gd name="T4" fmla="*/ 2147483646 w 1965"/>
              <a:gd name="T5" fmla="*/ 2147483646 h 2652"/>
              <a:gd name="T6" fmla="*/ 2147483646 w 1965"/>
              <a:gd name="T7" fmla="*/ 2147483646 h 2652"/>
              <a:gd name="T8" fmla="*/ 2147483646 w 1965"/>
              <a:gd name="T9" fmla="*/ 2147483646 h 2652"/>
              <a:gd name="T10" fmla="*/ 2147483646 w 1965"/>
              <a:gd name="T11" fmla="*/ 2147483646 h 2652"/>
              <a:gd name="T12" fmla="*/ 2147483646 w 1965"/>
              <a:gd name="T13" fmla="*/ 2147483646 h 2652"/>
              <a:gd name="T14" fmla="*/ 2147483646 w 1965"/>
              <a:gd name="T15" fmla="*/ 2147483646 h 2652"/>
              <a:gd name="T16" fmla="*/ 2147483646 w 1965"/>
              <a:gd name="T17" fmla="*/ 2147483646 h 2652"/>
              <a:gd name="T18" fmla="*/ 2147483646 w 1965"/>
              <a:gd name="T19" fmla="*/ 2147483646 h 2652"/>
              <a:gd name="T20" fmla="*/ 2147483646 w 1965"/>
              <a:gd name="T21" fmla="*/ 2147483646 h 2652"/>
              <a:gd name="T22" fmla="*/ 2147483646 w 1965"/>
              <a:gd name="T23" fmla="*/ 2147483646 h 2652"/>
              <a:gd name="T24" fmla="*/ 2147483646 w 1965"/>
              <a:gd name="T25" fmla="*/ 2147483646 h 2652"/>
              <a:gd name="T26" fmla="*/ 2147483646 w 1965"/>
              <a:gd name="T27" fmla="*/ 2147483646 h 2652"/>
              <a:gd name="T28" fmla="*/ 2147483646 w 1965"/>
              <a:gd name="T29" fmla="*/ 2147483646 h 2652"/>
              <a:gd name="T30" fmla="*/ 2147483646 w 1965"/>
              <a:gd name="T31" fmla="*/ 2147483646 h 2652"/>
              <a:gd name="T32" fmla="*/ 2147483646 w 1965"/>
              <a:gd name="T33" fmla="*/ 2147483646 h 2652"/>
              <a:gd name="T34" fmla="*/ 2147483646 w 1965"/>
              <a:gd name="T35" fmla="*/ 2147483646 h 2652"/>
              <a:gd name="T36" fmla="*/ 2147483646 w 1965"/>
              <a:gd name="T37" fmla="*/ 2147483646 h 2652"/>
              <a:gd name="T38" fmla="*/ 2147483646 w 1965"/>
              <a:gd name="T39" fmla="*/ 2147483646 h 2652"/>
              <a:gd name="T40" fmla="*/ 2147483646 w 1965"/>
              <a:gd name="T41" fmla="*/ 2147483646 h 2652"/>
              <a:gd name="T42" fmla="*/ 2147483646 w 1965"/>
              <a:gd name="T43" fmla="*/ 2147483646 h 2652"/>
              <a:gd name="T44" fmla="*/ 2147483646 w 1965"/>
              <a:gd name="T45" fmla="*/ 2147483646 h 2652"/>
              <a:gd name="T46" fmla="*/ 2147483646 w 1965"/>
              <a:gd name="T47" fmla="*/ 2147483646 h 2652"/>
              <a:gd name="T48" fmla="*/ 2147483646 w 1965"/>
              <a:gd name="T49" fmla="*/ 2147483646 h 2652"/>
              <a:gd name="T50" fmla="*/ 2147483646 w 1965"/>
              <a:gd name="T51" fmla="*/ 2147483646 h 2652"/>
              <a:gd name="T52" fmla="*/ 2147483646 w 1965"/>
              <a:gd name="T53" fmla="*/ 2147483646 h 2652"/>
              <a:gd name="T54" fmla="*/ 2147483646 w 1965"/>
              <a:gd name="T55" fmla="*/ 2147483646 h 2652"/>
              <a:gd name="T56" fmla="*/ 2147483646 w 1965"/>
              <a:gd name="T57" fmla="*/ 2147483646 h 2652"/>
              <a:gd name="T58" fmla="*/ 2147483646 w 1965"/>
              <a:gd name="T59" fmla="*/ 2147483646 h 2652"/>
              <a:gd name="T60" fmla="*/ 2147483646 w 1965"/>
              <a:gd name="T61" fmla="*/ 2147483646 h 2652"/>
              <a:gd name="T62" fmla="*/ 2147483646 w 1965"/>
              <a:gd name="T63" fmla="*/ 2147483646 h 2652"/>
              <a:gd name="T64" fmla="*/ 2147483646 w 1965"/>
              <a:gd name="T65" fmla="*/ 2147483646 h 2652"/>
              <a:gd name="T66" fmla="*/ 2147483646 w 1965"/>
              <a:gd name="T67" fmla="*/ 2147483646 h 2652"/>
              <a:gd name="T68" fmla="*/ 2147483646 w 1965"/>
              <a:gd name="T69" fmla="*/ 2147483646 h 2652"/>
              <a:gd name="T70" fmla="*/ 2147483646 w 1965"/>
              <a:gd name="T71" fmla="*/ 2147483646 h 2652"/>
              <a:gd name="T72" fmla="*/ 2147483646 w 1965"/>
              <a:gd name="T73" fmla="*/ 2147483646 h 2652"/>
              <a:gd name="T74" fmla="*/ 2147483646 w 1965"/>
              <a:gd name="T75" fmla="*/ 2147483646 h 2652"/>
              <a:gd name="T76" fmla="*/ 2147483646 w 1965"/>
              <a:gd name="T77" fmla="*/ 2147483646 h 2652"/>
              <a:gd name="T78" fmla="*/ 2147483646 w 1965"/>
              <a:gd name="T79" fmla="*/ 2147483646 h 2652"/>
              <a:gd name="T80" fmla="*/ 2147483646 w 1965"/>
              <a:gd name="T81" fmla="*/ 2147483646 h 2652"/>
              <a:gd name="T82" fmla="*/ 2147483646 w 1965"/>
              <a:gd name="T83" fmla="*/ 2147483646 h 2652"/>
              <a:gd name="T84" fmla="*/ 2147483646 w 1965"/>
              <a:gd name="T85" fmla="*/ 2147483646 h 2652"/>
              <a:gd name="T86" fmla="*/ 2147483646 w 1965"/>
              <a:gd name="T87" fmla="*/ 2147483646 h 2652"/>
              <a:gd name="T88" fmla="*/ 2147483646 w 1965"/>
              <a:gd name="T89" fmla="*/ 2147483646 h 2652"/>
              <a:gd name="T90" fmla="*/ 2147483646 w 1965"/>
              <a:gd name="T91" fmla="*/ 2147483646 h 2652"/>
              <a:gd name="T92" fmla="*/ 2147483646 w 1965"/>
              <a:gd name="T93" fmla="*/ 2147483646 h 2652"/>
              <a:gd name="T94" fmla="*/ 2147483646 w 1965"/>
              <a:gd name="T95" fmla="*/ 2147483646 h 2652"/>
              <a:gd name="T96" fmla="*/ 2147483646 w 1965"/>
              <a:gd name="T97" fmla="*/ 2147483646 h 2652"/>
              <a:gd name="T98" fmla="*/ 2147483646 w 1965"/>
              <a:gd name="T99" fmla="*/ 2147483646 h 2652"/>
              <a:gd name="T100" fmla="*/ 2147483646 w 1965"/>
              <a:gd name="T101" fmla="*/ 2147483646 h 2652"/>
              <a:gd name="T102" fmla="*/ 2147483646 w 1965"/>
              <a:gd name="T103" fmla="*/ 2147483646 h 2652"/>
              <a:gd name="T104" fmla="*/ 2147483646 w 1965"/>
              <a:gd name="T105" fmla="*/ 2147483646 h 2652"/>
              <a:gd name="T106" fmla="*/ 2147483646 w 1965"/>
              <a:gd name="T107" fmla="*/ 2147483646 h 2652"/>
              <a:gd name="T108" fmla="*/ 2147483646 w 1965"/>
              <a:gd name="T109" fmla="*/ 2147483646 h 26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65" h="2652">
                <a:moveTo>
                  <a:pt x="1755" y="2295"/>
                </a:moveTo>
                <a:lnTo>
                  <a:pt x="1714" y="2242"/>
                </a:lnTo>
                <a:lnTo>
                  <a:pt x="1637" y="2168"/>
                </a:lnTo>
                <a:lnTo>
                  <a:pt x="1570" y="2127"/>
                </a:lnTo>
                <a:lnTo>
                  <a:pt x="1516" y="2115"/>
                </a:lnTo>
                <a:lnTo>
                  <a:pt x="1486" y="2125"/>
                </a:lnTo>
                <a:lnTo>
                  <a:pt x="1470" y="2139"/>
                </a:lnTo>
                <a:lnTo>
                  <a:pt x="1459" y="2157"/>
                </a:lnTo>
                <a:lnTo>
                  <a:pt x="1452" y="2181"/>
                </a:lnTo>
                <a:lnTo>
                  <a:pt x="1450" y="2223"/>
                </a:lnTo>
                <a:lnTo>
                  <a:pt x="1468" y="2291"/>
                </a:lnTo>
                <a:lnTo>
                  <a:pt x="1486" y="2330"/>
                </a:lnTo>
                <a:lnTo>
                  <a:pt x="1466" y="2295"/>
                </a:lnTo>
                <a:lnTo>
                  <a:pt x="1438" y="2266"/>
                </a:lnTo>
                <a:lnTo>
                  <a:pt x="1420" y="2258"/>
                </a:lnTo>
                <a:lnTo>
                  <a:pt x="1403" y="2259"/>
                </a:lnTo>
                <a:lnTo>
                  <a:pt x="1388" y="2269"/>
                </a:lnTo>
                <a:lnTo>
                  <a:pt x="1367" y="2295"/>
                </a:lnTo>
                <a:lnTo>
                  <a:pt x="1347" y="2353"/>
                </a:lnTo>
                <a:lnTo>
                  <a:pt x="1336" y="2428"/>
                </a:lnTo>
                <a:lnTo>
                  <a:pt x="1335" y="2516"/>
                </a:lnTo>
                <a:lnTo>
                  <a:pt x="1347" y="2606"/>
                </a:lnTo>
                <a:lnTo>
                  <a:pt x="1359" y="2652"/>
                </a:lnTo>
                <a:lnTo>
                  <a:pt x="1340" y="2579"/>
                </a:lnTo>
                <a:lnTo>
                  <a:pt x="1297" y="2467"/>
                </a:lnTo>
                <a:lnTo>
                  <a:pt x="1251" y="2396"/>
                </a:lnTo>
                <a:lnTo>
                  <a:pt x="1217" y="2366"/>
                </a:lnTo>
                <a:lnTo>
                  <a:pt x="1195" y="2358"/>
                </a:lnTo>
                <a:lnTo>
                  <a:pt x="1175" y="2358"/>
                </a:lnTo>
                <a:lnTo>
                  <a:pt x="1156" y="2365"/>
                </a:lnTo>
                <a:lnTo>
                  <a:pt x="1139" y="2379"/>
                </a:lnTo>
                <a:lnTo>
                  <a:pt x="1125" y="2401"/>
                </a:lnTo>
                <a:lnTo>
                  <a:pt x="1109" y="2447"/>
                </a:lnTo>
                <a:lnTo>
                  <a:pt x="1100" y="2530"/>
                </a:lnTo>
                <a:lnTo>
                  <a:pt x="1103" y="2581"/>
                </a:lnTo>
                <a:lnTo>
                  <a:pt x="1098" y="2535"/>
                </a:lnTo>
                <a:lnTo>
                  <a:pt x="1078" y="2461"/>
                </a:lnTo>
                <a:lnTo>
                  <a:pt x="1050" y="2410"/>
                </a:lnTo>
                <a:lnTo>
                  <a:pt x="1015" y="2380"/>
                </a:lnTo>
                <a:lnTo>
                  <a:pt x="979" y="2373"/>
                </a:lnTo>
                <a:lnTo>
                  <a:pt x="944" y="2392"/>
                </a:lnTo>
                <a:lnTo>
                  <a:pt x="915" y="2435"/>
                </a:lnTo>
                <a:lnTo>
                  <a:pt x="894" y="2503"/>
                </a:lnTo>
                <a:lnTo>
                  <a:pt x="888" y="2548"/>
                </a:lnTo>
                <a:lnTo>
                  <a:pt x="891" y="2503"/>
                </a:lnTo>
                <a:lnTo>
                  <a:pt x="884" y="2454"/>
                </a:lnTo>
                <a:lnTo>
                  <a:pt x="876" y="2429"/>
                </a:lnTo>
                <a:lnTo>
                  <a:pt x="863" y="2413"/>
                </a:lnTo>
                <a:lnTo>
                  <a:pt x="847" y="2401"/>
                </a:lnTo>
                <a:lnTo>
                  <a:pt x="820" y="2396"/>
                </a:lnTo>
                <a:lnTo>
                  <a:pt x="778" y="2413"/>
                </a:lnTo>
                <a:lnTo>
                  <a:pt x="733" y="2450"/>
                </a:lnTo>
                <a:lnTo>
                  <a:pt x="690" y="2506"/>
                </a:lnTo>
                <a:lnTo>
                  <a:pt x="654" y="2581"/>
                </a:lnTo>
                <a:lnTo>
                  <a:pt x="640" y="2625"/>
                </a:lnTo>
                <a:lnTo>
                  <a:pt x="658" y="2559"/>
                </a:lnTo>
                <a:lnTo>
                  <a:pt x="675" y="2450"/>
                </a:lnTo>
                <a:lnTo>
                  <a:pt x="674" y="2365"/>
                </a:lnTo>
                <a:lnTo>
                  <a:pt x="658" y="2305"/>
                </a:lnTo>
                <a:lnTo>
                  <a:pt x="636" y="2279"/>
                </a:lnTo>
                <a:lnTo>
                  <a:pt x="621" y="2269"/>
                </a:lnTo>
                <a:lnTo>
                  <a:pt x="592" y="2266"/>
                </a:lnTo>
                <a:lnTo>
                  <a:pt x="550" y="2287"/>
                </a:lnTo>
                <a:lnTo>
                  <a:pt x="507" y="2337"/>
                </a:lnTo>
                <a:lnTo>
                  <a:pt x="486" y="2373"/>
                </a:lnTo>
                <a:lnTo>
                  <a:pt x="504" y="2334"/>
                </a:lnTo>
                <a:lnTo>
                  <a:pt x="524" y="2266"/>
                </a:lnTo>
                <a:lnTo>
                  <a:pt x="524" y="2207"/>
                </a:lnTo>
                <a:lnTo>
                  <a:pt x="508" y="2164"/>
                </a:lnTo>
                <a:lnTo>
                  <a:pt x="478" y="2136"/>
                </a:lnTo>
                <a:lnTo>
                  <a:pt x="438" y="2128"/>
                </a:lnTo>
                <a:lnTo>
                  <a:pt x="391" y="2140"/>
                </a:lnTo>
                <a:lnTo>
                  <a:pt x="338" y="2177"/>
                </a:lnTo>
                <a:lnTo>
                  <a:pt x="311" y="2206"/>
                </a:lnTo>
                <a:lnTo>
                  <a:pt x="336" y="2174"/>
                </a:lnTo>
                <a:lnTo>
                  <a:pt x="370" y="2110"/>
                </a:lnTo>
                <a:lnTo>
                  <a:pt x="386" y="2047"/>
                </a:lnTo>
                <a:lnTo>
                  <a:pt x="382" y="1991"/>
                </a:lnTo>
                <a:lnTo>
                  <a:pt x="364" y="1947"/>
                </a:lnTo>
                <a:lnTo>
                  <a:pt x="333" y="1919"/>
                </a:lnTo>
                <a:lnTo>
                  <a:pt x="289" y="1909"/>
                </a:lnTo>
                <a:lnTo>
                  <a:pt x="234" y="1924"/>
                </a:lnTo>
                <a:lnTo>
                  <a:pt x="202" y="1944"/>
                </a:lnTo>
                <a:lnTo>
                  <a:pt x="232" y="1921"/>
                </a:lnTo>
                <a:lnTo>
                  <a:pt x="259" y="1887"/>
                </a:lnTo>
                <a:lnTo>
                  <a:pt x="269" y="1861"/>
                </a:lnTo>
                <a:lnTo>
                  <a:pt x="273" y="1838"/>
                </a:lnTo>
                <a:lnTo>
                  <a:pt x="271" y="1815"/>
                </a:lnTo>
                <a:lnTo>
                  <a:pt x="259" y="1782"/>
                </a:lnTo>
                <a:lnTo>
                  <a:pt x="225" y="1743"/>
                </a:lnTo>
                <a:lnTo>
                  <a:pt x="177" y="1715"/>
                </a:lnTo>
                <a:lnTo>
                  <a:pt x="118" y="1700"/>
                </a:lnTo>
                <a:lnTo>
                  <a:pt x="50" y="1702"/>
                </a:lnTo>
                <a:lnTo>
                  <a:pt x="16" y="1712"/>
                </a:lnTo>
                <a:lnTo>
                  <a:pt x="67" y="1694"/>
                </a:lnTo>
                <a:lnTo>
                  <a:pt x="146" y="1648"/>
                </a:lnTo>
                <a:lnTo>
                  <a:pt x="198" y="1596"/>
                </a:lnTo>
                <a:lnTo>
                  <a:pt x="220" y="1554"/>
                </a:lnTo>
                <a:lnTo>
                  <a:pt x="228" y="1528"/>
                </a:lnTo>
                <a:lnTo>
                  <a:pt x="230" y="1501"/>
                </a:lnTo>
                <a:lnTo>
                  <a:pt x="226" y="1476"/>
                </a:lnTo>
                <a:lnTo>
                  <a:pt x="212" y="1441"/>
                </a:lnTo>
                <a:lnTo>
                  <a:pt x="174" y="1405"/>
                </a:lnTo>
                <a:lnTo>
                  <a:pt x="119" y="1386"/>
                </a:lnTo>
                <a:lnTo>
                  <a:pt x="83" y="1383"/>
                </a:lnTo>
                <a:lnTo>
                  <a:pt x="118" y="1381"/>
                </a:lnTo>
                <a:lnTo>
                  <a:pt x="155" y="1369"/>
                </a:lnTo>
                <a:lnTo>
                  <a:pt x="172" y="1355"/>
                </a:lnTo>
                <a:lnTo>
                  <a:pt x="183" y="1338"/>
                </a:lnTo>
                <a:lnTo>
                  <a:pt x="189" y="1319"/>
                </a:lnTo>
                <a:lnTo>
                  <a:pt x="191" y="1287"/>
                </a:lnTo>
                <a:lnTo>
                  <a:pt x="175" y="1238"/>
                </a:lnTo>
                <a:lnTo>
                  <a:pt x="142" y="1188"/>
                </a:lnTo>
                <a:lnTo>
                  <a:pt x="94" y="1143"/>
                </a:lnTo>
                <a:lnTo>
                  <a:pt x="35" y="1105"/>
                </a:lnTo>
                <a:lnTo>
                  <a:pt x="0" y="1093"/>
                </a:lnTo>
                <a:lnTo>
                  <a:pt x="55" y="1108"/>
                </a:lnTo>
                <a:lnTo>
                  <a:pt x="144" y="1114"/>
                </a:lnTo>
                <a:lnTo>
                  <a:pt x="211" y="1097"/>
                </a:lnTo>
                <a:lnTo>
                  <a:pt x="244" y="1072"/>
                </a:lnTo>
                <a:lnTo>
                  <a:pt x="260" y="1051"/>
                </a:lnTo>
                <a:lnTo>
                  <a:pt x="271" y="1027"/>
                </a:lnTo>
                <a:lnTo>
                  <a:pt x="276" y="1002"/>
                </a:lnTo>
                <a:lnTo>
                  <a:pt x="274" y="960"/>
                </a:lnTo>
                <a:lnTo>
                  <a:pt x="251" y="903"/>
                </a:lnTo>
                <a:lnTo>
                  <a:pt x="207" y="850"/>
                </a:lnTo>
                <a:lnTo>
                  <a:pt x="178" y="826"/>
                </a:lnTo>
                <a:lnTo>
                  <a:pt x="194" y="837"/>
                </a:lnTo>
                <a:lnTo>
                  <a:pt x="222" y="850"/>
                </a:lnTo>
                <a:lnTo>
                  <a:pt x="246" y="854"/>
                </a:lnTo>
                <a:lnTo>
                  <a:pt x="269" y="851"/>
                </a:lnTo>
                <a:lnTo>
                  <a:pt x="286" y="840"/>
                </a:lnTo>
                <a:lnTo>
                  <a:pt x="301" y="823"/>
                </a:lnTo>
                <a:lnTo>
                  <a:pt x="317" y="789"/>
                </a:lnTo>
                <a:lnTo>
                  <a:pt x="325" y="727"/>
                </a:lnTo>
                <a:lnTo>
                  <a:pt x="318" y="656"/>
                </a:lnTo>
                <a:lnTo>
                  <a:pt x="296" y="579"/>
                </a:lnTo>
                <a:lnTo>
                  <a:pt x="258" y="507"/>
                </a:lnTo>
                <a:lnTo>
                  <a:pt x="233" y="473"/>
                </a:lnTo>
                <a:lnTo>
                  <a:pt x="274" y="522"/>
                </a:lnTo>
                <a:lnTo>
                  <a:pt x="350" y="589"/>
                </a:lnTo>
                <a:lnTo>
                  <a:pt x="415" y="624"/>
                </a:lnTo>
                <a:lnTo>
                  <a:pt x="469" y="631"/>
                </a:lnTo>
                <a:lnTo>
                  <a:pt x="498" y="620"/>
                </a:lnTo>
                <a:lnTo>
                  <a:pt x="513" y="606"/>
                </a:lnTo>
                <a:lnTo>
                  <a:pt x="525" y="586"/>
                </a:lnTo>
                <a:lnTo>
                  <a:pt x="531" y="564"/>
                </a:lnTo>
                <a:lnTo>
                  <a:pt x="532" y="521"/>
                </a:lnTo>
                <a:lnTo>
                  <a:pt x="514" y="452"/>
                </a:lnTo>
                <a:lnTo>
                  <a:pt x="495" y="413"/>
                </a:lnTo>
                <a:lnTo>
                  <a:pt x="516" y="451"/>
                </a:lnTo>
                <a:lnTo>
                  <a:pt x="559" y="501"/>
                </a:lnTo>
                <a:lnTo>
                  <a:pt x="602" y="525"/>
                </a:lnTo>
                <a:lnTo>
                  <a:pt x="641" y="526"/>
                </a:lnTo>
                <a:lnTo>
                  <a:pt x="673" y="504"/>
                </a:lnTo>
                <a:lnTo>
                  <a:pt x="695" y="462"/>
                </a:lnTo>
                <a:lnTo>
                  <a:pt x="705" y="401"/>
                </a:lnTo>
                <a:lnTo>
                  <a:pt x="700" y="325"/>
                </a:lnTo>
                <a:lnTo>
                  <a:pt x="688" y="282"/>
                </a:lnTo>
                <a:lnTo>
                  <a:pt x="694" y="303"/>
                </a:lnTo>
                <a:lnTo>
                  <a:pt x="709" y="337"/>
                </a:lnTo>
                <a:lnTo>
                  <a:pt x="725" y="359"/>
                </a:lnTo>
                <a:lnTo>
                  <a:pt x="742" y="371"/>
                </a:lnTo>
                <a:lnTo>
                  <a:pt x="759" y="376"/>
                </a:lnTo>
                <a:lnTo>
                  <a:pt x="777" y="370"/>
                </a:lnTo>
                <a:lnTo>
                  <a:pt x="803" y="349"/>
                </a:lnTo>
                <a:lnTo>
                  <a:pt x="835" y="297"/>
                </a:lnTo>
                <a:lnTo>
                  <a:pt x="861" y="226"/>
                </a:lnTo>
                <a:lnTo>
                  <a:pt x="879" y="141"/>
                </a:lnTo>
                <a:lnTo>
                  <a:pt x="885" y="48"/>
                </a:lnTo>
                <a:lnTo>
                  <a:pt x="883" y="0"/>
                </a:lnTo>
                <a:lnTo>
                  <a:pt x="891" y="80"/>
                </a:lnTo>
                <a:lnTo>
                  <a:pt x="915" y="208"/>
                </a:lnTo>
                <a:lnTo>
                  <a:pt x="947" y="300"/>
                </a:lnTo>
                <a:lnTo>
                  <a:pt x="984" y="356"/>
                </a:lnTo>
                <a:lnTo>
                  <a:pt x="1013" y="376"/>
                </a:lnTo>
                <a:lnTo>
                  <a:pt x="1032" y="378"/>
                </a:lnTo>
                <a:lnTo>
                  <a:pt x="1050" y="374"/>
                </a:lnTo>
                <a:lnTo>
                  <a:pt x="1067" y="362"/>
                </a:lnTo>
                <a:lnTo>
                  <a:pt x="1089" y="330"/>
                </a:lnTo>
                <a:lnTo>
                  <a:pt x="1111" y="263"/>
                </a:lnTo>
                <a:lnTo>
                  <a:pt x="1116" y="217"/>
                </a:lnTo>
                <a:lnTo>
                  <a:pt x="1113" y="263"/>
                </a:lnTo>
                <a:lnTo>
                  <a:pt x="1120" y="338"/>
                </a:lnTo>
                <a:lnTo>
                  <a:pt x="1139" y="394"/>
                </a:lnTo>
                <a:lnTo>
                  <a:pt x="1169" y="429"/>
                </a:lnTo>
                <a:lnTo>
                  <a:pt x="1204" y="440"/>
                </a:lnTo>
                <a:lnTo>
                  <a:pt x="1242" y="429"/>
                </a:lnTo>
                <a:lnTo>
                  <a:pt x="1280" y="392"/>
                </a:lnTo>
                <a:lnTo>
                  <a:pt x="1312" y="330"/>
                </a:lnTo>
                <a:lnTo>
                  <a:pt x="1327" y="288"/>
                </a:lnTo>
                <a:lnTo>
                  <a:pt x="1315" y="331"/>
                </a:lnTo>
                <a:lnTo>
                  <a:pt x="1311" y="401"/>
                </a:lnTo>
                <a:lnTo>
                  <a:pt x="1326" y="452"/>
                </a:lnTo>
                <a:lnTo>
                  <a:pt x="1355" y="483"/>
                </a:lnTo>
                <a:lnTo>
                  <a:pt x="1394" y="493"/>
                </a:lnTo>
                <a:lnTo>
                  <a:pt x="1440" y="482"/>
                </a:lnTo>
                <a:lnTo>
                  <a:pt x="1488" y="450"/>
                </a:lnTo>
                <a:lnTo>
                  <a:pt x="1535" y="394"/>
                </a:lnTo>
                <a:lnTo>
                  <a:pt x="1557" y="356"/>
                </a:lnTo>
                <a:lnTo>
                  <a:pt x="1539" y="391"/>
                </a:lnTo>
                <a:lnTo>
                  <a:pt x="1512" y="452"/>
                </a:lnTo>
                <a:lnTo>
                  <a:pt x="1497" y="504"/>
                </a:lnTo>
                <a:lnTo>
                  <a:pt x="1489" y="546"/>
                </a:lnTo>
                <a:lnTo>
                  <a:pt x="1490" y="581"/>
                </a:lnTo>
                <a:lnTo>
                  <a:pt x="1499" y="607"/>
                </a:lnTo>
                <a:lnTo>
                  <a:pt x="1512" y="625"/>
                </a:lnTo>
                <a:lnTo>
                  <a:pt x="1533" y="636"/>
                </a:lnTo>
                <a:lnTo>
                  <a:pt x="1570" y="642"/>
                </a:lnTo>
                <a:lnTo>
                  <a:pt x="1632" y="629"/>
                </a:lnTo>
                <a:lnTo>
                  <a:pt x="1698" y="595"/>
                </a:lnTo>
                <a:lnTo>
                  <a:pt x="1762" y="544"/>
                </a:lnTo>
                <a:lnTo>
                  <a:pt x="1791" y="514"/>
                </a:lnTo>
                <a:lnTo>
                  <a:pt x="1745" y="564"/>
                </a:lnTo>
                <a:lnTo>
                  <a:pt x="1674" y="655"/>
                </a:lnTo>
                <a:lnTo>
                  <a:pt x="1628" y="736"/>
                </a:lnTo>
                <a:lnTo>
                  <a:pt x="1613" y="786"/>
                </a:lnTo>
                <a:lnTo>
                  <a:pt x="1608" y="815"/>
                </a:lnTo>
                <a:lnTo>
                  <a:pt x="1613" y="839"/>
                </a:lnTo>
                <a:lnTo>
                  <a:pt x="1622" y="858"/>
                </a:lnTo>
                <a:lnTo>
                  <a:pt x="1639" y="872"/>
                </a:lnTo>
                <a:lnTo>
                  <a:pt x="1663" y="882"/>
                </a:lnTo>
                <a:lnTo>
                  <a:pt x="1711" y="885"/>
                </a:lnTo>
                <a:lnTo>
                  <a:pt x="1800" y="865"/>
                </a:lnTo>
                <a:lnTo>
                  <a:pt x="1857" y="844"/>
                </a:lnTo>
                <a:lnTo>
                  <a:pt x="1827" y="867"/>
                </a:lnTo>
                <a:lnTo>
                  <a:pt x="1779" y="917"/>
                </a:lnTo>
                <a:lnTo>
                  <a:pt x="1749" y="970"/>
                </a:lnTo>
                <a:lnTo>
                  <a:pt x="1735" y="1020"/>
                </a:lnTo>
                <a:lnTo>
                  <a:pt x="1737" y="1065"/>
                </a:lnTo>
                <a:lnTo>
                  <a:pt x="1757" y="1098"/>
                </a:lnTo>
                <a:lnTo>
                  <a:pt x="1794" y="1118"/>
                </a:lnTo>
                <a:lnTo>
                  <a:pt x="1847" y="1119"/>
                </a:lnTo>
                <a:lnTo>
                  <a:pt x="1881" y="1109"/>
                </a:lnTo>
                <a:lnTo>
                  <a:pt x="1848" y="1122"/>
                </a:lnTo>
                <a:lnTo>
                  <a:pt x="1796" y="1158"/>
                </a:lnTo>
                <a:lnTo>
                  <a:pt x="1763" y="1204"/>
                </a:lnTo>
                <a:lnTo>
                  <a:pt x="1749" y="1255"/>
                </a:lnTo>
                <a:lnTo>
                  <a:pt x="1752" y="1305"/>
                </a:lnTo>
                <a:lnTo>
                  <a:pt x="1773" y="1349"/>
                </a:lnTo>
                <a:lnTo>
                  <a:pt x="1811" y="1384"/>
                </a:lnTo>
                <a:lnTo>
                  <a:pt x="1867" y="1404"/>
                </a:lnTo>
                <a:lnTo>
                  <a:pt x="1901" y="1407"/>
                </a:lnTo>
                <a:lnTo>
                  <a:pt x="1868" y="1408"/>
                </a:lnTo>
                <a:lnTo>
                  <a:pt x="1830" y="1422"/>
                </a:lnTo>
                <a:lnTo>
                  <a:pt x="1811" y="1437"/>
                </a:lnTo>
                <a:lnTo>
                  <a:pt x="1797" y="1455"/>
                </a:lnTo>
                <a:lnTo>
                  <a:pt x="1790" y="1476"/>
                </a:lnTo>
                <a:lnTo>
                  <a:pt x="1786" y="1514"/>
                </a:lnTo>
                <a:lnTo>
                  <a:pt x="1798" y="1567"/>
                </a:lnTo>
                <a:lnTo>
                  <a:pt x="1828" y="1621"/>
                </a:lnTo>
                <a:lnTo>
                  <a:pt x="1872" y="1670"/>
                </a:lnTo>
                <a:lnTo>
                  <a:pt x="1930" y="1709"/>
                </a:lnTo>
                <a:lnTo>
                  <a:pt x="1965" y="1722"/>
                </a:lnTo>
                <a:lnTo>
                  <a:pt x="1913" y="1705"/>
                </a:lnTo>
                <a:lnTo>
                  <a:pt x="1829" y="1694"/>
                </a:lnTo>
                <a:lnTo>
                  <a:pt x="1765" y="1705"/>
                </a:lnTo>
                <a:lnTo>
                  <a:pt x="1733" y="1727"/>
                </a:lnTo>
                <a:lnTo>
                  <a:pt x="1717" y="1746"/>
                </a:lnTo>
                <a:lnTo>
                  <a:pt x="1705" y="1767"/>
                </a:lnTo>
                <a:lnTo>
                  <a:pt x="1700" y="1790"/>
                </a:lnTo>
                <a:lnTo>
                  <a:pt x="1702" y="1829"/>
                </a:lnTo>
                <a:lnTo>
                  <a:pt x="1723" y="1884"/>
                </a:lnTo>
                <a:lnTo>
                  <a:pt x="1765" y="1935"/>
                </a:lnTo>
                <a:lnTo>
                  <a:pt x="1795" y="1959"/>
                </a:lnTo>
                <a:lnTo>
                  <a:pt x="1764" y="1940"/>
                </a:lnTo>
                <a:lnTo>
                  <a:pt x="1726" y="1930"/>
                </a:lnTo>
                <a:lnTo>
                  <a:pt x="1706" y="1933"/>
                </a:lnTo>
                <a:lnTo>
                  <a:pt x="1689" y="1942"/>
                </a:lnTo>
                <a:lnTo>
                  <a:pt x="1676" y="1958"/>
                </a:lnTo>
                <a:lnTo>
                  <a:pt x="1661" y="1990"/>
                </a:lnTo>
                <a:lnTo>
                  <a:pt x="1657" y="2048"/>
                </a:lnTo>
                <a:lnTo>
                  <a:pt x="1666" y="2118"/>
                </a:lnTo>
                <a:lnTo>
                  <a:pt x="1691" y="2191"/>
                </a:lnTo>
                <a:lnTo>
                  <a:pt x="1730" y="2263"/>
                </a:lnTo>
                <a:lnTo>
                  <a:pt x="1755" y="229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4EAF402-3F91-48DC-B05B-C9360729D448}"/>
              </a:ext>
            </a:extLst>
          </p:cNvPr>
          <p:cNvSpPr>
            <a:spLocks/>
          </p:cNvSpPr>
          <p:nvPr/>
        </p:nvSpPr>
        <p:spPr bwMode="auto">
          <a:xfrm>
            <a:off x="10682288" y="1325563"/>
            <a:ext cx="1120775" cy="989012"/>
          </a:xfrm>
          <a:custGeom>
            <a:avLst/>
            <a:gdLst>
              <a:gd name="T0" fmla="*/ 2147483646 w 1414"/>
              <a:gd name="T1" fmla="*/ 2147483646 h 1870"/>
              <a:gd name="T2" fmla="*/ 2147483646 w 1414"/>
              <a:gd name="T3" fmla="*/ 2147483646 h 1870"/>
              <a:gd name="T4" fmla="*/ 2147483646 w 1414"/>
              <a:gd name="T5" fmla="*/ 2147483646 h 1870"/>
              <a:gd name="T6" fmla="*/ 2147483646 w 1414"/>
              <a:gd name="T7" fmla="*/ 2147483646 h 1870"/>
              <a:gd name="T8" fmla="*/ 2147483646 w 1414"/>
              <a:gd name="T9" fmla="*/ 2147483646 h 1870"/>
              <a:gd name="T10" fmla="*/ 2147483646 w 1414"/>
              <a:gd name="T11" fmla="*/ 2147483646 h 1870"/>
              <a:gd name="T12" fmla="*/ 2147483646 w 1414"/>
              <a:gd name="T13" fmla="*/ 2147483646 h 1870"/>
              <a:gd name="T14" fmla="*/ 2147483646 w 1414"/>
              <a:gd name="T15" fmla="*/ 2147483646 h 1870"/>
              <a:gd name="T16" fmla="*/ 2147483646 w 1414"/>
              <a:gd name="T17" fmla="*/ 2147483646 h 1870"/>
              <a:gd name="T18" fmla="*/ 2147483646 w 1414"/>
              <a:gd name="T19" fmla="*/ 2147483646 h 1870"/>
              <a:gd name="T20" fmla="*/ 2147483646 w 1414"/>
              <a:gd name="T21" fmla="*/ 2147483646 h 1870"/>
              <a:gd name="T22" fmla="*/ 2147483646 w 1414"/>
              <a:gd name="T23" fmla="*/ 2147483646 h 1870"/>
              <a:gd name="T24" fmla="*/ 2147483646 w 1414"/>
              <a:gd name="T25" fmla="*/ 2147483646 h 1870"/>
              <a:gd name="T26" fmla="*/ 2147483646 w 1414"/>
              <a:gd name="T27" fmla="*/ 2147483646 h 1870"/>
              <a:gd name="T28" fmla="*/ 2147483646 w 1414"/>
              <a:gd name="T29" fmla="*/ 2147483646 h 1870"/>
              <a:gd name="T30" fmla="*/ 2147483646 w 1414"/>
              <a:gd name="T31" fmla="*/ 2147483646 h 1870"/>
              <a:gd name="T32" fmla="*/ 0 w 1414"/>
              <a:gd name="T33" fmla="*/ 2147483646 h 1870"/>
              <a:gd name="T34" fmla="*/ 0 w 1414"/>
              <a:gd name="T35" fmla="*/ 2147483646 h 1870"/>
              <a:gd name="T36" fmla="*/ 2147483646 w 1414"/>
              <a:gd name="T37" fmla="*/ 2147483646 h 1870"/>
              <a:gd name="T38" fmla="*/ 2147483646 w 1414"/>
              <a:gd name="T39" fmla="*/ 2147483646 h 1870"/>
              <a:gd name="T40" fmla="*/ 2147483646 w 1414"/>
              <a:gd name="T41" fmla="*/ 2147483646 h 1870"/>
              <a:gd name="T42" fmla="*/ 2147483646 w 1414"/>
              <a:gd name="T43" fmla="*/ 2147483646 h 1870"/>
              <a:gd name="T44" fmla="*/ 2147483646 w 1414"/>
              <a:gd name="T45" fmla="*/ 2147483646 h 1870"/>
              <a:gd name="T46" fmla="*/ 2147483646 w 1414"/>
              <a:gd name="T47" fmla="*/ 2147483646 h 1870"/>
              <a:gd name="T48" fmla="*/ 2147483646 w 1414"/>
              <a:gd name="T49" fmla="*/ 2147483646 h 1870"/>
              <a:gd name="T50" fmla="*/ 2147483646 w 1414"/>
              <a:gd name="T51" fmla="*/ 0 h 1870"/>
              <a:gd name="T52" fmla="*/ 2147483646 w 1414"/>
              <a:gd name="T53" fmla="*/ 2147483646 h 1870"/>
              <a:gd name="T54" fmla="*/ 2147483646 w 1414"/>
              <a:gd name="T55" fmla="*/ 2147483646 h 1870"/>
              <a:gd name="T56" fmla="*/ 2147483646 w 1414"/>
              <a:gd name="T57" fmla="*/ 2147483646 h 1870"/>
              <a:gd name="T58" fmla="*/ 2147483646 w 1414"/>
              <a:gd name="T59" fmla="*/ 2147483646 h 1870"/>
              <a:gd name="T60" fmla="*/ 2147483646 w 1414"/>
              <a:gd name="T61" fmla="*/ 2147483646 h 1870"/>
              <a:gd name="T62" fmla="*/ 2147483646 w 1414"/>
              <a:gd name="T63" fmla="*/ 2147483646 h 1870"/>
              <a:gd name="T64" fmla="*/ 2147483646 w 1414"/>
              <a:gd name="T65" fmla="*/ 2147483646 h 1870"/>
              <a:gd name="T66" fmla="*/ 2147483646 w 1414"/>
              <a:gd name="T67" fmla="*/ 2147483646 h 18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414" h="1870">
                <a:moveTo>
                  <a:pt x="1414" y="934"/>
                </a:moveTo>
                <a:lnTo>
                  <a:pt x="1414" y="983"/>
                </a:lnTo>
                <a:lnTo>
                  <a:pt x="1406" y="1078"/>
                </a:lnTo>
                <a:lnTo>
                  <a:pt x="1392" y="1169"/>
                </a:lnTo>
                <a:lnTo>
                  <a:pt x="1372" y="1257"/>
                </a:lnTo>
                <a:lnTo>
                  <a:pt x="1344" y="1340"/>
                </a:lnTo>
                <a:lnTo>
                  <a:pt x="1312" y="1420"/>
                </a:lnTo>
                <a:lnTo>
                  <a:pt x="1274" y="1495"/>
                </a:lnTo>
                <a:lnTo>
                  <a:pt x="1230" y="1565"/>
                </a:lnTo>
                <a:lnTo>
                  <a:pt x="1183" y="1628"/>
                </a:lnTo>
                <a:lnTo>
                  <a:pt x="1130" y="1685"/>
                </a:lnTo>
                <a:lnTo>
                  <a:pt x="1073" y="1735"/>
                </a:lnTo>
                <a:lnTo>
                  <a:pt x="1013" y="1778"/>
                </a:lnTo>
                <a:lnTo>
                  <a:pt x="950" y="1815"/>
                </a:lnTo>
                <a:lnTo>
                  <a:pt x="884" y="1841"/>
                </a:lnTo>
                <a:lnTo>
                  <a:pt x="815" y="1861"/>
                </a:lnTo>
                <a:lnTo>
                  <a:pt x="743" y="1870"/>
                </a:lnTo>
                <a:lnTo>
                  <a:pt x="706" y="1870"/>
                </a:lnTo>
                <a:lnTo>
                  <a:pt x="671" y="1870"/>
                </a:lnTo>
                <a:lnTo>
                  <a:pt x="599" y="1861"/>
                </a:lnTo>
                <a:lnTo>
                  <a:pt x="530" y="1841"/>
                </a:lnTo>
                <a:lnTo>
                  <a:pt x="464" y="1815"/>
                </a:lnTo>
                <a:lnTo>
                  <a:pt x="401" y="1778"/>
                </a:lnTo>
                <a:lnTo>
                  <a:pt x="341" y="1735"/>
                </a:lnTo>
                <a:lnTo>
                  <a:pt x="284" y="1685"/>
                </a:lnTo>
                <a:lnTo>
                  <a:pt x="231" y="1628"/>
                </a:lnTo>
                <a:lnTo>
                  <a:pt x="184" y="1565"/>
                </a:lnTo>
                <a:lnTo>
                  <a:pt x="140" y="1495"/>
                </a:lnTo>
                <a:lnTo>
                  <a:pt x="102" y="1420"/>
                </a:lnTo>
                <a:lnTo>
                  <a:pt x="70" y="1340"/>
                </a:lnTo>
                <a:lnTo>
                  <a:pt x="42" y="1257"/>
                </a:lnTo>
                <a:lnTo>
                  <a:pt x="22" y="1169"/>
                </a:lnTo>
                <a:lnTo>
                  <a:pt x="8" y="1078"/>
                </a:lnTo>
                <a:lnTo>
                  <a:pt x="0" y="983"/>
                </a:lnTo>
                <a:lnTo>
                  <a:pt x="0" y="934"/>
                </a:lnTo>
                <a:lnTo>
                  <a:pt x="0" y="887"/>
                </a:lnTo>
                <a:lnTo>
                  <a:pt x="8" y="792"/>
                </a:lnTo>
                <a:lnTo>
                  <a:pt x="22" y="701"/>
                </a:lnTo>
                <a:lnTo>
                  <a:pt x="42" y="613"/>
                </a:lnTo>
                <a:lnTo>
                  <a:pt x="70" y="530"/>
                </a:lnTo>
                <a:lnTo>
                  <a:pt x="102" y="450"/>
                </a:lnTo>
                <a:lnTo>
                  <a:pt x="140" y="375"/>
                </a:lnTo>
                <a:lnTo>
                  <a:pt x="184" y="305"/>
                </a:lnTo>
                <a:lnTo>
                  <a:pt x="231" y="242"/>
                </a:lnTo>
                <a:lnTo>
                  <a:pt x="284" y="185"/>
                </a:lnTo>
                <a:lnTo>
                  <a:pt x="341" y="135"/>
                </a:lnTo>
                <a:lnTo>
                  <a:pt x="401" y="92"/>
                </a:lnTo>
                <a:lnTo>
                  <a:pt x="464" y="55"/>
                </a:lnTo>
                <a:lnTo>
                  <a:pt x="530" y="29"/>
                </a:lnTo>
                <a:lnTo>
                  <a:pt x="599" y="9"/>
                </a:lnTo>
                <a:lnTo>
                  <a:pt x="671" y="0"/>
                </a:lnTo>
                <a:lnTo>
                  <a:pt x="706" y="0"/>
                </a:lnTo>
                <a:lnTo>
                  <a:pt x="743" y="0"/>
                </a:lnTo>
                <a:lnTo>
                  <a:pt x="815" y="9"/>
                </a:lnTo>
                <a:lnTo>
                  <a:pt x="884" y="29"/>
                </a:lnTo>
                <a:lnTo>
                  <a:pt x="950" y="55"/>
                </a:lnTo>
                <a:lnTo>
                  <a:pt x="1013" y="92"/>
                </a:lnTo>
                <a:lnTo>
                  <a:pt x="1073" y="135"/>
                </a:lnTo>
                <a:lnTo>
                  <a:pt x="1130" y="185"/>
                </a:lnTo>
                <a:lnTo>
                  <a:pt x="1183" y="242"/>
                </a:lnTo>
                <a:lnTo>
                  <a:pt x="1230" y="305"/>
                </a:lnTo>
                <a:lnTo>
                  <a:pt x="1274" y="375"/>
                </a:lnTo>
                <a:lnTo>
                  <a:pt x="1312" y="450"/>
                </a:lnTo>
                <a:lnTo>
                  <a:pt x="1344" y="530"/>
                </a:lnTo>
                <a:lnTo>
                  <a:pt x="1372" y="613"/>
                </a:lnTo>
                <a:lnTo>
                  <a:pt x="1392" y="701"/>
                </a:lnTo>
                <a:lnTo>
                  <a:pt x="1406" y="792"/>
                </a:lnTo>
                <a:lnTo>
                  <a:pt x="1414" y="887"/>
                </a:lnTo>
                <a:lnTo>
                  <a:pt x="1414" y="934"/>
                </a:lnTo>
                <a:close/>
              </a:path>
            </a:pathLst>
          </a:custGeom>
          <a:solidFill>
            <a:srgbClr val="F793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8421296-BB24-498A-BADF-56E7FF3F657F}"/>
              </a:ext>
            </a:extLst>
          </p:cNvPr>
          <p:cNvSpPr>
            <a:spLocks/>
          </p:cNvSpPr>
          <p:nvPr/>
        </p:nvSpPr>
        <p:spPr bwMode="auto">
          <a:xfrm>
            <a:off x="3267075" y="4024313"/>
            <a:ext cx="5389563" cy="2833687"/>
          </a:xfrm>
          <a:custGeom>
            <a:avLst/>
            <a:gdLst>
              <a:gd name="T0" fmla="*/ 2147483646 w 6790"/>
              <a:gd name="T1" fmla="*/ 2147483646 h 5356"/>
              <a:gd name="T2" fmla="*/ 2147483646 w 6790"/>
              <a:gd name="T3" fmla="*/ 2147483646 h 5356"/>
              <a:gd name="T4" fmla="*/ 2147483646 w 6790"/>
              <a:gd name="T5" fmla="*/ 2147483646 h 5356"/>
              <a:gd name="T6" fmla="*/ 2147483646 w 6790"/>
              <a:gd name="T7" fmla="*/ 2147483646 h 5356"/>
              <a:gd name="T8" fmla="*/ 2147483646 w 6790"/>
              <a:gd name="T9" fmla="*/ 2147483646 h 5356"/>
              <a:gd name="T10" fmla="*/ 2147483646 w 6790"/>
              <a:gd name="T11" fmla="*/ 2147483646 h 5356"/>
              <a:gd name="T12" fmla="*/ 2147483646 w 6790"/>
              <a:gd name="T13" fmla="*/ 2147483646 h 5356"/>
              <a:gd name="T14" fmla="*/ 2147483646 w 6790"/>
              <a:gd name="T15" fmla="*/ 2147483646 h 5356"/>
              <a:gd name="T16" fmla="*/ 2147483646 w 6790"/>
              <a:gd name="T17" fmla="*/ 2147483646 h 5356"/>
              <a:gd name="T18" fmla="*/ 2147483646 w 6790"/>
              <a:gd name="T19" fmla="*/ 2147483646 h 5356"/>
              <a:gd name="T20" fmla="*/ 2147483646 w 6790"/>
              <a:gd name="T21" fmla="*/ 2147483646 h 5356"/>
              <a:gd name="T22" fmla="*/ 2147483646 w 6790"/>
              <a:gd name="T23" fmla="*/ 2147483646 h 5356"/>
              <a:gd name="T24" fmla="*/ 2147483646 w 6790"/>
              <a:gd name="T25" fmla="*/ 2147483646 h 5356"/>
              <a:gd name="T26" fmla="*/ 2147483646 w 6790"/>
              <a:gd name="T27" fmla="*/ 2147483646 h 5356"/>
              <a:gd name="T28" fmla="*/ 2147483646 w 6790"/>
              <a:gd name="T29" fmla="*/ 2147483646 h 5356"/>
              <a:gd name="T30" fmla="*/ 2147483646 w 6790"/>
              <a:gd name="T31" fmla="*/ 2147483646 h 5356"/>
              <a:gd name="T32" fmla="*/ 2147483646 w 6790"/>
              <a:gd name="T33" fmla="*/ 2147483646 h 5356"/>
              <a:gd name="T34" fmla="*/ 2147483646 w 6790"/>
              <a:gd name="T35" fmla="*/ 2147483646 h 5356"/>
              <a:gd name="T36" fmla="*/ 2147483646 w 6790"/>
              <a:gd name="T37" fmla="*/ 2147483646 h 5356"/>
              <a:gd name="T38" fmla="*/ 2147483646 w 6790"/>
              <a:gd name="T39" fmla="*/ 2147483646 h 5356"/>
              <a:gd name="T40" fmla="*/ 2147483646 w 6790"/>
              <a:gd name="T41" fmla="*/ 2147483646 h 5356"/>
              <a:gd name="T42" fmla="*/ 2147483646 w 6790"/>
              <a:gd name="T43" fmla="*/ 2147483646 h 5356"/>
              <a:gd name="T44" fmla="*/ 2147483646 w 6790"/>
              <a:gd name="T45" fmla="*/ 2147483646 h 5356"/>
              <a:gd name="T46" fmla="*/ 2147483646 w 6790"/>
              <a:gd name="T47" fmla="*/ 2147483646 h 5356"/>
              <a:gd name="T48" fmla="*/ 2147483646 w 6790"/>
              <a:gd name="T49" fmla="*/ 2147483646 h 5356"/>
              <a:gd name="T50" fmla="*/ 2147483646 w 6790"/>
              <a:gd name="T51" fmla="*/ 2147483646 h 5356"/>
              <a:gd name="T52" fmla="*/ 2147483646 w 6790"/>
              <a:gd name="T53" fmla="*/ 2147483646 h 5356"/>
              <a:gd name="T54" fmla="*/ 2147483646 w 6790"/>
              <a:gd name="T55" fmla="*/ 2147483646 h 5356"/>
              <a:gd name="T56" fmla="*/ 2147483646 w 6790"/>
              <a:gd name="T57" fmla="*/ 2147483646 h 5356"/>
              <a:gd name="T58" fmla="*/ 2147483646 w 6790"/>
              <a:gd name="T59" fmla="*/ 2147483646 h 5356"/>
              <a:gd name="T60" fmla="*/ 2147483646 w 6790"/>
              <a:gd name="T61" fmla="*/ 2147483646 h 5356"/>
              <a:gd name="T62" fmla="*/ 2147483646 w 6790"/>
              <a:gd name="T63" fmla="*/ 2147483646 h 5356"/>
              <a:gd name="T64" fmla="*/ 2147483646 w 6790"/>
              <a:gd name="T65" fmla="*/ 2147483646 h 5356"/>
              <a:gd name="T66" fmla="*/ 2147483646 w 6790"/>
              <a:gd name="T67" fmla="*/ 2147483646 h 5356"/>
              <a:gd name="T68" fmla="*/ 2147483646 w 6790"/>
              <a:gd name="T69" fmla="*/ 2147483646 h 5356"/>
              <a:gd name="T70" fmla="*/ 2147483646 w 6790"/>
              <a:gd name="T71" fmla="*/ 2147483646 h 5356"/>
              <a:gd name="T72" fmla="*/ 2147483646 w 6790"/>
              <a:gd name="T73" fmla="*/ 2147483646 h 5356"/>
              <a:gd name="T74" fmla="*/ 2147483646 w 6790"/>
              <a:gd name="T75" fmla="*/ 2147483646 h 5356"/>
              <a:gd name="T76" fmla="*/ 2147483646 w 6790"/>
              <a:gd name="T77" fmla="*/ 0 h 5356"/>
              <a:gd name="T78" fmla="*/ 2147483646 w 6790"/>
              <a:gd name="T79" fmla="*/ 2147483646 h 5356"/>
              <a:gd name="T80" fmla="*/ 2147483646 w 6790"/>
              <a:gd name="T81" fmla="*/ 2147483646 h 5356"/>
              <a:gd name="T82" fmla="*/ 2147483646 w 6790"/>
              <a:gd name="T83" fmla="*/ 2147483646 h 5356"/>
              <a:gd name="T84" fmla="*/ 2147483646 w 6790"/>
              <a:gd name="T85" fmla="*/ 2147483646 h 5356"/>
              <a:gd name="T86" fmla="*/ 0 w 6790"/>
              <a:gd name="T87" fmla="*/ 2147483646 h 5356"/>
              <a:gd name="T88" fmla="*/ 0 w 6790"/>
              <a:gd name="T89" fmla="*/ 2147483646 h 5356"/>
              <a:gd name="T90" fmla="*/ 2147483646 w 6790"/>
              <a:gd name="T91" fmla="*/ 2147483646 h 535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790" h="5356">
                <a:moveTo>
                  <a:pt x="5031" y="5356"/>
                </a:moveTo>
                <a:lnTo>
                  <a:pt x="5046" y="5256"/>
                </a:lnTo>
                <a:lnTo>
                  <a:pt x="5088" y="5055"/>
                </a:lnTo>
                <a:lnTo>
                  <a:pt x="5140" y="4858"/>
                </a:lnTo>
                <a:lnTo>
                  <a:pt x="5203" y="4666"/>
                </a:lnTo>
                <a:lnTo>
                  <a:pt x="5277" y="4476"/>
                </a:lnTo>
                <a:lnTo>
                  <a:pt x="5361" y="4289"/>
                </a:lnTo>
                <a:lnTo>
                  <a:pt x="5454" y="4106"/>
                </a:lnTo>
                <a:lnTo>
                  <a:pt x="5558" y="3928"/>
                </a:lnTo>
                <a:lnTo>
                  <a:pt x="5670" y="3753"/>
                </a:lnTo>
                <a:lnTo>
                  <a:pt x="5792" y="3585"/>
                </a:lnTo>
                <a:lnTo>
                  <a:pt x="5922" y="3418"/>
                </a:lnTo>
                <a:lnTo>
                  <a:pt x="6063" y="3258"/>
                </a:lnTo>
                <a:lnTo>
                  <a:pt x="6210" y="3103"/>
                </a:lnTo>
                <a:lnTo>
                  <a:pt x="6366" y="2954"/>
                </a:lnTo>
                <a:lnTo>
                  <a:pt x="6530" y="2809"/>
                </a:lnTo>
                <a:lnTo>
                  <a:pt x="6701" y="2669"/>
                </a:lnTo>
                <a:lnTo>
                  <a:pt x="6790" y="2602"/>
                </a:lnTo>
                <a:lnTo>
                  <a:pt x="6747" y="2531"/>
                </a:lnTo>
                <a:lnTo>
                  <a:pt x="6654" y="2390"/>
                </a:lnTo>
                <a:lnTo>
                  <a:pt x="6556" y="2251"/>
                </a:lnTo>
                <a:lnTo>
                  <a:pt x="6452" y="2115"/>
                </a:lnTo>
                <a:lnTo>
                  <a:pt x="6342" y="1984"/>
                </a:lnTo>
                <a:lnTo>
                  <a:pt x="6227" y="1855"/>
                </a:lnTo>
                <a:lnTo>
                  <a:pt x="6106" y="1729"/>
                </a:lnTo>
                <a:lnTo>
                  <a:pt x="5979" y="1608"/>
                </a:lnTo>
                <a:lnTo>
                  <a:pt x="5780" y="1430"/>
                </a:lnTo>
                <a:lnTo>
                  <a:pt x="5497" y="1209"/>
                </a:lnTo>
                <a:lnTo>
                  <a:pt x="5195" y="1002"/>
                </a:lnTo>
                <a:lnTo>
                  <a:pt x="4875" y="812"/>
                </a:lnTo>
                <a:lnTo>
                  <a:pt x="4537" y="641"/>
                </a:lnTo>
                <a:lnTo>
                  <a:pt x="4185" y="487"/>
                </a:lnTo>
                <a:lnTo>
                  <a:pt x="3817" y="353"/>
                </a:lnTo>
                <a:lnTo>
                  <a:pt x="3437" y="239"/>
                </a:lnTo>
                <a:lnTo>
                  <a:pt x="3043" y="147"/>
                </a:lnTo>
                <a:lnTo>
                  <a:pt x="2640" y="76"/>
                </a:lnTo>
                <a:lnTo>
                  <a:pt x="2225" y="27"/>
                </a:lnTo>
                <a:lnTo>
                  <a:pt x="1802" y="3"/>
                </a:lnTo>
                <a:lnTo>
                  <a:pt x="1587" y="0"/>
                </a:lnTo>
                <a:lnTo>
                  <a:pt x="1381" y="3"/>
                </a:lnTo>
                <a:lnTo>
                  <a:pt x="975" y="25"/>
                </a:lnTo>
                <a:lnTo>
                  <a:pt x="578" y="69"/>
                </a:lnTo>
                <a:lnTo>
                  <a:pt x="190" y="134"/>
                </a:lnTo>
                <a:lnTo>
                  <a:pt x="0" y="175"/>
                </a:lnTo>
                <a:lnTo>
                  <a:pt x="0" y="5356"/>
                </a:lnTo>
                <a:lnTo>
                  <a:pt x="5031" y="5356"/>
                </a:lnTo>
                <a:close/>
              </a:path>
            </a:pathLst>
          </a:custGeom>
          <a:solidFill>
            <a:srgbClr val="66B9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2CA3BF5-0673-48A4-8596-2E01521F9BB6}"/>
              </a:ext>
            </a:extLst>
          </p:cNvPr>
          <p:cNvSpPr>
            <a:spLocks/>
          </p:cNvSpPr>
          <p:nvPr/>
        </p:nvSpPr>
        <p:spPr bwMode="auto">
          <a:xfrm>
            <a:off x="8656638" y="4748213"/>
            <a:ext cx="3536950" cy="2109787"/>
          </a:xfrm>
          <a:custGeom>
            <a:avLst/>
            <a:gdLst>
              <a:gd name="T0" fmla="*/ 0 w 4455"/>
              <a:gd name="T1" fmla="*/ 2147483646 h 3988"/>
              <a:gd name="T2" fmla="*/ 2147483646 w 4455"/>
              <a:gd name="T3" fmla="*/ 2147483646 h 3988"/>
              <a:gd name="T4" fmla="*/ 2147483646 w 4455"/>
              <a:gd name="T5" fmla="*/ 2147483646 h 3988"/>
              <a:gd name="T6" fmla="*/ 2147483646 w 4455"/>
              <a:gd name="T7" fmla="*/ 2147483646 h 3988"/>
              <a:gd name="T8" fmla="*/ 2147483646 w 4455"/>
              <a:gd name="T9" fmla="*/ 2147483646 h 3988"/>
              <a:gd name="T10" fmla="*/ 2147483646 w 4455"/>
              <a:gd name="T11" fmla="*/ 2147483646 h 3988"/>
              <a:gd name="T12" fmla="*/ 2147483646 w 4455"/>
              <a:gd name="T13" fmla="*/ 2147483646 h 3988"/>
              <a:gd name="T14" fmla="*/ 2147483646 w 4455"/>
              <a:gd name="T15" fmla="*/ 2147483646 h 3988"/>
              <a:gd name="T16" fmla="*/ 2147483646 w 4455"/>
              <a:gd name="T17" fmla="*/ 2147483646 h 3988"/>
              <a:gd name="T18" fmla="*/ 2147483646 w 4455"/>
              <a:gd name="T19" fmla="*/ 2147483646 h 3988"/>
              <a:gd name="T20" fmla="*/ 2147483646 w 4455"/>
              <a:gd name="T21" fmla="*/ 2147483646 h 3988"/>
              <a:gd name="T22" fmla="*/ 2147483646 w 4455"/>
              <a:gd name="T23" fmla="*/ 2147483646 h 3988"/>
              <a:gd name="T24" fmla="*/ 2147483646 w 4455"/>
              <a:gd name="T25" fmla="*/ 2147483646 h 3988"/>
              <a:gd name="T26" fmla="*/ 2147483646 w 4455"/>
              <a:gd name="T27" fmla="*/ 2147483646 h 3988"/>
              <a:gd name="T28" fmla="*/ 2147483646 w 4455"/>
              <a:gd name="T29" fmla="*/ 2147483646 h 3988"/>
              <a:gd name="T30" fmla="*/ 2147483646 w 4455"/>
              <a:gd name="T31" fmla="*/ 2147483646 h 3988"/>
              <a:gd name="T32" fmla="*/ 2147483646 w 4455"/>
              <a:gd name="T33" fmla="*/ 2147483646 h 3988"/>
              <a:gd name="T34" fmla="*/ 2147483646 w 4455"/>
              <a:gd name="T35" fmla="*/ 2147483646 h 3988"/>
              <a:gd name="T36" fmla="*/ 2147483646 w 4455"/>
              <a:gd name="T37" fmla="*/ 2147483646 h 3988"/>
              <a:gd name="T38" fmla="*/ 2147483646 w 4455"/>
              <a:gd name="T39" fmla="*/ 0 h 3988"/>
              <a:gd name="T40" fmla="*/ 2147483646 w 4455"/>
              <a:gd name="T41" fmla="*/ 2147483646 h 3988"/>
              <a:gd name="T42" fmla="*/ 2147483646 w 4455"/>
              <a:gd name="T43" fmla="*/ 2147483646 h 3988"/>
              <a:gd name="T44" fmla="*/ 2147483646 w 4455"/>
              <a:gd name="T45" fmla="*/ 2147483646 h 3988"/>
              <a:gd name="T46" fmla="*/ 2147483646 w 4455"/>
              <a:gd name="T47" fmla="*/ 2147483646 h 3988"/>
              <a:gd name="T48" fmla="*/ 2147483646 w 4455"/>
              <a:gd name="T49" fmla="*/ 2147483646 h 3988"/>
              <a:gd name="T50" fmla="*/ 2147483646 w 4455"/>
              <a:gd name="T51" fmla="*/ 2147483646 h 3988"/>
              <a:gd name="T52" fmla="*/ 2147483646 w 4455"/>
              <a:gd name="T53" fmla="*/ 2147483646 h 3988"/>
              <a:gd name="T54" fmla="*/ 2147483646 w 4455"/>
              <a:gd name="T55" fmla="*/ 2147483646 h 3988"/>
              <a:gd name="T56" fmla="*/ 2147483646 w 4455"/>
              <a:gd name="T57" fmla="*/ 2147483646 h 3988"/>
              <a:gd name="T58" fmla="*/ 2147483646 w 4455"/>
              <a:gd name="T59" fmla="*/ 2147483646 h 3988"/>
              <a:gd name="T60" fmla="*/ 2147483646 w 4455"/>
              <a:gd name="T61" fmla="*/ 2147483646 h 3988"/>
              <a:gd name="T62" fmla="*/ 2147483646 w 4455"/>
              <a:gd name="T63" fmla="*/ 2147483646 h 3988"/>
              <a:gd name="T64" fmla="*/ 2147483646 w 4455"/>
              <a:gd name="T65" fmla="*/ 2147483646 h 3988"/>
              <a:gd name="T66" fmla="*/ 2147483646 w 4455"/>
              <a:gd name="T67" fmla="*/ 2147483646 h 3988"/>
              <a:gd name="T68" fmla="*/ 2147483646 w 4455"/>
              <a:gd name="T69" fmla="*/ 2147483646 h 3988"/>
              <a:gd name="T70" fmla="*/ 2147483646 w 4455"/>
              <a:gd name="T71" fmla="*/ 2147483646 h 3988"/>
              <a:gd name="T72" fmla="*/ 0 w 4455"/>
              <a:gd name="T73" fmla="*/ 2147483646 h 39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455" h="3988">
                <a:moveTo>
                  <a:pt x="0" y="1234"/>
                </a:moveTo>
                <a:lnTo>
                  <a:pt x="64" y="1345"/>
                </a:lnTo>
                <a:lnTo>
                  <a:pt x="179" y="1569"/>
                </a:lnTo>
                <a:lnTo>
                  <a:pt x="280" y="1799"/>
                </a:lnTo>
                <a:lnTo>
                  <a:pt x="365" y="2035"/>
                </a:lnTo>
                <a:lnTo>
                  <a:pt x="434" y="2275"/>
                </a:lnTo>
                <a:lnTo>
                  <a:pt x="486" y="2521"/>
                </a:lnTo>
                <a:lnTo>
                  <a:pt x="522" y="2770"/>
                </a:lnTo>
                <a:lnTo>
                  <a:pt x="540" y="3024"/>
                </a:lnTo>
                <a:lnTo>
                  <a:pt x="541" y="3153"/>
                </a:lnTo>
                <a:lnTo>
                  <a:pt x="540" y="3260"/>
                </a:lnTo>
                <a:lnTo>
                  <a:pt x="528" y="3471"/>
                </a:lnTo>
                <a:lnTo>
                  <a:pt x="503" y="3680"/>
                </a:lnTo>
                <a:lnTo>
                  <a:pt x="466" y="3887"/>
                </a:lnTo>
                <a:lnTo>
                  <a:pt x="443" y="3988"/>
                </a:lnTo>
                <a:lnTo>
                  <a:pt x="4455" y="3988"/>
                </a:lnTo>
                <a:lnTo>
                  <a:pt x="4455" y="18"/>
                </a:lnTo>
                <a:lnTo>
                  <a:pt x="4329" y="9"/>
                </a:lnTo>
                <a:lnTo>
                  <a:pt x="4074" y="1"/>
                </a:lnTo>
                <a:lnTo>
                  <a:pt x="3946" y="0"/>
                </a:lnTo>
                <a:lnTo>
                  <a:pt x="3804" y="1"/>
                </a:lnTo>
                <a:lnTo>
                  <a:pt x="3520" y="12"/>
                </a:lnTo>
                <a:lnTo>
                  <a:pt x="3241" y="33"/>
                </a:lnTo>
                <a:lnTo>
                  <a:pt x="2965" y="65"/>
                </a:lnTo>
                <a:lnTo>
                  <a:pt x="2695" y="107"/>
                </a:lnTo>
                <a:lnTo>
                  <a:pt x="2429" y="159"/>
                </a:lnTo>
                <a:lnTo>
                  <a:pt x="2167" y="220"/>
                </a:lnTo>
                <a:lnTo>
                  <a:pt x="1911" y="291"/>
                </a:lnTo>
                <a:lnTo>
                  <a:pt x="1661" y="371"/>
                </a:lnTo>
                <a:lnTo>
                  <a:pt x="1417" y="460"/>
                </a:lnTo>
                <a:lnTo>
                  <a:pt x="1180" y="556"/>
                </a:lnTo>
                <a:lnTo>
                  <a:pt x="949" y="662"/>
                </a:lnTo>
                <a:lnTo>
                  <a:pt x="724" y="777"/>
                </a:lnTo>
                <a:lnTo>
                  <a:pt x="507" y="898"/>
                </a:lnTo>
                <a:lnTo>
                  <a:pt x="298" y="1028"/>
                </a:lnTo>
                <a:lnTo>
                  <a:pt x="97" y="1163"/>
                </a:lnTo>
                <a:lnTo>
                  <a:pt x="0" y="1234"/>
                </a:lnTo>
                <a:close/>
              </a:path>
            </a:pathLst>
          </a:custGeom>
          <a:solidFill>
            <a:srgbClr val="66B9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Forma livre: Forma 93">
            <a:extLst>
              <a:ext uri="{FF2B5EF4-FFF2-40B4-BE49-F238E27FC236}">
                <a16:creationId xmlns:a16="http://schemas.microsoft.com/office/drawing/2014/main" id="{5505B7C5-EC7E-4565-9071-F713ECDC299C}"/>
              </a:ext>
            </a:extLst>
          </p:cNvPr>
          <p:cNvSpPr/>
          <p:nvPr/>
        </p:nvSpPr>
        <p:spPr>
          <a:xfrm rot="21112243">
            <a:off x="-849313" y="4035425"/>
            <a:ext cx="9498013" cy="3286125"/>
          </a:xfrm>
          <a:custGeom>
            <a:avLst/>
            <a:gdLst>
              <a:gd name="connsiteX0" fmla="*/ 5603735 w 9497451"/>
              <a:gd name="connsiteY0" fmla="*/ 94678 h 3286453"/>
              <a:gd name="connsiteX1" fmla="*/ 5772451 w 9497451"/>
              <a:gd name="connsiteY1" fmla="*/ 120381 h 3286453"/>
              <a:gd name="connsiteX2" fmla="*/ 6103038 w 9497451"/>
              <a:gd name="connsiteY2" fmla="*/ 180429 h 3286453"/>
              <a:gd name="connsiteX3" fmla="*/ 6425468 w 9497451"/>
              <a:gd name="connsiteY3" fmla="*/ 252674 h 3286453"/>
              <a:gd name="connsiteX4" fmla="*/ 6736824 w 9497451"/>
              <a:gd name="connsiteY4" fmla="*/ 335094 h 3286453"/>
              <a:gd name="connsiteX5" fmla="*/ 7039536 w 9497451"/>
              <a:gd name="connsiteY5" fmla="*/ 427502 h 3286453"/>
              <a:gd name="connsiteX6" fmla="*/ 7329601 w 9497451"/>
              <a:gd name="connsiteY6" fmla="*/ 529862 h 3286453"/>
              <a:gd name="connsiteX7" fmla="*/ 7608741 w 9497451"/>
              <a:gd name="connsiteY7" fmla="*/ 641349 h 3286453"/>
              <a:gd name="connsiteX8" fmla="*/ 7873812 w 9497451"/>
              <a:gd name="connsiteY8" fmla="*/ 761516 h 3286453"/>
              <a:gd name="connsiteX9" fmla="*/ 8126611 w 9497451"/>
              <a:gd name="connsiteY9" fmla="*/ 889016 h 3286453"/>
              <a:gd name="connsiteX10" fmla="*/ 8363844 w 9497451"/>
              <a:gd name="connsiteY10" fmla="*/ 1024446 h 3286453"/>
              <a:gd name="connsiteX11" fmla="*/ 8585661 w 9497451"/>
              <a:gd name="connsiteY11" fmla="*/ 1166759 h 3286453"/>
              <a:gd name="connsiteX12" fmla="*/ 8791501 w 9497451"/>
              <a:gd name="connsiteY12" fmla="*/ 1314273 h 3286453"/>
              <a:gd name="connsiteX13" fmla="*/ 8934553 w 9497451"/>
              <a:gd name="connsiteY13" fmla="*/ 1429837 h 3286453"/>
              <a:gd name="connsiteX14" fmla="*/ 9025294 w 9497451"/>
              <a:gd name="connsiteY14" fmla="*/ 1507466 h 3286453"/>
              <a:gd name="connsiteX15" fmla="*/ 9110946 w 9497451"/>
              <a:gd name="connsiteY15" fmla="*/ 1587040 h 3286453"/>
              <a:gd name="connsiteX16" fmla="*/ 9191659 w 9497451"/>
              <a:gd name="connsiteY16" fmla="*/ 1667512 h 3286453"/>
              <a:gd name="connsiteX17" fmla="*/ 9268294 w 9497451"/>
              <a:gd name="connsiteY17" fmla="*/ 1748470 h 3286453"/>
              <a:gd name="connsiteX18" fmla="*/ 9339839 w 9497451"/>
              <a:gd name="connsiteY18" fmla="*/ 1831373 h 3286453"/>
              <a:gd name="connsiteX19" fmla="*/ 9406446 w 9497451"/>
              <a:gd name="connsiteY19" fmla="*/ 1915174 h 3286453"/>
              <a:gd name="connsiteX20" fmla="*/ 9468974 w 9497451"/>
              <a:gd name="connsiteY20" fmla="*/ 1999462 h 3286453"/>
              <a:gd name="connsiteX21" fmla="*/ 9497451 w 9497451"/>
              <a:gd name="connsiteY21" fmla="*/ 2041475 h 3286453"/>
              <a:gd name="connsiteX22" fmla="*/ 9422504 w 9497451"/>
              <a:gd name="connsiteY22" fmla="*/ 2066576 h 3286453"/>
              <a:gd name="connsiteX23" fmla="*/ 9277663 w 9497451"/>
              <a:gd name="connsiteY23" fmla="*/ 2120708 h 3286453"/>
              <a:gd name="connsiteX24" fmla="*/ 9137948 w 9497451"/>
              <a:gd name="connsiteY24" fmla="*/ 2178245 h 3286453"/>
              <a:gd name="connsiteX25" fmla="*/ 9004220 w 9497451"/>
              <a:gd name="connsiteY25" fmla="*/ 2238774 h 3286453"/>
              <a:gd name="connsiteX26" fmla="*/ 8877115 w 9497451"/>
              <a:gd name="connsiteY26" fmla="*/ 2303456 h 3286453"/>
              <a:gd name="connsiteX27" fmla="*/ 8754351 w 9497451"/>
              <a:gd name="connsiteY27" fmla="*/ 2371430 h 3286453"/>
              <a:gd name="connsiteX28" fmla="*/ 8639706 w 9497451"/>
              <a:gd name="connsiteY28" fmla="*/ 2444305 h 3286453"/>
              <a:gd name="connsiteX29" fmla="*/ 8531273 w 9497451"/>
              <a:gd name="connsiteY29" fmla="*/ 2518602 h 3286453"/>
              <a:gd name="connsiteX30" fmla="*/ 8430174 w 9497451"/>
              <a:gd name="connsiteY30" fmla="*/ 2597687 h 3286453"/>
              <a:gd name="connsiteX31" fmla="*/ 8335137 w 9497451"/>
              <a:gd name="connsiteY31" fmla="*/ 2679242 h 3286453"/>
              <a:gd name="connsiteX32" fmla="*/ 8248368 w 9497451"/>
              <a:gd name="connsiteY32" fmla="*/ 2764650 h 3286453"/>
              <a:gd name="connsiteX33" fmla="*/ 8168373 w 9497451"/>
              <a:gd name="connsiteY33" fmla="*/ 2853163 h 3286453"/>
              <a:gd name="connsiteX34" fmla="*/ 8096012 w 9497451"/>
              <a:gd name="connsiteY34" fmla="*/ 2944370 h 3286453"/>
              <a:gd name="connsiteX35" fmla="*/ 8032143 w 9497451"/>
              <a:gd name="connsiteY35" fmla="*/ 3037859 h 3286453"/>
              <a:gd name="connsiteX36" fmla="*/ 7976544 w 9497451"/>
              <a:gd name="connsiteY36" fmla="*/ 3135201 h 3286453"/>
              <a:gd name="connsiteX37" fmla="*/ 7928505 w 9497451"/>
              <a:gd name="connsiteY37" fmla="*/ 3235761 h 3286453"/>
              <a:gd name="connsiteX38" fmla="*/ 7909236 w 9497451"/>
              <a:gd name="connsiteY38" fmla="*/ 3286453 h 3286453"/>
              <a:gd name="connsiteX39" fmla="*/ 5222277 w 9497451"/>
              <a:gd name="connsiteY39" fmla="*/ 2902641 h 3286453"/>
              <a:gd name="connsiteX40" fmla="*/ 4905555 w 9497451"/>
              <a:gd name="connsiteY40" fmla="*/ 2932185 h 3286453"/>
              <a:gd name="connsiteX41" fmla="*/ 4082740 w 9497451"/>
              <a:gd name="connsiteY41" fmla="*/ 2962276 h 3286453"/>
              <a:gd name="connsiteX42" fmla="*/ 0 w 9497451"/>
              <a:gd name="connsiteY42" fmla="*/ 1481138 h 3286453"/>
              <a:gd name="connsiteX43" fmla="*/ 4082740 w 9497451"/>
              <a:gd name="connsiteY43" fmla="*/ 0 h 3286453"/>
              <a:gd name="connsiteX44" fmla="*/ 4500177 w 9497451"/>
              <a:gd name="connsiteY44" fmla="*/ 7647 h 3286453"/>
              <a:gd name="connsiteX45" fmla="*/ 4522061 w 9497451"/>
              <a:gd name="connsiteY45" fmla="*/ 8859 h 3286453"/>
              <a:gd name="connsiteX46" fmla="*/ 4805726 w 9497451"/>
              <a:gd name="connsiteY46" fmla="*/ 17565 h 3286453"/>
              <a:gd name="connsiteX47" fmla="*/ 5120970 w 9497451"/>
              <a:gd name="connsiteY47" fmla="*/ 39079 h 3286453"/>
              <a:gd name="connsiteX48" fmla="*/ 5441641 w 9497451"/>
              <a:gd name="connsiteY48" fmla="*/ 73127 h 328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497451" h="3286453">
                <a:moveTo>
                  <a:pt x="5603735" y="94678"/>
                </a:moveTo>
                <a:lnTo>
                  <a:pt x="5772451" y="120381"/>
                </a:lnTo>
                <a:lnTo>
                  <a:pt x="6103038" y="180429"/>
                </a:lnTo>
                <a:lnTo>
                  <a:pt x="6425468" y="252674"/>
                </a:lnTo>
                <a:lnTo>
                  <a:pt x="6736824" y="335094"/>
                </a:lnTo>
                <a:lnTo>
                  <a:pt x="7039536" y="427502"/>
                </a:lnTo>
                <a:lnTo>
                  <a:pt x="7329601" y="529862"/>
                </a:lnTo>
                <a:lnTo>
                  <a:pt x="7608741" y="641349"/>
                </a:lnTo>
                <a:lnTo>
                  <a:pt x="7873812" y="761516"/>
                </a:lnTo>
                <a:lnTo>
                  <a:pt x="8126611" y="889016"/>
                </a:lnTo>
                <a:lnTo>
                  <a:pt x="8363844" y="1024446"/>
                </a:lnTo>
                <a:lnTo>
                  <a:pt x="8585661" y="1166759"/>
                </a:lnTo>
                <a:lnTo>
                  <a:pt x="8791501" y="1314273"/>
                </a:lnTo>
                <a:lnTo>
                  <a:pt x="8934553" y="1429837"/>
                </a:lnTo>
                <a:lnTo>
                  <a:pt x="9025294" y="1507466"/>
                </a:lnTo>
                <a:lnTo>
                  <a:pt x="9110946" y="1587040"/>
                </a:lnTo>
                <a:lnTo>
                  <a:pt x="9191659" y="1667512"/>
                </a:lnTo>
                <a:lnTo>
                  <a:pt x="9268294" y="1748470"/>
                </a:lnTo>
                <a:lnTo>
                  <a:pt x="9339839" y="1831373"/>
                </a:lnTo>
                <a:lnTo>
                  <a:pt x="9406446" y="1915174"/>
                </a:lnTo>
                <a:lnTo>
                  <a:pt x="9468974" y="1999462"/>
                </a:lnTo>
                <a:lnTo>
                  <a:pt x="9497451" y="2041475"/>
                </a:lnTo>
                <a:lnTo>
                  <a:pt x="9422504" y="2066576"/>
                </a:lnTo>
                <a:lnTo>
                  <a:pt x="9277663" y="2120708"/>
                </a:lnTo>
                <a:lnTo>
                  <a:pt x="9137948" y="2178245"/>
                </a:lnTo>
                <a:lnTo>
                  <a:pt x="9004220" y="2238774"/>
                </a:lnTo>
                <a:lnTo>
                  <a:pt x="8877115" y="2303456"/>
                </a:lnTo>
                <a:lnTo>
                  <a:pt x="8754351" y="2371430"/>
                </a:lnTo>
                <a:lnTo>
                  <a:pt x="8639706" y="2444305"/>
                </a:lnTo>
                <a:lnTo>
                  <a:pt x="8531273" y="2518602"/>
                </a:lnTo>
                <a:lnTo>
                  <a:pt x="8430174" y="2597687"/>
                </a:lnTo>
                <a:lnTo>
                  <a:pt x="8335137" y="2679242"/>
                </a:lnTo>
                <a:lnTo>
                  <a:pt x="8248368" y="2764650"/>
                </a:lnTo>
                <a:lnTo>
                  <a:pt x="8168373" y="2853163"/>
                </a:lnTo>
                <a:lnTo>
                  <a:pt x="8096012" y="2944370"/>
                </a:lnTo>
                <a:lnTo>
                  <a:pt x="8032143" y="3037859"/>
                </a:lnTo>
                <a:lnTo>
                  <a:pt x="7976544" y="3135201"/>
                </a:lnTo>
                <a:lnTo>
                  <a:pt x="7928505" y="3235761"/>
                </a:lnTo>
                <a:lnTo>
                  <a:pt x="7909236" y="3286453"/>
                </a:lnTo>
                <a:lnTo>
                  <a:pt x="5222277" y="2902641"/>
                </a:lnTo>
                <a:lnTo>
                  <a:pt x="4905555" y="2932185"/>
                </a:lnTo>
                <a:cubicBezTo>
                  <a:pt x="4639778" y="2951915"/>
                  <a:pt x="4364595" y="2962276"/>
                  <a:pt x="4082740" y="2962276"/>
                </a:cubicBezTo>
                <a:cubicBezTo>
                  <a:pt x="1827905" y="2962276"/>
                  <a:pt x="0" y="2299148"/>
                  <a:pt x="0" y="1481138"/>
                </a:cubicBezTo>
                <a:cubicBezTo>
                  <a:pt x="0" y="663128"/>
                  <a:pt x="1827905" y="0"/>
                  <a:pt x="4082740" y="0"/>
                </a:cubicBezTo>
                <a:cubicBezTo>
                  <a:pt x="4223667" y="0"/>
                  <a:pt x="4362927" y="2591"/>
                  <a:pt x="4500177" y="7647"/>
                </a:cubicBezTo>
                <a:lnTo>
                  <a:pt x="4522061" y="8859"/>
                </a:lnTo>
                <a:lnTo>
                  <a:pt x="4805726" y="17565"/>
                </a:lnTo>
                <a:lnTo>
                  <a:pt x="5120970" y="39079"/>
                </a:lnTo>
                <a:lnTo>
                  <a:pt x="5441641" y="73127"/>
                </a:lnTo>
                <a:close/>
              </a:path>
            </a:pathLst>
          </a:custGeom>
          <a:solidFill>
            <a:srgbClr val="2A8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3632D09-FB13-48B9-9B1F-EF8ADE080BEF}"/>
              </a:ext>
            </a:extLst>
          </p:cNvPr>
          <p:cNvSpPr>
            <a:spLocks/>
          </p:cNvSpPr>
          <p:nvPr/>
        </p:nvSpPr>
        <p:spPr bwMode="auto">
          <a:xfrm>
            <a:off x="7259638" y="5400675"/>
            <a:ext cx="1827212" cy="1457325"/>
          </a:xfrm>
          <a:custGeom>
            <a:avLst/>
            <a:gdLst>
              <a:gd name="T0" fmla="*/ 2147483646 w 2301"/>
              <a:gd name="T1" fmla="*/ 0 h 2754"/>
              <a:gd name="T2" fmla="*/ 2147483646 w 2301"/>
              <a:gd name="T3" fmla="*/ 2147483646 h 2754"/>
              <a:gd name="T4" fmla="*/ 2147483646 w 2301"/>
              <a:gd name="T5" fmla="*/ 2147483646 h 2754"/>
              <a:gd name="T6" fmla="*/ 2147483646 w 2301"/>
              <a:gd name="T7" fmla="*/ 2147483646 h 2754"/>
              <a:gd name="T8" fmla="*/ 2147483646 w 2301"/>
              <a:gd name="T9" fmla="*/ 2147483646 h 2754"/>
              <a:gd name="T10" fmla="*/ 2147483646 w 2301"/>
              <a:gd name="T11" fmla="*/ 2147483646 h 2754"/>
              <a:gd name="T12" fmla="*/ 2147483646 w 2301"/>
              <a:gd name="T13" fmla="*/ 2147483646 h 2754"/>
              <a:gd name="T14" fmla="*/ 2147483646 w 2301"/>
              <a:gd name="T15" fmla="*/ 2147483646 h 2754"/>
              <a:gd name="T16" fmla="*/ 2147483646 w 2301"/>
              <a:gd name="T17" fmla="*/ 2147483646 h 2754"/>
              <a:gd name="T18" fmla="*/ 2147483646 w 2301"/>
              <a:gd name="T19" fmla="*/ 2147483646 h 2754"/>
              <a:gd name="T20" fmla="*/ 2147483646 w 2301"/>
              <a:gd name="T21" fmla="*/ 2147483646 h 2754"/>
              <a:gd name="T22" fmla="*/ 2147483646 w 2301"/>
              <a:gd name="T23" fmla="*/ 2147483646 h 2754"/>
              <a:gd name="T24" fmla="*/ 2147483646 w 2301"/>
              <a:gd name="T25" fmla="*/ 2147483646 h 2754"/>
              <a:gd name="T26" fmla="*/ 2147483646 w 2301"/>
              <a:gd name="T27" fmla="*/ 2147483646 h 2754"/>
              <a:gd name="T28" fmla="*/ 2147483646 w 2301"/>
              <a:gd name="T29" fmla="*/ 2147483646 h 2754"/>
              <a:gd name="T30" fmla="*/ 2147483646 w 2301"/>
              <a:gd name="T31" fmla="*/ 2147483646 h 2754"/>
              <a:gd name="T32" fmla="*/ 2147483646 w 2301"/>
              <a:gd name="T33" fmla="*/ 2147483646 h 2754"/>
              <a:gd name="T34" fmla="*/ 0 w 2301"/>
              <a:gd name="T35" fmla="*/ 2147483646 h 2754"/>
              <a:gd name="T36" fmla="*/ 2147483646 w 2301"/>
              <a:gd name="T37" fmla="*/ 2147483646 h 2754"/>
              <a:gd name="T38" fmla="*/ 2147483646 w 2301"/>
              <a:gd name="T39" fmla="*/ 2147483646 h 2754"/>
              <a:gd name="T40" fmla="*/ 2147483646 w 2301"/>
              <a:gd name="T41" fmla="*/ 2147483646 h 2754"/>
              <a:gd name="T42" fmla="*/ 2147483646 w 2301"/>
              <a:gd name="T43" fmla="*/ 2147483646 h 2754"/>
              <a:gd name="T44" fmla="*/ 2147483646 w 2301"/>
              <a:gd name="T45" fmla="*/ 2147483646 h 2754"/>
              <a:gd name="T46" fmla="*/ 2147483646 w 2301"/>
              <a:gd name="T47" fmla="*/ 2147483646 h 2754"/>
              <a:gd name="T48" fmla="*/ 2147483646 w 2301"/>
              <a:gd name="T49" fmla="*/ 2147483646 h 2754"/>
              <a:gd name="T50" fmla="*/ 2147483646 w 2301"/>
              <a:gd name="T51" fmla="*/ 2147483646 h 2754"/>
              <a:gd name="T52" fmla="*/ 2147483646 w 2301"/>
              <a:gd name="T53" fmla="*/ 2147483646 h 2754"/>
              <a:gd name="T54" fmla="*/ 2147483646 w 2301"/>
              <a:gd name="T55" fmla="*/ 2147483646 h 2754"/>
              <a:gd name="T56" fmla="*/ 2147483646 w 2301"/>
              <a:gd name="T57" fmla="*/ 2147483646 h 2754"/>
              <a:gd name="T58" fmla="*/ 2147483646 w 2301"/>
              <a:gd name="T59" fmla="*/ 2147483646 h 2754"/>
              <a:gd name="T60" fmla="*/ 2147483646 w 2301"/>
              <a:gd name="T61" fmla="*/ 2147483646 h 2754"/>
              <a:gd name="T62" fmla="*/ 2147483646 w 2301"/>
              <a:gd name="T63" fmla="*/ 2147483646 h 2754"/>
              <a:gd name="T64" fmla="*/ 2147483646 w 2301"/>
              <a:gd name="T65" fmla="*/ 0 h 27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301" h="2754">
                <a:moveTo>
                  <a:pt x="1759" y="0"/>
                </a:moveTo>
                <a:lnTo>
                  <a:pt x="1670" y="67"/>
                </a:lnTo>
                <a:lnTo>
                  <a:pt x="1499" y="207"/>
                </a:lnTo>
                <a:lnTo>
                  <a:pt x="1335" y="352"/>
                </a:lnTo>
                <a:lnTo>
                  <a:pt x="1179" y="501"/>
                </a:lnTo>
                <a:lnTo>
                  <a:pt x="1032" y="656"/>
                </a:lnTo>
                <a:lnTo>
                  <a:pt x="891" y="816"/>
                </a:lnTo>
                <a:lnTo>
                  <a:pt x="761" y="983"/>
                </a:lnTo>
                <a:lnTo>
                  <a:pt x="639" y="1151"/>
                </a:lnTo>
                <a:lnTo>
                  <a:pt x="527" y="1326"/>
                </a:lnTo>
                <a:lnTo>
                  <a:pt x="423" y="1504"/>
                </a:lnTo>
                <a:lnTo>
                  <a:pt x="330" y="1687"/>
                </a:lnTo>
                <a:lnTo>
                  <a:pt x="246" y="1874"/>
                </a:lnTo>
                <a:lnTo>
                  <a:pt x="172" y="2064"/>
                </a:lnTo>
                <a:lnTo>
                  <a:pt x="109" y="2256"/>
                </a:lnTo>
                <a:lnTo>
                  <a:pt x="57" y="2453"/>
                </a:lnTo>
                <a:lnTo>
                  <a:pt x="15" y="2654"/>
                </a:lnTo>
                <a:lnTo>
                  <a:pt x="0" y="2754"/>
                </a:lnTo>
                <a:lnTo>
                  <a:pt x="2202" y="2754"/>
                </a:lnTo>
                <a:lnTo>
                  <a:pt x="2225" y="2653"/>
                </a:lnTo>
                <a:lnTo>
                  <a:pt x="2262" y="2446"/>
                </a:lnTo>
                <a:lnTo>
                  <a:pt x="2287" y="2237"/>
                </a:lnTo>
                <a:lnTo>
                  <a:pt x="2300" y="2026"/>
                </a:lnTo>
                <a:lnTo>
                  <a:pt x="2301" y="1919"/>
                </a:lnTo>
                <a:lnTo>
                  <a:pt x="2299" y="1790"/>
                </a:lnTo>
                <a:lnTo>
                  <a:pt x="2281" y="1536"/>
                </a:lnTo>
                <a:lnTo>
                  <a:pt x="2245" y="1287"/>
                </a:lnTo>
                <a:lnTo>
                  <a:pt x="2193" y="1041"/>
                </a:lnTo>
                <a:lnTo>
                  <a:pt x="2124" y="801"/>
                </a:lnTo>
                <a:lnTo>
                  <a:pt x="2039" y="565"/>
                </a:lnTo>
                <a:lnTo>
                  <a:pt x="1938" y="335"/>
                </a:lnTo>
                <a:lnTo>
                  <a:pt x="1823" y="111"/>
                </a:lnTo>
                <a:lnTo>
                  <a:pt x="1759" y="0"/>
                </a:lnTo>
                <a:close/>
              </a:path>
            </a:pathLst>
          </a:custGeom>
          <a:solidFill>
            <a:srgbClr val="66B9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38604FC-53E5-4722-B129-D475FC47CCF0}"/>
              </a:ext>
            </a:extLst>
          </p:cNvPr>
          <p:cNvSpPr>
            <a:spLocks/>
          </p:cNvSpPr>
          <p:nvPr/>
        </p:nvSpPr>
        <p:spPr bwMode="auto">
          <a:xfrm>
            <a:off x="7259638" y="5400675"/>
            <a:ext cx="1827212" cy="1457325"/>
          </a:xfrm>
          <a:custGeom>
            <a:avLst/>
            <a:gdLst>
              <a:gd name="T0" fmla="*/ 2147483646 w 2301"/>
              <a:gd name="T1" fmla="*/ 0 h 2754"/>
              <a:gd name="T2" fmla="*/ 2147483646 w 2301"/>
              <a:gd name="T3" fmla="*/ 2147483646 h 2754"/>
              <a:gd name="T4" fmla="*/ 2147483646 w 2301"/>
              <a:gd name="T5" fmla="*/ 2147483646 h 2754"/>
              <a:gd name="T6" fmla="*/ 2147483646 w 2301"/>
              <a:gd name="T7" fmla="*/ 2147483646 h 2754"/>
              <a:gd name="T8" fmla="*/ 2147483646 w 2301"/>
              <a:gd name="T9" fmla="*/ 2147483646 h 2754"/>
              <a:gd name="T10" fmla="*/ 2147483646 w 2301"/>
              <a:gd name="T11" fmla="*/ 2147483646 h 2754"/>
              <a:gd name="T12" fmla="*/ 2147483646 w 2301"/>
              <a:gd name="T13" fmla="*/ 2147483646 h 2754"/>
              <a:gd name="T14" fmla="*/ 2147483646 w 2301"/>
              <a:gd name="T15" fmla="*/ 2147483646 h 2754"/>
              <a:gd name="T16" fmla="*/ 2147483646 w 2301"/>
              <a:gd name="T17" fmla="*/ 2147483646 h 2754"/>
              <a:gd name="T18" fmla="*/ 2147483646 w 2301"/>
              <a:gd name="T19" fmla="*/ 2147483646 h 2754"/>
              <a:gd name="T20" fmla="*/ 2147483646 w 2301"/>
              <a:gd name="T21" fmla="*/ 2147483646 h 2754"/>
              <a:gd name="T22" fmla="*/ 2147483646 w 2301"/>
              <a:gd name="T23" fmla="*/ 2147483646 h 2754"/>
              <a:gd name="T24" fmla="*/ 2147483646 w 2301"/>
              <a:gd name="T25" fmla="*/ 2147483646 h 2754"/>
              <a:gd name="T26" fmla="*/ 2147483646 w 2301"/>
              <a:gd name="T27" fmla="*/ 2147483646 h 2754"/>
              <a:gd name="T28" fmla="*/ 2147483646 w 2301"/>
              <a:gd name="T29" fmla="*/ 2147483646 h 2754"/>
              <a:gd name="T30" fmla="*/ 2147483646 w 2301"/>
              <a:gd name="T31" fmla="*/ 2147483646 h 2754"/>
              <a:gd name="T32" fmla="*/ 2147483646 w 2301"/>
              <a:gd name="T33" fmla="*/ 2147483646 h 2754"/>
              <a:gd name="T34" fmla="*/ 0 w 2301"/>
              <a:gd name="T35" fmla="*/ 2147483646 h 2754"/>
              <a:gd name="T36" fmla="*/ 2147483646 w 2301"/>
              <a:gd name="T37" fmla="*/ 2147483646 h 2754"/>
              <a:gd name="T38" fmla="*/ 2147483646 w 2301"/>
              <a:gd name="T39" fmla="*/ 2147483646 h 2754"/>
              <a:gd name="T40" fmla="*/ 2147483646 w 2301"/>
              <a:gd name="T41" fmla="*/ 2147483646 h 2754"/>
              <a:gd name="T42" fmla="*/ 2147483646 w 2301"/>
              <a:gd name="T43" fmla="*/ 2147483646 h 2754"/>
              <a:gd name="T44" fmla="*/ 2147483646 w 2301"/>
              <a:gd name="T45" fmla="*/ 2147483646 h 2754"/>
              <a:gd name="T46" fmla="*/ 2147483646 w 2301"/>
              <a:gd name="T47" fmla="*/ 2147483646 h 2754"/>
              <a:gd name="T48" fmla="*/ 2147483646 w 2301"/>
              <a:gd name="T49" fmla="*/ 2147483646 h 2754"/>
              <a:gd name="T50" fmla="*/ 2147483646 w 2301"/>
              <a:gd name="T51" fmla="*/ 2147483646 h 2754"/>
              <a:gd name="T52" fmla="*/ 2147483646 w 2301"/>
              <a:gd name="T53" fmla="*/ 2147483646 h 2754"/>
              <a:gd name="T54" fmla="*/ 2147483646 w 2301"/>
              <a:gd name="T55" fmla="*/ 2147483646 h 2754"/>
              <a:gd name="T56" fmla="*/ 2147483646 w 2301"/>
              <a:gd name="T57" fmla="*/ 2147483646 h 2754"/>
              <a:gd name="T58" fmla="*/ 2147483646 w 2301"/>
              <a:gd name="T59" fmla="*/ 2147483646 h 2754"/>
              <a:gd name="T60" fmla="*/ 2147483646 w 2301"/>
              <a:gd name="T61" fmla="*/ 2147483646 h 2754"/>
              <a:gd name="T62" fmla="*/ 2147483646 w 2301"/>
              <a:gd name="T63" fmla="*/ 2147483646 h 2754"/>
              <a:gd name="T64" fmla="*/ 2147483646 w 2301"/>
              <a:gd name="T65" fmla="*/ 0 h 27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301" h="2754">
                <a:moveTo>
                  <a:pt x="1759" y="0"/>
                </a:moveTo>
                <a:lnTo>
                  <a:pt x="1670" y="67"/>
                </a:lnTo>
                <a:lnTo>
                  <a:pt x="1499" y="207"/>
                </a:lnTo>
                <a:lnTo>
                  <a:pt x="1335" y="352"/>
                </a:lnTo>
                <a:lnTo>
                  <a:pt x="1179" y="501"/>
                </a:lnTo>
                <a:lnTo>
                  <a:pt x="1032" y="656"/>
                </a:lnTo>
                <a:lnTo>
                  <a:pt x="891" y="816"/>
                </a:lnTo>
                <a:lnTo>
                  <a:pt x="761" y="983"/>
                </a:lnTo>
                <a:lnTo>
                  <a:pt x="639" y="1151"/>
                </a:lnTo>
                <a:lnTo>
                  <a:pt x="527" y="1326"/>
                </a:lnTo>
                <a:lnTo>
                  <a:pt x="423" y="1504"/>
                </a:lnTo>
                <a:lnTo>
                  <a:pt x="330" y="1687"/>
                </a:lnTo>
                <a:lnTo>
                  <a:pt x="246" y="1874"/>
                </a:lnTo>
                <a:lnTo>
                  <a:pt x="172" y="2064"/>
                </a:lnTo>
                <a:lnTo>
                  <a:pt x="109" y="2256"/>
                </a:lnTo>
                <a:lnTo>
                  <a:pt x="57" y="2453"/>
                </a:lnTo>
                <a:lnTo>
                  <a:pt x="15" y="2654"/>
                </a:lnTo>
                <a:lnTo>
                  <a:pt x="0" y="2754"/>
                </a:lnTo>
                <a:lnTo>
                  <a:pt x="2202" y="2754"/>
                </a:lnTo>
                <a:lnTo>
                  <a:pt x="2225" y="2653"/>
                </a:lnTo>
                <a:lnTo>
                  <a:pt x="2262" y="2446"/>
                </a:lnTo>
                <a:lnTo>
                  <a:pt x="2287" y="2237"/>
                </a:lnTo>
                <a:lnTo>
                  <a:pt x="2300" y="2026"/>
                </a:lnTo>
                <a:lnTo>
                  <a:pt x="2301" y="1919"/>
                </a:lnTo>
                <a:lnTo>
                  <a:pt x="2299" y="1790"/>
                </a:lnTo>
                <a:lnTo>
                  <a:pt x="2281" y="1536"/>
                </a:lnTo>
                <a:lnTo>
                  <a:pt x="2245" y="1287"/>
                </a:lnTo>
                <a:lnTo>
                  <a:pt x="2193" y="1041"/>
                </a:lnTo>
                <a:lnTo>
                  <a:pt x="2124" y="801"/>
                </a:lnTo>
                <a:lnTo>
                  <a:pt x="2039" y="565"/>
                </a:lnTo>
                <a:lnTo>
                  <a:pt x="1938" y="335"/>
                </a:lnTo>
                <a:lnTo>
                  <a:pt x="1823" y="111"/>
                </a:lnTo>
                <a:lnTo>
                  <a:pt x="1759" y="0"/>
                </a:lnTo>
                <a:close/>
              </a:path>
            </a:pathLst>
          </a:custGeom>
          <a:solidFill>
            <a:srgbClr val="4697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ACBE304-7F4A-481E-9672-7CFFA99C682F}"/>
              </a:ext>
            </a:extLst>
          </p:cNvPr>
          <p:cNvSpPr>
            <a:spLocks/>
          </p:cNvSpPr>
          <p:nvPr/>
        </p:nvSpPr>
        <p:spPr bwMode="auto">
          <a:xfrm>
            <a:off x="7259638" y="4748213"/>
            <a:ext cx="4933950" cy="2109787"/>
          </a:xfrm>
          <a:custGeom>
            <a:avLst/>
            <a:gdLst>
              <a:gd name="T0" fmla="*/ 2147483646 w 6214"/>
              <a:gd name="T1" fmla="*/ 0 h 3988"/>
              <a:gd name="T2" fmla="*/ 2147483646 w 6214"/>
              <a:gd name="T3" fmla="*/ 2147483646 h 3988"/>
              <a:gd name="T4" fmla="*/ 2147483646 w 6214"/>
              <a:gd name="T5" fmla="*/ 2147483646 h 3988"/>
              <a:gd name="T6" fmla="*/ 2147483646 w 6214"/>
              <a:gd name="T7" fmla="*/ 2147483646 h 3988"/>
              <a:gd name="T8" fmla="*/ 2147483646 w 6214"/>
              <a:gd name="T9" fmla="*/ 2147483646 h 3988"/>
              <a:gd name="T10" fmla="*/ 2147483646 w 6214"/>
              <a:gd name="T11" fmla="*/ 2147483646 h 3988"/>
              <a:gd name="T12" fmla="*/ 2147483646 w 6214"/>
              <a:gd name="T13" fmla="*/ 2147483646 h 3988"/>
              <a:gd name="T14" fmla="*/ 2147483646 w 6214"/>
              <a:gd name="T15" fmla="*/ 2147483646 h 3988"/>
              <a:gd name="T16" fmla="*/ 2147483646 w 6214"/>
              <a:gd name="T17" fmla="*/ 2147483646 h 3988"/>
              <a:gd name="T18" fmla="*/ 2147483646 w 6214"/>
              <a:gd name="T19" fmla="*/ 2147483646 h 3988"/>
              <a:gd name="T20" fmla="*/ 2147483646 w 6214"/>
              <a:gd name="T21" fmla="*/ 2147483646 h 3988"/>
              <a:gd name="T22" fmla="*/ 2147483646 w 6214"/>
              <a:gd name="T23" fmla="*/ 2147483646 h 3988"/>
              <a:gd name="T24" fmla="*/ 2147483646 w 6214"/>
              <a:gd name="T25" fmla="*/ 2147483646 h 3988"/>
              <a:gd name="T26" fmla="*/ 2147483646 w 6214"/>
              <a:gd name="T27" fmla="*/ 2147483646 h 3988"/>
              <a:gd name="T28" fmla="*/ 2147483646 w 6214"/>
              <a:gd name="T29" fmla="*/ 2147483646 h 3988"/>
              <a:gd name="T30" fmla="*/ 2147483646 w 6214"/>
              <a:gd name="T31" fmla="*/ 2147483646 h 3988"/>
              <a:gd name="T32" fmla="*/ 2147483646 w 6214"/>
              <a:gd name="T33" fmla="*/ 2147483646 h 3988"/>
              <a:gd name="T34" fmla="*/ 2147483646 w 6214"/>
              <a:gd name="T35" fmla="*/ 2147483646 h 3988"/>
              <a:gd name="T36" fmla="*/ 2147483646 w 6214"/>
              <a:gd name="T37" fmla="*/ 2147483646 h 3988"/>
              <a:gd name="T38" fmla="*/ 2147483646 w 6214"/>
              <a:gd name="T39" fmla="*/ 2147483646 h 3988"/>
              <a:gd name="T40" fmla="*/ 2147483646 w 6214"/>
              <a:gd name="T41" fmla="*/ 2147483646 h 3988"/>
              <a:gd name="T42" fmla="*/ 2147483646 w 6214"/>
              <a:gd name="T43" fmla="*/ 2147483646 h 3988"/>
              <a:gd name="T44" fmla="*/ 2147483646 w 6214"/>
              <a:gd name="T45" fmla="*/ 2147483646 h 3988"/>
              <a:gd name="T46" fmla="*/ 2147483646 w 6214"/>
              <a:gd name="T47" fmla="*/ 2147483646 h 3988"/>
              <a:gd name="T48" fmla="*/ 2147483646 w 6214"/>
              <a:gd name="T49" fmla="*/ 2147483646 h 3988"/>
              <a:gd name="T50" fmla="*/ 2147483646 w 6214"/>
              <a:gd name="T51" fmla="*/ 2147483646 h 3988"/>
              <a:gd name="T52" fmla="*/ 2147483646 w 6214"/>
              <a:gd name="T53" fmla="*/ 2147483646 h 3988"/>
              <a:gd name="T54" fmla="*/ 2147483646 w 6214"/>
              <a:gd name="T55" fmla="*/ 2147483646 h 3988"/>
              <a:gd name="T56" fmla="*/ 2147483646 w 6214"/>
              <a:gd name="T57" fmla="*/ 2147483646 h 3988"/>
              <a:gd name="T58" fmla="*/ 2147483646 w 6214"/>
              <a:gd name="T59" fmla="*/ 2147483646 h 3988"/>
              <a:gd name="T60" fmla="*/ 2147483646 w 6214"/>
              <a:gd name="T61" fmla="*/ 2147483646 h 3988"/>
              <a:gd name="T62" fmla="*/ 2147483646 w 6214"/>
              <a:gd name="T63" fmla="*/ 2147483646 h 3988"/>
              <a:gd name="T64" fmla="*/ 2147483646 w 6214"/>
              <a:gd name="T65" fmla="*/ 2147483646 h 3988"/>
              <a:gd name="T66" fmla="*/ 2147483646 w 6214"/>
              <a:gd name="T67" fmla="*/ 2147483646 h 3988"/>
              <a:gd name="T68" fmla="*/ 0 w 6214"/>
              <a:gd name="T69" fmla="*/ 2147483646 h 3988"/>
              <a:gd name="T70" fmla="*/ 2147483646 w 6214"/>
              <a:gd name="T71" fmla="*/ 2147483646 h 3988"/>
              <a:gd name="T72" fmla="*/ 2147483646 w 6214"/>
              <a:gd name="T73" fmla="*/ 2147483646 h 3988"/>
              <a:gd name="T74" fmla="*/ 2147483646 w 6214"/>
              <a:gd name="T75" fmla="*/ 2147483646 h 3988"/>
              <a:gd name="T76" fmla="*/ 2147483646 w 6214"/>
              <a:gd name="T77" fmla="*/ 2147483646 h 3988"/>
              <a:gd name="T78" fmla="*/ 2147483646 w 6214"/>
              <a:gd name="T79" fmla="*/ 2147483646 h 3988"/>
              <a:gd name="T80" fmla="*/ 2147483646 w 6214"/>
              <a:gd name="T81" fmla="*/ 0 h 398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214" h="3988">
                <a:moveTo>
                  <a:pt x="5705" y="0"/>
                </a:moveTo>
                <a:lnTo>
                  <a:pt x="5563" y="1"/>
                </a:lnTo>
                <a:lnTo>
                  <a:pt x="5279" y="12"/>
                </a:lnTo>
                <a:lnTo>
                  <a:pt x="5000" y="33"/>
                </a:lnTo>
                <a:lnTo>
                  <a:pt x="4724" y="65"/>
                </a:lnTo>
                <a:lnTo>
                  <a:pt x="4454" y="107"/>
                </a:lnTo>
                <a:lnTo>
                  <a:pt x="4188" y="159"/>
                </a:lnTo>
                <a:lnTo>
                  <a:pt x="3926" y="220"/>
                </a:lnTo>
                <a:lnTo>
                  <a:pt x="3670" y="291"/>
                </a:lnTo>
                <a:lnTo>
                  <a:pt x="3420" y="371"/>
                </a:lnTo>
                <a:lnTo>
                  <a:pt x="3176" y="460"/>
                </a:lnTo>
                <a:lnTo>
                  <a:pt x="2939" y="556"/>
                </a:lnTo>
                <a:lnTo>
                  <a:pt x="2708" y="662"/>
                </a:lnTo>
                <a:lnTo>
                  <a:pt x="2483" y="777"/>
                </a:lnTo>
                <a:lnTo>
                  <a:pt x="2266" y="898"/>
                </a:lnTo>
                <a:lnTo>
                  <a:pt x="2057" y="1028"/>
                </a:lnTo>
                <a:lnTo>
                  <a:pt x="1856" y="1163"/>
                </a:lnTo>
                <a:lnTo>
                  <a:pt x="1759" y="1234"/>
                </a:lnTo>
                <a:lnTo>
                  <a:pt x="1670" y="1301"/>
                </a:lnTo>
                <a:lnTo>
                  <a:pt x="1499" y="1441"/>
                </a:lnTo>
                <a:lnTo>
                  <a:pt x="1335" y="1586"/>
                </a:lnTo>
                <a:lnTo>
                  <a:pt x="1179" y="1735"/>
                </a:lnTo>
                <a:lnTo>
                  <a:pt x="1032" y="1890"/>
                </a:lnTo>
                <a:lnTo>
                  <a:pt x="891" y="2050"/>
                </a:lnTo>
                <a:lnTo>
                  <a:pt x="761" y="2217"/>
                </a:lnTo>
                <a:lnTo>
                  <a:pt x="639" y="2385"/>
                </a:lnTo>
                <a:lnTo>
                  <a:pt x="527" y="2560"/>
                </a:lnTo>
                <a:lnTo>
                  <a:pt x="423" y="2738"/>
                </a:lnTo>
                <a:lnTo>
                  <a:pt x="330" y="2921"/>
                </a:lnTo>
                <a:lnTo>
                  <a:pt x="246" y="3108"/>
                </a:lnTo>
                <a:lnTo>
                  <a:pt x="172" y="3298"/>
                </a:lnTo>
                <a:lnTo>
                  <a:pt x="109" y="3490"/>
                </a:lnTo>
                <a:lnTo>
                  <a:pt x="57" y="3687"/>
                </a:lnTo>
                <a:lnTo>
                  <a:pt x="15" y="3888"/>
                </a:lnTo>
                <a:lnTo>
                  <a:pt x="0" y="3988"/>
                </a:lnTo>
                <a:lnTo>
                  <a:pt x="2202" y="3988"/>
                </a:lnTo>
                <a:lnTo>
                  <a:pt x="6214" y="3988"/>
                </a:lnTo>
                <a:lnTo>
                  <a:pt x="6214" y="18"/>
                </a:lnTo>
                <a:lnTo>
                  <a:pt x="6088" y="9"/>
                </a:lnTo>
                <a:lnTo>
                  <a:pt x="5833" y="1"/>
                </a:lnTo>
                <a:lnTo>
                  <a:pt x="5705" y="0"/>
                </a:lnTo>
                <a:close/>
              </a:path>
            </a:pathLst>
          </a:custGeom>
          <a:solidFill>
            <a:srgbClr val="2A88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1946D28-E9B7-4B6C-8A05-8725812020E6}"/>
              </a:ext>
            </a:extLst>
          </p:cNvPr>
          <p:cNvSpPr>
            <a:spLocks/>
          </p:cNvSpPr>
          <p:nvPr/>
        </p:nvSpPr>
        <p:spPr bwMode="auto">
          <a:xfrm>
            <a:off x="8567738" y="6156325"/>
            <a:ext cx="3567112" cy="649288"/>
          </a:xfrm>
          <a:custGeom>
            <a:avLst/>
            <a:gdLst>
              <a:gd name="T0" fmla="*/ 2147483646 w 4495"/>
              <a:gd name="T1" fmla="*/ 2147483646 h 1225"/>
              <a:gd name="T2" fmla="*/ 2147483646 w 4495"/>
              <a:gd name="T3" fmla="*/ 2147483646 h 1225"/>
              <a:gd name="T4" fmla="*/ 2147483646 w 4495"/>
              <a:gd name="T5" fmla="*/ 2147483646 h 1225"/>
              <a:gd name="T6" fmla="*/ 2147483646 w 4495"/>
              <a:gd name="T7" fmla="*/ 2147483646 h 1225"/>
              <a:gd name="T8" fmla="*/ 2147483646 w 4495"/>
              <a:gd name="T9" fmla="*/ 2147483646 h 1225"/>
              <a:gd name="T10" fmla="*/ 2147483646 w 4495"/>
              <a:gd name="T11" fmla="*/ 2147483646 h 1225"/>
              <a:gd name="T12" fmla="*/ 2147483646 w 4495"/>
              <a:gd name="T13" fmla="*/ 2147483646 h 1225"/>
              <a:gd name="T14" fmla="*/ 2147483646 w 4495"/>
              <a:gd name="T15" fmla="*/ 2147483646 h 1225"/>
              <a:gd name="T16" fmla="*/ 2147483646 w 4495"/>
              <a:gd name="T17" fmla="*/ 2147483646 h 1225"/>
              <a:gd name="T18" fmla="*/ 2147483646 w 4495"/>
              <a:gd name="T19" fmla="*/ 2147483646 h 1225"/>
              <a:gd name="T20" fmla="*/ 2147483646 w 4495"/>
              <a:gd name="T21" fmla="*/ 2147483646 h 1225"/>
              <a:gd name="T22" fmla="*/ 2147483646 w 4495"/>
              <a:gd name="T23" fmla="*/ 2147483646 h 1225"/>
              <a:gd name="T24" fmla="*/ 2147483646 w 4495"/>
              <a:gd name="T25" fmla="*/ 2147483646 h 1225"/>
              <a:gd name="T26" fmla="*/ 2147483646 w 4495"/>
              <a:gd name="T27" fmla="*/ 2147483646 h 1225"/>
              <a:gd name="T28" fmla="*/ 2147483646 w 4495"/>
              <a:gd name="T29" fmla="*/ 2147483646 h 1225"/>
              <a:gd name="T30" fmla="*/ 2147483646 w 4495"/>
              <a:gd name="T31" fmla="*/ 2147483646 h 1225"/>
              <a:gd name="T32" fmla="*/ 2147483646 w 4495"/>
              <a:gd name="T33" fmla="*/ 2147483646 h 1225"/>
              <a:gd name="T34" fmla="*/ 2147483646 w 4495"/>
              <a:gd name="T35" fmla="*/ 2147483646 h 1225"/>
              <a:gd name="T36" fmla="*/ 2147483646 w 4495"/>
              <a:gd name="T37" fmla="*/ 2147483646 h 1225"/>
              <a:gd name="T38" fmla="*/ 2147483646 w 4495"/>
              <a:gd name="T39" fmla="*/ 2147483646 h 1225"/>
              <a:gd name="T40" fmla="*/ 2147483646 w 4495"/>
              <a:gd name="T41" fmla="*/ 2147483646 h 1225"/>
              <a:gd name="T42" fmla="*/ 2147483646 w 4495"/>
              <a:gd name="T43" fmla="*/ 2147483646 h 1225"/>
              <a:gd name="T44" fmla="*/ 2147483646 w 4495"/>
              <a:gd name="T45" fmla="*/ 2147483646 h 1225"/>
              <a:gd name="T46" fmla="*/ 2147483646 w 4495"/>
              <a:gd name="T47" fmla="*/ 2147483646 h 1225"/>
              <a:gd name="T48" fmla="*/ 2147483646 w 4495"/>
              <a:gd name="T49" fmla="*/ 2147483646 h 1225"/>
              <a:gd name="T50" fmla="*/ 2147483646 w 4495"/>
              <a:gd name="T51" fmla="*/ 2147483646 h 1225"/>
              <a:gd name="T52" fmla="*/ 2147483646 w 4495"/>
              <a:gd name="T53" fmla="*/ 2147483646 h 1225"/>
              <a:gd name="T54" fmla="*/ 2147483646 w 4495"/>
              <a:gd name="T55" fmla="*/ 2147483646 h 1225"/>
              <a:gd name="T56" fmla="*/ 2147483646 w 4495"/>
              <a:gd name="T57" fmla="*/ 2147483646 h 1225"/>
              <a:gd name="T58" fmla="*/ 0 w 4495"/>
              <a:gd name="T59" fmla="*/ 2147483646 h 1225"/>
              <a:gd name="T60" fmla="*/ 0 w 4495"/>
              <a:gd name="T61" fmla="*/ 2147483646 h 1225"/>
              <a:gd name="T62" fmla="*/ 0 w 4495"/>
              <a:gd name="T63" fmla="*/ 2147483646 h 1225"/>
              <a:gd name="T64" fmla="*/ 2147483646 w 4495"/>
              <a:gd name="T65" fmla="*/ 2147483646 h 1225"/>
              <a:gd name="T66" fmla="*/ 2147483646 w 4495"/>
              <a:gd name="T67" fmla="*/ 2147483646 h 1225"/>
              <a:gd name="T68" fmla="*/ 2147483646 w 4495"/>
              <a:gd name="T69" fmla="*/ 2147483646 h 1225"/>
              <a:gd name="T70" fmla="*/ 2147483646 w 4495"/>
              <a:gd name="T71" fmla="*/ 2147483646 h 1225"/>
              <a:gd name="T72" fmla="*/ 2147483646 w 4495"/>
              <a:gd name="T73" fmla="*/ 2147483646 h 1225"/>
              <a:gd name="T74" fmla="*/ 2147483646 w 4495"/>
              <a:gd name="T75" fmla="*/ 2147483646 h 1225"/>
              <a:gd name="T76" fmla="*/ 2147483646 w 4495"/>
              <a:gd name="T77" fmla="*/ 2147483646 h 1225"/>
              <a:gd name="T78" fmla="*/ 2147483646 w 4495"/>
              <a:gd name="T79" fmla="*/ 2147483646 h 1225"/>
              <a:gd name="T80" fmla="*/ 2147483646 w 4495"/>
              <a:gd name="T81" fmla="*/ 2147483646 h 1225"/>
              <a:gd name="T82" fmla="*/ 2147483646 w 4495"/>
              <a:gd name="T83" fmla="*/ 2147483646 h 1225"/>
              <a:gd name="T84" fmla="*/ 2147483646 w 4495"/>
              <a:gd name="T85" fmla="*/ 2147483646 h 1225"/>
              <a:gd name="T86" fmla="*/ 2147483646 w 4495"/>
              <a:gd name="T87" fmla="*/ 2147483646 h 1225"/>
              <a:gd name="T88" fmla="*/ 2147483646 w 4495"/>
              <a:gd name="T89" fmla="*/ 2147483646 h 1225"/>
              <a:gd name="T90" fmla="*/ 2147483646 w 4495"/>
              <a:gd name="T91" fmla="*/ 0 h 1225"/>
              <a:gd name="T92" fmla="*/ 2147483646 w 4495"/>
              <a:gd name="T93" fmla="*/ 2147483646 h 1225"/>
              <a:gd name="T94" fmla="*/ 2147483646 w 4495"/>
              <a:gd name="T95" fmla="*/ 2147483646 h 1225"/>
              <a:gd name="T96" fmla="*/ 2147483646 w 4495"/>
              <a:gd name="T97" fmla="*/ 2147483646 h 1225"/>
              <a:gd name="T98" fmla="*/ 2147483646 w 4495"/>
              <a:gd name="T99" fmla="*/ 2147483646 h 1225"/>
              <a:gd name="T100" fmla="*/ 2147483646 w 4495"/>
              <a:gd name="T101" fmla="*/ 2147483646 h 1225"/>
              <a:gd name="T102" fmla="*/ 2147483646 w 4495"/>
              <a:gd name="T103" fmla="*/ 2147483646 h 1225"/>
              <a:gd name="T104" fmla="*/ 2147483646 w 4495"/>
              <a:gd name="T105" fmla="*/ 2147483646 h 1225"/>
              <a:gd name="T106" fmla="*/ 2147483646 w 4495"/>
              <a:gd name="T107" fmla="*/ 2147483646 h 1225"/>
              <a:gd name="T108" fmla="*/ 2147483646 w 4495"/>
              <a:gd name="T109" fmla="*/ 2147483646 h 1225"/>
              <a:gd name="T110" fmla="*/ 2147483646 w 4495"/>
              <a:gd name="T111" fmla="*/ 2147483646 h 1225"/>
              <a:gd name="T112" fmla="*/ 2147483646 w 4495"/>
              <a:gd name="T113" fmla="*/ 2147483646 h 1225"/>
              <a:gd name="T114" fmla="*/ 2147483646 w 4495"/>
              <a:gd name="T115" fmla="*/ 2147483646 h 1225"/>
              <a:gd name="T116" fmla="*/ 2147483646 w 4495"/>
              <a:gd name="T117" fmla="*/ 2147483646 h 1225"/>
              <a:gd name="T118" fmla="*/ 2147483646 w 4495"/>
              <a:gd name="T119" fmla="*/ 2147483646 h 1225"/>
              <a:gd name="T120" fmla="*/ 2147483646 w 4495"/>
              <a:gd name="T121" fmla="*/ 2147483646 h 12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495" h="1225">
                <a:moveTo>
                  <a:pt x="4495" y="612"/>
                </a:moveTo>
                <a:lnTo>
                  <a:pt x="4494" y="629"/>
                </a:lnTo>
                <a:lnTo>
                  <a:pt x="4489" y="660"/>
                </a:lnTo>
                <a:lnTo>
                  <a:pt x="4470" y="706"/>
                </a:lnTo>
                <a:lnTo>
                  <a:pt x="4425" y="766"/>
                </a:lnTo>
                <a:lnTo>
                  <a:pt x="4359" y="823"/>
                </a:lnTo>
                <a:lnTo>
                  <a:pt x="4274" y="879"/>
                </a:lnTo>
                <a:lnTo>
                  <a:pt x="4171" y="930"/>
                </a:lnTo>
                <a:lnTo>
                  <a:pt x="4049" y="979"/>
                </a:lnTo>
                <a:lnTo>
                  <a:pt x="3911" y="1025"/>
                </a:lnTo>
                <a:lnTo>
                  <a:pt x="3759" y="1065"/>
                </a:lnTo>
                <a:lnTo>
                  <a:pt x="3593" y="1103"/>
                </a:lnTo>
                <a:lnTo>
                  <a:pt x="3321" y="1152"/>
                </a:lnTo>
                <a:lnTo>
                  <a:pt x="2917" y="1198"/>
                </a:lnTo>
                <a:lnTo>
                  <a:pt x="2479" y="1223"/>
                </a:lnTo>
                <a:lnTo>
                  <a:pt x="2248" y="1225"/>
                </a:lnTo>
                <a:lnTo>
                  <a:pt x="2017" y="1223"/>
                </a:lnTo>
                <a:lnTo>
                  <a:pt x="1577" y="1198"/>
                </a:lnTo>
                <a:lnTo>
                  <a:pt x="1175" y="1152"/>
                </a:lnTo>
                <a:lnTo>
                  <a:pt x="902" y="1103"/>
                </a:lnTo>
                <a:lnTo>
                  <a:pt x="736" y="1065"/>
                </a:lnTo>
                <a:lnTo>
                  <a:pt x="583" y="1025"/>
                </a:lnTo>
                <a:lnTo>
                  <a:pt x="446" y="979"/>
                </a:lnTo>
                <a:lnTo>
                  <a:pt x="325" y="930"/>
                </a:lnTo>
                <a:lnTo>
                  <a:pt x="221" y="879"/>
                </a:lnTo>
                <a:lnTo>
                  <a:pt x="135" y="823"/>
                </a:lnTo>
                <a:lnTo>
                  <a:pt x="70" y="766"/>
                </a:lnTo>
                <a:lnTo>
                  <a:pt x="24" y="706"/>
                </a:lnTo>
                <a:lnTo>
                  <a:pt x="7" y="660"/>
                </a:lnTo>
                <a:lnTo>
                  <a:pt x="0" y="629"/>
                </a:lnTo>
                <a:lnTo>
                  <a:pt x="0" y="612"/>
                </a:lnTo>
                <a:lnTo>
                  <a:pt x="0" y="597"/>
                </a:lnTo>
                <a:lnTo>
                  <a:pt x="7" y="565"/>
                </a:lnTo>
                <a:lnTo>
                  <a:pt x="24" y="519"/>
                </a:lnTo>
                <a:lnTo>
                  <a:pt x="70" y="460"/>
                </a:lnTo>
                <a:lnTo>
                  <a:pt x="135" y="401"/>
                </a:lnTo>
                <a:lnTo>
                  <a:pt x="221" y="347"/>
                </a:lnTo>
                <a:lnTo>
                  <a:pt x="325" y="295"/>
                </a:lnTo>
                <a:lnTo>
                  <a:pt x="446" y="247"/>
                </a:lnTo>
                <a:lnTo>
                  <a:pt x="583" y="200"/>
                </a:lnTo>
                <a:lnTo>
                  <a:pt x="736" y="159"/>
                </a:lnTo>
                <a:lnTo>
                  <a:pt x="902" y="121"/>
                </a:lnTo>
                <a:lnTo>
                  <a:pt x="1175" y="74"/>
                </a:lnTo>
                <a:lnTo>
                  <a:pt x="1577" y="26"/>
                </a:lnTo>
                <a:lnTo>
                  <a:pt x="2017" y="2"/>
                </a:lnTo>
                <a:lnTo>
                  <a:pt x="2248" y="0"/>
                </a:lnTo>
                <a:lnTo>
                  <a:pt x="2479" y="2"/>
                </a:lnTo>
                <a:lnTo>
                  <a:pt x="2917" y="26"/>
                </a:lnTo>
                <a:lnTo>
                  <a:pt x="3321" y="74"/>
                </a:lnTo>
                <a:lnTo>
                  <a:pt x="3593" y="121"/>
                </a:lnTo>
                <a:lnTo>
                  <a:pt x="3759" y="159"/>
                </a:lnTo>
                <a:lnTo>
                  <a:pt x="3911" y="200"/>
                </a:lnTo>
                <a:lnTo>
                  <a:pt x="4049" y="247"/>
                </a:lnTo>
                <a:lnTo>
                  <a:pt x="4171" y="295"/>
                </a:lnTo>
                <a:lnTo>
                  <a:pt x="4274" y="347"/>
                </a:lnTo>
                <a:lnTo>
                  <a:pt x="4359" y="401"/>
                </a:lnTo>
                <a:lnTo>
                  <a:pt x="4425" y="460"/>
                </a:lnTo>
                <a:lnTo>
                  <a:pt x="4470" y="519"/>
                </a:lnTo>
                <a:lnTo>
                  <a:pt x="4489" y="565"/>
                </a:lnTo>
                <a:lnTo>
                  <a:pt x="4494" y="597"/>
                </a:lnTo>
                <a:lnTo>
                  <a:pt x="4495" y="612"/>
                </a:lnTo>
                <a:close/>
              </a:path>
            </a:pathLst>
          </a:custGeom>
          <a:solidFill>
            <a:srgbClr val="C5C5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F68F2EE-8FED-4AE5-8006-F53061FC669C}"/>
              </a:ext>
            </a:extLst>
          </p:cNvPr>
          <p:cNvSpPr>
            <a:spLocks/>
          </p:cNvSpPr>
          <p:nvPr/>
        </p:nvSpPr>
        <p:spPr bwMode="auto">
          <a:xfrm>
            <a:off x="6745288" y="1682750"/>
            <a:ext cx="3787775" cy="2105025"/>
          </a:xfrm>
          <a:custGeom>
            <a:avLst/>
            <a:gdLst>
              <a:gd name="T0" fmla="*/ 2147483646 w 4774"/>
              <a:gd name="T1" fmla="*/ 2147483646 h 3979"/>
              <a:gd name="T2" fmla="*/ 2147483646 w 4774"/>
              <a:gd name="T3" fmla="*/ 2147483646 h 3979"/>
              <a:gd name="T4" fmla="*/ 2147483646 w 4774"/>
              <a:gd name="T5" fmla="*/ 2147483646 h 3979"/>
              <a:gd name="T6" fmla="*/ 2147483646 w 4774"/>
              <a:gd name="T7" fmla="*/ 2147483646 h 3979"/>
              <a:gd name="T8" fmla="*/ 2147483646 w 4774"/>
              <a:gd name="T9" fmla="*/ 2147483646 h 3979"/>
              <a:gd name="T10" fmla="*/ 2147483646 w 4774"/>
              <a:gd name="T11" fmla="*/ 2147483646 h 3979"/>
              <a:gd name="T12" fmla="*/ 2147483646 w 4774"/>
              <a:gd name="T13" fmla="*/ 2147483646 h 3979"/>
              <a:gd name="T14" fmla="*/ 2147483646 w 4774"/>
              <a:gd name="T15" fmla="*/ 2147483646 h 3979"/>
              <a:gd name="T16" fmla="*/ 2147483646 w 4774"/>
              <a:gd name="T17" fmla="*/ 2147483646 h 3979"/>
              <a:gd name="T18" fmla="*/ 2147483646 w 4774"/>
              <a:gd name="T19" fmla="*/ 2147483646 h 3979"/>
              <a:gd name="T20" fmla="*/ 2147483646 w 4774"/>
              <a:gd name="T21" fmla="*/ 2147483646 h 3979"/>
              <a:gd name="T22" fmla="*/ 2147483646 w 4774"/>
              <a:gd name="T23" fmla="*/ 2147483646 h 3979"/>
              <a:gd name="T24" fmla="*/ 0 w 4774"/>
              <a:gd name="T25" fmla="*/ 2147483646 h 3979"/>
              <a:gd name="T26" fmla="*/ 2147483646 w 4774"/>
              <a:gd name="T27" fmla="*/ 2147483646 h 3979"/>
              <a:gd name="T28" fmla="*/ 2147483646 w 4774"/>
              <a:gd name="T29" fmla="*/ 2147483646 h 3979"/>
              <a:gd name="T30" fmla="*/ 2147483646 w 4774"/>
              <a:gd name="T31" fmla="*/ 2147483646 h 3979"/>
              <a:gd name="T32" fmla="*/ 2147483646 w 4774"/>
              <a:gd name="T33" fmla="*/ 2147483646 h 3979"/>
              <a:gd name="T34" fmla="*/ 2147483646 w 4774"/>
              <a:gd name="T35" fmla="*/ 2147483646 h 3979"/>
              <a:gd name="T36" fmla="*/ 2147483646 w 4774"/>
              <a:gd name="T37" fmla="*/ 2147483646 h 3979"/>
              <a:gd name="T38" fmla="*/ 2147483646 w 4774"/>
              <a:gd name="T39" fmla="*/ 2147483646 h 3979"/>
              <a:gd name="T40" fmla="*/ 2147483646 w 4774"/>
              <a:gd name="T41" fmla="*/ 2147483646 h 3979"/>
              <a:gd name="T42" fmla="*/ 2147483646 w 4774"/>
              <a:gd name="T43" fmla="*/ 2147483646 h 3979"/>
              <a:gd name="T44" fmla="*/ 2147483646 w 4774"/>
              <a:gd name="T45" fmla="*/ 2147483646 h 3979"/>
              <a:gd name="T46" fmla="*/ 2147483646 w 4774"/>
              <a:gd name="T47" fmla="*/ 2147483646 h 3979"/>
              <a:gd name="T48" fmla="*/ 2147483646 w 4774"/>
              <a:gd name="T49" fmla="*/ 2147483646 h 3979"/>
              <a:gd name="T50" fmla="*/ 2147483646 w 4774"/>
              <a:gd name="T51" fmla="*/ 2147483646 h 3979"/>
              <a:gd name="T52" fmla="*/ 2147483646 w 4774"/>
              <a:gd name="T53" fmla="*/ 2147483646 h 3979"/>
              <a:gd name="T54" fmla="*/ 2147483646 w 4774"/>
              <a:gd name="T55" fmla="*/ 2147483646 h 3979"/>
              <a:gd name="T56" fmla="*/ 2147483646 w 4774"/>
              <a:gd name="T57" fmla="*/ 2147483646 h 3979"/>
              <a:gd name="T58" fmla="*/ 2147483646 w 4774"/>
              <a:gd name="T59" fmla="*/ 2147483646 h 3979"/>
              <a:gd name="T60" fmla="*/ 2147483646 w 4774"/>
              <a:gd name="T61" fmla="*/ 2147483646 h 3979"/>
              <a:gd name="T62" fmla="*/ 2147483646 w 4774"/>
              <a:gd name="T63" fmla="*/ 2147483646 h 3979"/>
              <a:gd name="T64" fmla="*/ 2147483646 w 4774"/>
              <a:gd name="T65" fmla="*/ 2147483646 h 3979"/>
              <a:gd name="T66" fmla="*/ 2147483646 w 4774"/>
              <a:gd name="T67" fmla="*/ 2147483646 h 3979"/>
              <a:gd name="T68" fmla="*/ 2147483646 w 4774"/>
              <a:gd name="T69" fmla="*/ 2147483646 h 3979"/>
              <a:gd name="T70" fmla="*/ 2147483646 w 4774"/>
              <a:gd name="T71" fmla="*/ 2147483646 h 3979"/>
              <a:gd name="T72" fmla="*/ 2147483646 w 4774"/>
              <a:gd name="T73" fmla="*/ 2147483646 h 3979"/>
              <a:gd name="T74" fmla="*/ 2147483646 w 4774"/>
              <a:gd name="T75" fmla="*/ 2147483646 h 3979"/>
              <a:gd name="T76" fmla="*/ 2147483646 w 4774"/>
              <a:gd name="T77" fmla="*/ 2147483646 h 3979"/>
              <a:gd name="T78" fmla="*/ 2147483646 w 4774"/>
              <a:gd name="T79" fmla="*/ 2147483646 h 3979"/>
              <a:gd name="T80" fmla="*/ 2147483646 w 4774"/>
              <a:gd name="T81" fmla="*/ 2147483646 h 3979"/>
              <a:gd name="T82" fmla="*/ 2147483646 w 4774"/>
              <a:gd name="T83" fmla="*/ 2147483646 h 3979"/>
              <a:gd name="T84" fmla="*/ 2147483646 w 4774"/>
              <a:gd name="T85" fmla="*/ 2147483646 h 3979"/>
              <a:gd name="T86" fmla="*/ 2147483646 w 4774"/>
              <a:gd name="T87" fmla="*/ 2147483646 h 3979"/>
              <a:gd name="T88" fmla="*/ 2147483646 w 4774"/>
              <a:gd name="T89" fmla="*/ 2147483646 h 397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774" h="3979">
                <a:moveTo>
                  <a:pt x="3218" y="0"/>
                </a:moveTo>
                <a:lnTo>
                  <a:pt x="3241" y="24"/>
                </a:lnTo>
                <a:lnTo>
                  <a:pt x="3272" y="32"/>
                </a:lnTo>
                <a:lnTo>
                  <a:pt x="3339" y="65"/>
                </a:lnTo>
                <a:lnTo>
                  <a:pt x="3406" y="117"/>
                </a:lnTo>
                <a:lnTo>
                  <a:pt x="3473" y="183"/>
                </a:lnTo>
                <a:lnTo>
                  <a:pt x="3537" y="262"/>
                </a:lnTo>
                <a:lnTo>
                  <a:pt x="3598" y="353"/>
                </a:lnTo>
                <a:lnTo>
                  <a:pt x="3655" y="450"/>
                </a:lnTo>
                <a:lnTo>
                  <a:pt x="3706" y="557"/>
                </a:lnTo>
                <a:lnTo>
                  <a:pt x="3750" y="667"/>
                </a:lnTo>
                <a:lnTo>
                  <a:pt x="3785" y="778"/>
                </a:lnTo>
                <a:lnTo>
                  <a:pt x="3810" y="890"/>
                </a:lnTo>
                <a:lnTo>
                  <a:pt x="3825" y="1000"/>
                </a:lnTo>
                <a:lnTo>
                  <a:pt x="3827" y="1106"/>
                </a:lnTo>
                <a:lnTo>
                  <a:pt x="3814" y="1204"/>
                </a:lnTo>
                <a:lnTo>
                  <a:pt x="3788" y="1295"/>
                </a:lnTo>
                <a:lnTo>
                  <a:pt x="3745" y="1374"/>
                </a:lnTo>
                <a:lnTo>
                  <a:pt x="3716" y="1408"/>
                </a:lnTo>
                <a:lnTo>
                  <a:pt x="3704" y="1417"/>
                </a:lnTo>
                <a:lnTo>
                  <a:pt x="3681" y="1441"/>
                </a:lnTo>
                <a:lnTo>
                  <a:pt x="3653" y="1488"/>
                </a:lnTo>
                <a:lnTo>
                  <a:pt x="3628" y="1567"/>
                </a:lnTo>
                <a:lnTo>
                  <a:pt x="3618" y="1652"/>
                </a:lnTo>
                <a:lnTo>
                  <a:pt x="3621" y="1694"/>
                </a:lnTo>
                <a:lnTo>
                  <a:pt x="2372" y="2214"/>
                </a:lnTo>
                <a:lnTo>
                  <a:pt x="2367" y="2196"/>
                </a:lnTo>
                <a:lnTo>
                  <a:pt x="2352" y="2164"/>
                </a:lnTo>
                <a:lnTo>
                  <a:pt x="2319" y="2122"/>
                </a:lnTo>
                <a:lnTo>
                  <a:pt x="2264" y="2084"/>
                </a:lnTo>
                <a:lnTo>
                  <a:pt x="2219" y="2073"/>
                </a:lnTo>
                <a:lnTo>
                  <a:pt x="2190" y="2074"/>
                </a:lnTo>
                <a:lnTo>
                  <a:pt x="2177" y="2079"/>
                </a:lnTo>
                <a:lnTo>
                  <a:pt x="140" y="2867"/>
                </a:lnTo>
                <a:lnTo>
                  <a:pt x="107" y="2881"/>
                </a:lnTo>
                <a:lnTo>
                  <a:pt x="58" y="2919"/>
                </a:lnTo>
                <a:lnTo>
                  <a:pt x="26" y="2965"/>
                </a:lnTo>
                <a:lnTo>
                  <a:pt x="8" y="3016"/>
                </a:lnTo>
                <a:lnTo>
                  <a:pt x="0" y="3071"/>
                </a:lnTo>
                <a:lnTo>
                  <a:pt x="2" y="3125"/>
                </a:lnTo>
                <a:lnTo>
                  <a:pt x="14" y="3203"/>
                </a:lnTo>
                <a:lnTo>
                  <a:pt x="23" y="3245"/>
                </a:lnTo>
                <a:lnTo>
                  <a:pt x="140" y="3736"/>
                </a:lnTo>
                <a:lnTo>
                  <a:pt x="152" y="3778"/>
                </a:lnTo>
                <a:lnTo>
                  <a:pt x="186" y="3851"/>
                </a:lnTo>
                <a:lnTo>
                  <a:pt x="216" y="3895"/>
                </a:lnTo>
                <a:lnTo>
                  <a:pt x="252" y="3936"/>
                </a:lnTo>
                <a:lnTo>
                  <a:pt x="294" y="3964"/>
                </a:lnTo>
                <a:lnTo>
                  <a:pt x="343" y="3979"/>
                </a:lnTo>
                <a:lnTo>
                  <a:pt x="396" y="3975"/>
                </a:lnTo>
                <a:lnTo>
                  <a:pt x="424" y="3964"/>
                </a:lnTo>
                <a:lnTo>
                  <a:pt x="2409" y="3061"/>
                </a:lnTo>
                <a:lnTo>
                  <a:pt x="2422" y="3054"/>
                </a:lnTo>
                <a:lnTo>
                  <a:pt x="2446" y="3033"/>
                </a:lnTo>
                <a:lnTo>
                  <a:pt x="2478" y="2990"/>
                </a:lnTo>
                <a:lnTo>
                  <a:pt x="2507" y="2917"/>
                </a:lnTo>
                <a:lnTo>
                  <a:pt x="2516" y="2859"/>
                </a:lnTo>
                <a:lnTo>
                  <a:pt x="2513" y="2821"/>
                </a:lnTo>
                <a:lnTo>
                  <a:pt x="2510" y="2803"/>
                </a:lnTo>
                <a:lnTo>
                  <a:pt x="2511" y="2803"/>
                </a:lnTo>
                <a:lnTo>
                  <a:pt x="3765" y="2281"/>
                </a:lnTo>
                <a:lnTo>
                  <a:pt x="3773" y="2310"/>
                </a:lnTo>
                <a:lnTo>
                  <a:pt x="3793" y="2363"/>
                </a:lnTo>
                <a:lnTo>
                  <a:pt x="3816" y="2408"/>
                </a:lnTo>
                <a:lnTo>
                  <a:pt x="3842" y="2444"/>
                </a:lnTo>
                <a:lnTo>
                  <a:pt x="3884" y="2487"/>
                </a:lnTo>
                <a:lnTo>
                  <a:pt x="3945" y="2525"/>
                </a:lnTo>
                <a:lnTo>
                  <a:pt x="3979" y="2536"/>
                </a:lnTo>
                <a:lnTo>
                  <a:pt x="4009" y="2546"/>
                </a:lnTo>
                <a:lnTo>
                  <a:pt x="4060" y="2582"/>
                </a:lnTo>
                <a:lnTo>
                  <a:pt x="4098" y="2634"/>
                </a:lnTo>
                <a:lnTo>
                  <a:pt x="4125" y="2695"/>
                </a:lnTo>
                <a:lnTo>
                  <a:pt x="4155" y="2804"/>
                </a:lnTo>
                <a:lnTo>
                  <a:pt x="4179" y="2965"/>
                </a:lnTo>
                <a:lnTo>
                  <a:pt x="4192" y="3043"/>
                </a:lnTo>
                <a:lnTo>
                  <a:pt x="4129" y="3068"/>
                </a:lnTo>
                <a:lnTo>
                  <a:pt x="4113" y="3076"/>
                </a:lnTo>
                <a:lnTo>
                  <a:pt x="4083" y="3099"/>
                </a:lnTo>
                <a:lnTo>
                  <a:pt x="4058" y="3131"/>
                </a:lnTo>
                <a:lnTo>
                  <a:pt x="4038" y="3167"/>
                </a:lnTo>
                <a:lnTo>
                  <a:pt x="4023" y="3210"/>
                </a:lnTo>
                <a:lnTo>
                  <a:pt x="4015" y="3256"/>
                </a:lnTo>
                <a:lnTo>
                  <a:pt x="4012" y="3306"/>
                </a:lnTo>
                <a:lnTo>
                  <a:pt x="4017" y="3357"/>
                </a:lnTo>
                <a:lnTo>
                  <a:pt x="4022" y="3382"/>
                </a:lnTo>
                <a:lnTo>
                  <a:pt x="4029" y="3407"/>
                </a:lnTo>
                <a:lnTo>
                  <a:pt x="4047" y="3453"/>
                </a:lnTo>
                <a:lnTo>
                  <a:pt x="4069" y="3491"/>
                </a:lnTo>
                <a:lnTo>
                  <a:pt x="4097" y="3523"/>
                </a:lnTo>
                <a:lnTo>
                  <a:pt x="4127" y="3546"/>
                </a:lnTo>
                <a:lnTo>
                  <a:pt x="4160" y="3562"/>
                </a:lnTo>
                <a:lnTo>
                  <a:pt x="4194" y="3569"/>
                </a:lnTo>
                <a:lnTo>
                  <a:pt x="4229" y="3564"/>
                </a:lnTo>
                <a:lnTo>
                  <a:pt x="4246" y="3559"/>
                </a:lnTo>
                <a:lnTo>
                  <a:pt x="4656" y="3389"/>
                </a:lnTo>
                <a:lnTo>
                  <a:pt x="4672" y="3380"/>
                </a:lnTo>
                <a:lnTo>
                  <a:pt x="4703" y="3357"/>
                </a:lnTo>
                <a:lnTo>
                  <a:pt x="4728" y="3326"/>
                </a:lnTo>
                <a:lnTo>
                  <a:pt x="4748" y="3288"/>
                </a:lnTo>
                <a:lnTo>
                  <a:pt x="4763" y="3245"/>
                </a:lnTo>
                <a:lnTo>
                  <a:pt x="4771" y="3199"/>
                </a:lnTo>
                <a:lnTo>
                  <a:pt x="4774" y="3150"/>
                </a:lnTo>
                <a:lnTo>
                  <a:pt x="4768" y="3100"/>
                </a:lnTo>
                <a:lnTo>
                  <a:pt x="4763" y="3073"/>
                </a:lnTo>
                <a:lnTo>
                  <a:pt x="4757" y="3051"/>
                </a:lnTo>
                <a:lnTo>
                  <a:pt x="4741" y="3011"/>
                </a:lnTo>
                <a:lnTo>
                  <a:pt x="4721" y="2974"/>
                </a:lnTo>
                <a:lnTo>
                  <a:pt x="4698" y="2945"/>
                </a:lnTo>
                <a:lnTo>
                  <a:pt x="4671" y="2921"/>
                </a:lnTo>
                <a:lnTo>
                  <a:pt x="4643" y="2905"/>
                </a:lnTo>
                <a:lnTo>
                  <a:pt x="4612" y="2895"/>
                </a:lnTo>
                <a:lnTo>
                  <a:pt x="4581" y="2892"/>
                </a:lnTo>
                <a:lnTo>
                  <a:pt x="4565" y="2895"/>
                </a:lnTo>
                <a:lnTo>
                  <a:pt x="4552" y="2822"/>
                </a:lnTo>
                <a:lnTo>
                  <a:pt x="4540" y="2706"/>
                </a:lnTo>
                <a:lnTo>
                  <a:pt x="4537" y="2571"/>
                </a:lnTo>
                <a:lnTo>
                  <a:pt x="4544" y="2450"/>
                </a:lnTo>
                <a:lnTo>
                  <a:pt x="4545" y="2356"/>
                </a:lnTo>
                <a:lnTo>
                  <a:pt x="4537" y="2239"/>
                </a:lnTo>
                <a:lnTo>
                  <a:pt x="4516" y="2088"/>
                </a:lnTo>
                <a:lnTo>
                  <a:pt x="4498" y="1994"/>
                </a:lnTo>
                <a:lnTo>
                  <a:pt x="4286" y="1063"/>
                </a:lnTo>
                <a:lnTo>
                  <a:pt x="4270" y="1002"/>
                </a:lnTo>
                <a:lnTo>
                  <a:pt x="4234" y="887"/>
                </a:lnTo>
                <a:lnTo>
                  <a:pt x="4192" y="781"/>
                </a:lnTo>
                <a:lnTo>
                  <a:pt x="4144" y="683"/>
                </a:lnTo>
                <a:lnTo>
                  <a:pt x="4093" y="593"/>
                </a:lnTo>
                <a:lnTo>
                  <a:pt x="4035" y="509"/>
                </a:lnTo>
                <a:lnTo>
                  <a:pt x="3972" y="432"/>
                </a:lnTo>
                <a:lnTo>
                  <a:pt x="3907" y="361"/>
                </a:lnTo>
                <a:lnTo>
                  <a:pt x="3836" y="298"/>
                </a:lnTo>
                <a:lnTo>
                  <a:pt x="3763" y="241"/>
                </a:lnTo>
                <a:lnTo>
                  <a:pt x="3647" y="164"/>
                </a:lnTo>
                <a:lnTo>
                  <a:pt x="3481" y="84"/>
                </a:lnTo>
                <a:lnTo>
                  <a:pt x="3307" y="22"/>
                </a:lnTo>
                <a:lnTo>
                  <a:pt x="32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AF6E4F0-61F5-440E-8988-7576831271DD}"/>
              </a:ext>
            </a:extLst>
          </p:cNvPr>
          <p:cNvSpPr>
            <a:spLocks noEditPoints="1"/>
          </p:cNvSpPr>
          <p:nvPr/>
        </p:nvSpPr>
        <p:spPr bwMode="auto">
          <a:xfrm>
            <a:off x="6677025" y="1622425"/>
            <a:ext cx="3924300" cy="2225675"/>
          </a:xfrm>
          <a:custGeom>
            <a:avLst/>
            <a:gdLst>
              <a:gd name="T0" fmla="*/ 2147483646 w 4944"/>
              <a:gd name="T1" fmla="*/ 2147483646 h 4207"/>
              <a:gd name="T2" fmla="*/ 2147483646 w 4944"/>
              <a:gd name="T3" fmla="*/ 2147483646 h 4207"/>
              <a:gd name="T4" fmla="*/ 2147483646 w 4944"/>
              <a:gd name="T5" fmla="*/ 2147483646 h 4207"/>
              <a:gd name="T6" fmla="*/ 2147483646 w 4944"/>
              <a:gd name="T7" fmla="*/ 2147483646 h 4207"/>
              <a:gd name="T8" fmla="*/ 2147483646 w 4944"/>
              <a:gd name="T9" fmla="*/ 2147483646 h 4207"/>
              <a:gd name="T10" fmla="*/ 2147483646 w 4944"/>
              <a:gd name="T11" fmla="*/ 2147483646 h 4207"/>
              <a:gd name="T12" fmla="*/ 2147483646 w 4944"/>
              <a:gd name="T13" fmla="*/ 2147483646 h 4207"/>
              <a:gd name="T14" fmla="*/ 2147483646 w 4944"/>
              <a:gd name="T15" fmla="*/ 2147483646 h 4207"/>
              <a:gd name="T16" fmla="*/ 2147483646 w 4944"/>
              <a:gd name="T17" fmla="*/ 2147483646 h 4207"/>
              <a:gd name="T18" fmla="*/ 2147483646 w 4944"/>
              <a:gd name="T19" fmla="*/ 2147483646 h 4207"/>
              <a:gd name="T20" fmla="*/ 2147483646 w 4944"/>
              <a:gd name="T21" fmla="*/ 2147483646 h 4207"/>
              <a:gd name="T22" fmla="*/ 2147483646 w 4944"/>
              <a:gd name="T23" fmla="*/ 2147483646 h 4207"/>
              <a:gd name="T24" fmla="*/ 2147483646 w 4944"/>
              <a:gd name="T25" fmla="*/ 2147483646 h 4207"/>
              <a:gd name="T26" fmla="*/ 2147483646 w 4944"/>
              <a:gd name="T27" fmla="*/ 2147483646 h 4207"/>
              <a:gd name="T28" fmla="*/ 2147483646 w 4944"/>
              <a:gd name="T29" fmla="*/ 2147483646 h 4207"/>
              <a:gd name="T30" fmla="*/ 2147483646 w 4944"/>
              <a:gd name="T31" fmla="*/ 2147483646 h 4207"/>
              <a:gd name="T32" fmla="*/ 2147483646 w 4944"/>
              <a:gd name="T33" fmla="*/ 2147483646 h 4207"/>
              <a:gd name="T34" fmla="*/ 2147483646 w 4944"/>
              <a:gd name="T35" fmla="*/ 2147483646 h 4207"/>
              <a:gd name="T36" fmla="*/ 2147483646 w 4944"/>
              <a:gd name="T37" fmla="*/ 2147483646 h 4207"/>
              <a:gd name="T38" fmla="*/ 2147483646 w 4944"/>
              <a:gd name="T39" fmla="*/ 2147483646 h 4207"/>
              <a:gd name="T40" fmla="*/ 2147483646 w 4944"/>
              <a:gd name="T41" fmla="*/ 2147483646 h 4207"/>
              <a:gd name="T42" fmla="*/ 2147483646 w 4944"/>
              <a:gd name="T43" fmla="*/ 2147483646 h 4207"/>
              <a:gd name="T44" fmla="*/ 2147483646 w 4944"/>
              <a:gd name="T45" fmla="*/ 2147483646 h 4207"/>
              <a:gd name="T46" fmla="*/ 2147483646 w 4944"/>
              <a:gd name="T47" fmla="*/ 2147483646 h 4207"/>
              <a:gd name="T48" fmla="*/ 2147483646 w 4944"/>
              <a:gd name="T49" fmla="*/ 2147483646 h 4207"/>
              <a:gd name="T50" fmla="*/ 2147483646 w 4944"/>
              <a:gd name="T51" fmla="*/ 2147483646 h 4207"/>
              <a:gd name="T52" fmla="*/ 2147483646 w 4944"/>
              <a:gd name="T53" fmla="*/ 2147483646 h 4207"/>
              <a:gd name="T54" fmla="*/ 2147483646 w 4944"/>
              <a:gd name="T55" fmla="*/ 2147483646 h 4207"/>
              <a:gd name="T56" fmla="*/ 2147483646 w 4944"/>
              <a:gd name="T57" fmla="*/ 2147483646 h 4207"/>
              <a:gd name="T58" fmla="*/ 2147483646 w 4944"/>
              <a:gd name="T59" fmla="*/ 2147483646 h 4207"/>
              <a:gd name="T60" fmla="*/ 2147483646 w 4944"/>
              <a:gd name="T61" fmla="*/ 2147483646 h 4207"/>
              <a:gd name="T62" fmla="*/ 2147483646 w 4944"/>
              <a:gd name="T63" fmla="*/ 2147483646 h 4207"/>
              <a:gd name="T64" fmla="*/ 2147483646 w 4944"/>
              <a:gd name="T65" fmla="*/ 2147483646 h 4207"/>
              <a:gd name="T66" fmla="*/ 2147483646 w 4944"/>
              <a:gd name="T67" fmla="*/ 2147483646 h 4207"/>
              <a:gd name="T68" fmla="*/ 2147483646 w 4944"/>
              <a:gd name="T69" fmla="*/ 2147483646 h 4207"/>
              <a:gd name="T70" fmla="*/ 2147483646 w 4944"/>
              <a:gd name="T71" fmla="*/ 2147483646 h 4207"/>
              <a:gd name="T72" fmla="*/ 2147483646 w 4944"/>
              <a:gd name="T73" fmla="*/ 2147483646 h 4207"/>
              <a:gd name="T74" fmla="*/ 2147483646 w 4944"/>
              <a:gd name="T75" fmla="*/ 2147483646 h 4207"/>
              <a:gd name="T76" fmla="*/ 2147483646 w 4944"/>
              <a:gd name="T77" fmla="*/ 2147483646 h 4207"/>
              <a:gd name="T78" fmla="*/ 2147483646 w 4944"/>
              <a:gd name="T79" fmla="*/ 2147483646 h 4207"/>
              <a:gd name="T80" fmla="*/ 2147483646 w 4944"/>
              <a:gd name="T81" fmla="*/ 2147483646 h 4207"/>
              <a:gd name="T82" fmla="*/ 2147483646 w 4944"/>
              <a:gd name="T83" fmla="*/ 2147483646 h 4207"/>
              <a:gd name="T84" fmla="*/ 2147483646 w 4944"/>
              <a:gd name="T85" fmla="*/ 2147483646 h 4207"/>
              <a:gd name="T86" fmla="*/ 2147483646 w 4944"/>
              <a:gd name="T87" fmla="*/ 2147483646 h 4207"/>
              <a:gd name="T88" fmla="*/ 2147483646 w 4944"/>
              <a:gd name="T89" fmla="*/ 2147483646 h 4207"/>
              <a:gd name="T90" fmla="*/ 2147483646 w 4944"/>
              <a:gd name="T91" fmla="*/ 2147483646 h 4207"/>
              <a:gd name="T92" fmla="*/ 2147483646 w 4944"/>
              <a:gd name="T93" fmla="*/ 2147483646 h 4207"/>
              <a:gd name="T94" fmla="*/ 2147483646 w 4944"/>
              <a:gd name="T95" fmla="*/ 2147483646 h 4207"/>
              <a:gd name="T96" fmla="*/ 2147483646 w 4944"/>
              <a:gd name="T97" fmla="*/ 2147483646 h 4207"/>
              <a:gd name="T98" fmla="*/ 2147483646 w 4944"/>
              <a:gd name="T99" fmla="*/ 2147483646 h 4207"/>
              <a:gd name="T100" fmla="*/ 2147483646 w 4944"/>
              <a:gd name="T101" fmla="*/ 2147483646 h 4207"/>
              <a:gd name="T102" fmla="*/ 2147483646 w 4944"/>
              <a:gd name="T103" fmla="*/ 2147483646 h 4207"/>
              <a:gd name="T104" fmla="*/ 2147483646 w 4944"/>
              <a:gd name="T105" fmla="*/ 2147483646 h 4207"/>
              <a:gd name="T106" fmla="*/ 2147483646 w 4944"/>
              <a:gd name="T107" fmla="*/ 2147483646 h 420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944" h="4207">
                <a:moveTo>
                  <a:pt x="318" y="4165"/>
                </a:moveTo>
                <a:lnTo>
                  <a:pt x="282" y="4137"/>
                </a:lnTo>
                <a:lnTo>
                  <a:pt x="224" y="4070"/>
                </a:lnTo>
                <a:lnTo>
                  <a:pt x="182" y="3995"/>
                </a:lnTo>
                <a:lnTo>
                  <a:pt x="154" y="3919"/>
                </a:lnTo>
                <a:lnTo>
                  <a:pt x="143" y="3885"/>
                </a:lnTo>
                <a:lnTo>
                  <a:pt x="27" y="3393"/>
                </a:lnTo>
                <a:lnTo>
                  <a:pt x="21" y="3366"/>
                </a:lnTo>
                <a:lnTo>
                  <a:pt x="6" y="3292"/>
                </a:lnTo>
                <a:lnTo>
                  <a:pt x="2" y="3247"/>
                </a:lnTo>
                <a:lnTo>
                  <a:pt x="0" y="3201"/>
                </a:lnTo>
                <a:lnTo>
                  <a:pt x="5" y="3124"/>
                </a:lnTo>
                <a:lnTo>
                  <a:pt x="18" y="3071"/>
                </a:lnTo>
                <a:lnTo>
                  <a:pt x="27" y="3045"/>
                </a:lnTo>
                <a:lnTo>
                  <a:pt x="40" y="3015"/>
                </a:lnTo>
                <a:lnTo>
                  <a:pt x="74" y="2962"/>
                </a:lnTo>
                <a:lnTo>
                  <a:pt x="118" y="2919"/>
                </a:lnTo>
                <a:lnTo>
                  <a:pt x="172" y="2886"/>
                </a:lnTo>
                <a:lnTo>
                  <a:pt x="201" y="2873"/>
                </a:lnTo>
                <a:lnTo>
                  <a:pt x="2238" y="2085"/>
                </a:lnTo>
                <a:lnTo>
                  <a:pt x="2262" y="2078"/>
                </a:lnTo>
                <a:lnTo>
                  <a:pt x="2310" y="2075"/>
                </a:lnTo>
                <a:lnTo>
                  <a:pt x="2355" y="2085"/>
                </a:lnTo>
                <a:lnTo>
                  <a:pt x="2398" y="2104"/>
                </a:lnTo>
                <a:lnTo>
                  <a:pt x="2418" y="2117"/>
                </a:lnTo>
                <a:lnTo>
                  <a:pt x="2438" y="2132"/>
                </a:lnTo>
                <a:lnTo>
                  <a:pt x="2477" y="2171"/>
                </a:lnTo>
                <a:lnTo>
                  <a:pt x="2495" y="2194"/>
                </a:lnTo>
                <a:lnTo>
                  <a:pt x="3620" y="1726"/>
                </a:lnTo>
                <a:lnTo>
                  <a:pt x="3624" y="1684"/>
                </a:lnTo>
                <a:lnTo>
                  <a:pt x="3642" y="1606"/>
                </a:lnTo>
                <a:lnTo>
                  <a:pt x="3655" y="1570"/>
                </a:lnTo>
                <a:lnTo>
                  <a:pt x="3673" y="1530"/>
                </a:lnTo>
                <a:lnTo>
                  <a:pt x="3707" y="1474"/>
                </a:lnTo>
                <a:lnTo>
                  <a:pt x="3736" y="1443"/>
                </a:lnTo>
                <a:lnTo>
                  <a:pt x="3752" y="1429"/>
                </a:lnTo>
                <a:lnTo>
                  <a:pt x="3766" y="1411"/>
                </a:lnTo>
                <a:lnTo>
                  <a:pt x="3790" y="1372"/>
                </a:lnTo>
                <a:lnTo>
                  <a:pt x="3799" y="1351"/>
                </a:lnTo>
                <a:lnTo>
                  <a:pt x="3808" y="1326"/>
                </a:lnTo>
                <a:lnTo>
                  <a:pt x="3820" y="1271"/>
                </a:lnTo>
                <a:lnTo>
                  <a:pt x="3827" y="1209"/>
                </a:lnTo>
                <a:lnTo>
                  <a:pt x="3825" y="1140"/>
                </a:lnTo>
                <a:lnTo>
                  <a:pt x="3822" y="1104"/>
                </a:lnTo>
                <a:lnTo>
                  <a:pt x="3817" y="1066"/>
                </a:lnTo>
                <a:lnTo>
                  <a:pt x="3803" y="988"/>
                </a:lnTo>
                <a:lnTo>
                  <a:pt x="3771" y="868"/>
                </a:lnTo>
                <a:lnTo>
                  <a:pt x="3741" y="787"/>
                </a:lnTo>
                <a:lnTo>
                  <a:pt x="3707" y="706"/>
                </a:lnTo>
                <a:lnTo>
                  <a:pt x="3628" y="556"/>
                </a:lnTo>
                <a:lnTo>
                  <a:pt x="3538" y="426"/>
                </a:lnTo>
                <a:lnTo>
                  <a:pt x="3468" y="348"/>
                </a:lnTo>
                <a:lnTo>
                  <a:pt x="3422" y="307"/>
                </a:lnTo>
                <a:lnTo>
                  <a:pt x="3400" y="291"/>
                </a:lnTo>
                <a:lnTo>
                  <a:pt x="3375" y="275"/>
                </a:lnTo>
                <a:lnTo>
                  <a:pt x="3332" y="256"/>
                </a:lnTo>
                <a:lnTo>
                  <a:pt x="3312" y="250"/>
                </a:lnTo>
                <a:lnTo>
                  <a:pt x="3300" y="247"/>
                </a:lnTo>
                <a:lnTo>
                  <a:pt x="3280" y="235"/>
                </a:lnTo>
                <a:lnTo>
                  <a:pt x="3271" y="226"/>
                </a:lnTo>
                <a:lnTo>
                  <a:pt x="3249" y="201"/>
                </a:lnTo>
                <a:lnTo>
                  <a:pt x="3238" y="189"/>
                </a:lnTo>
                <a:lnTo>
                  <a:pt x="3224" y="157"/>
                </a:lnTo>
                <a:lnTo>
                  <a:pt x="3217" y="122"/>
                </a:lnTo>
                <a:lnTo>
                  <a:pt x="3220" y="84"/>
                </a:lnTo>
                <a:lnTo>
                  <a:pt x="3226" y="66"/>
                </a:lnTo>
                <a:lnTo>
                  <a:pt x="3232" y="49"/>
                </a:lnTo>
                <a:lnTo>
                  <a:pt x="3252" y="23"/>
                </a:lnTo>
                <a:lnTo>
                  <a:pt x="3276" y="6"/>
                </a:lnTo>
                <a:lnTo>
                  <a:pt x="3304" y="0"/>
                </a:lnTo>
                <a:lnTo>
                  <a:pt x="3318" y="3"/>
                </a:lnTo>
                <a:lnTo>
                  <a:pt x="3390" y="21"/>
                </a:lnTo>
                <a:lnTo>
                  <a:pt x="3531" y="67"/>
                </a:lnTo>
                <a:lnTo>
                  <a:pt x="3668" y="125"/>
                </a:lnTo>
                <a:lnTo>
                  <a:pt x="3800" y="197"/>
                </a:lnTo>
                <a:lnTo>
                  <a:pt x="3863" y="239"/>
                </a:lnTo>
                <a:lnTo>
                  <a:pt x="3913" y="274"/>
                </a:lnTo>
                <a:lnTo>
                  <a:pt x="4008" y="352"/>
                </a:lnTo>
                <a:lnTo>
                  <a:pt x="4096" y="443"/>
                </a:lnTo>
                <a:lnTo>
                  <a:pt x="4180" y="543"/>
                </a:lnTo>
                <a:lnTo>
                  <a:pt x="4256" y="655"/>
                </a:lnTo>
                <a:lnTo>
                  <a:pt x="4323" y="779"/>
                </a:lnTo>
                <a:lnTo>
                  <a:pt x="4382" y="916"/>
                </a:lnTo>
                <a:lnTo>
                  <a:pt x="4432" y="1065"/>
                </a:lnTo>
                <a:lnTo>
                  <a:pt x="4453" y="1144"/>
                </a:lnTo>
                <a:lnTo>
                  <a:pt x="4666" y="2076"/>
                </a:lnTo>
                <a:lnTo>
                  <a:pt x="4667" y="2081"/>
                </a:lnTo>
                <a:lnTo>
                  <a:pt x="4685" y="2178"/>
                </a:lnTo>
                <a:lnTo>
                  <a:pt x="4707" y="2339"/>
                </a:lnTo>
                <a:lnTo>
                  <a:pt x="4715" y="2467"/>
                </a:lnTo>
                <a:lnTo>
                  <a:pt x="4714" y="2569"/>
                </a:lnTo>
                <a:lnTo>
                  <a:pt x="4712" y="2614"/>
                </a:lnTo>
                <a:lnTo>
                  <a:pt x="4708" y="2681"/>
                </a:lnTo>
                <a:lnTo>
                  <a:pt x="4708" y="2777"/>
                </a:lnTo>
                <a:lnTo>
                  <a:pt x="4713" y="2854"/>
                </a:lnTo>
                <a:lnTo>
                  <a:pt x="4719" y="2900"/>
                </a:lnTo>
                <a:lnTo>
                  <a:pt x="4738" y="2905"/>
                </a:lnTo>
                <a:lnTo>
                  <a:pt x="4774" y="2922"/>
                </a:lnTo>
                <a:lnTo>
                  <a:pt x="4792" y="2933"/>
                </a:lnTo>
                <a:lnTo>
                  <a:pt x="4815" y="2951"/>
                </a:lnTo>
                <a:lnTo>
                  <a:pt x="4858" y="2996"/>
                </a:lnTo>
                <a:lnTo>
                  <a:pt x="4892" y="3053"/>
                </a:lnTo>
                <a:lnTo>
                  <a:pt x="4920" y="3119"/>
                </a:lnTo>
                <a:lnTo>
                  <a:pt x="4929" y="3155"/>
                </a:lnTo>
                <a:lnTo>
                  <a:pt x="4938" y="3193"/>
                </a:lnTo>
                <a:lnTo>
                  <a:pt x="4944" y="3268"/>
                </a:lnTo>
                <a:lnTo>
                  <a:pt x="4940" y="3343"/>
                </a:lnTo>
                <a:lnTo>
                  <a:pt x="4924" y="3414"/>
                </a:lnTo>
                <a:lnTo>
                  <a:pt x="4912" y="3447"/>
                </a:lnTo>
                <a:lnTo>
                  <a:pt x="4901" y="3474"/>
                </a:lnTo>
                <a:lnTo>
                  <a:pt x="4871" y="3525"/>
                </a:lnTo>
                <a:lnTo>
                  <a:pt x="4834" y="3566"/>
                </a:lnTo>
                <a:lnTo>
                  <a:pt x="4790" y="3600"/>
                </a:lnTo>
                <a:lnTo>
                  <a:pt x="4766" y="3611"/>
                </a:lnTo>
                <a:lnTo>
                  <a:pt x="4357" y="3781"/>
                </a:lnTo>
                <a:lnTo>
                  <a:pt x="4333" y="3790"/>
                </a:lnTo>
                <a:lnTo>
                  <a:pt x="4283" y="3797"/>
                </a:lnTo>
                <a:lnTo>
                  <a:pt x="4233" y="3790"/>
                </a:lnTo>
                <a:lnTo>
                  <a:pt x="4188" y="3772"/>
                </a:lnTo>
                <a:lnTo>
                  <a:pt x="4166" y="3758"/>
                </a:lnTo>
                <a:lnTo>
                  <a:pt x="4142" y="3739"/>
                </a:lnTo>
                <a:lnTo>
                  <a:pt x="4100" y="3693"/>
                </a:lnTo>
                <a:lnTo>
                  <a:pt x="4063" y="3635"/>
                </a:lnTo>
                <a:lnTo>
                  <a:pt x="4035" y="3568"/>
                </a:lnTo>
                <a:lnTo>
                  <a:pt x="4026" y="3532"/>
                </a:lnTo>
                <a:lnTo>
                  <a:pt x="4017" y="3493"/>
                </a:lnTo>
                <a:lnTo>
                  <a:pt x="4011" y="3417"/>
                </a:lnTo>
                <a:lnTo>
                  <a:pt x="4016" y="3343"/>
                </a:lnTo>
                <a:lnTo>
                  <a:pt x="4031" y="3272"/>
                </a:lnTo>
                <a:lnTo>
                  <a:pt x="4043" y="3239"/>
                </a:lnTo>
                <a:lnTo>
                  <a:pt x="4054" y="3214"/>
                </a:lnTo>
                <a:lnTo>
                  <a:pt x="4082" y="3166"/>
                </a:lnTo>
                <a:lnTo>
                  <a:pt x="4115" y="3124"/>
                </a:lnTo>
                <a:lnTo>
                  <a:pt x="4155" y="3092"/>
                </a:lnTo>
                <a:lnTo>
                  <a:pt x="4178" y="3080"/>
                </a:lnTo>
                <a:lnTo>
                  <a:pt x="4165" y="2990"/>
                </a:lnTo>
                <a:lnTo>
                  <a:pt x="4149" y="2915"/>
                </a:lnTo>
                <a:lnTo>
                  <a:pt x="4134" y="2862"/>
                </a:lnTo>
                <a:lnTo>
                  <a:pt x="4109" y="2809"/>
                </a:lnTo>
                <a:lnTo>
                  <a:pt x="4089" y="2785"/>
                </a:lnTo>
                <a:lnTo>
                  <a:pt x="4077" y="2777"/>
                </a:lnTo>
                <a:lnTo>
                  <a:pt x="4064" y="2768"/>
                </a:lnTo>
                <a:lnTo>
                  <a:pt x="4045" y="2761"/>
                </a:lnTo>
                <a:lnTo>
                  <a:pt x="4021" y="2753"/>
                </a:lnTo>
                <a:lnTo>
                  <a:pt x="3970" y="2731"/>
                </a:lnTo>
                <a:lnTo>
                  <a:pt x="3946" y="2714"/>
                </a:lnTo>
                <a:lnTo>
                  <a:pt x="3925" y="2700"/>
                </a:lnTo>
                <a:lnTo>
                  <a:pt x="3887" y="2664"/>
                </a:lnTo>
                <a:lnTo>
                  <a:pt x="3851" y="2618"/>
                </a:lnTo>
                <a:lnTo>
                  <a:pt x="3818" y="2563"/>
                </a:lnTo>
                <a:lnTo>
                  <a:pt x="3804" y="2533"/>
                </a:lnTo>
                <a:lnTo>
                  <a:pt x="2684" y="2999"/>
                </a:lnTo>
                <a:lnTo>
                  <a:pt x="2680" y="3032"/>
                </a:lnTo>
                <a:lnTo>
                  <a:pt x="2665" y="3094"/>
                </a:lnTo>
                <a:lnTo>
                  <a:pt x="2654" y="3121"/>
                </a:lnTo>
                <a:lnTo>
                  <a:pt x="2644" y="3147"/>
                </a:lnTo>
                <a:lnTo>
                  <a:pt x="2617" y="3194"/>
                </a:lnTo>
                <a:lnTo>
                  <a:pt x="2585" y="3236"/>
                </a:lnTo>
                <a:lnTo>
                  <a:pt x="2545" y="3269"/>
                </a:lnTo>
                <a:lnTo>
                  <a:pt x="2521" y="3282"/>
                </a:lnTo>
                <a:lnTo>
                  <a:pt x="537" y="4185"/>
                </a:lnTo>
                <a:lnTo>
                  <a:pt x="508" y="4197"/>
                </a:lnTo>
                <a:lnTo>
                  <a:pt x="450" y="4207"/>
                </a:lnTo>
                <a:lnTo>
                  <a:pt x="394" y="4201"/>
                </a:lnTo>
                <a:lnTo>
                  <a:pt x="343" y="4182"/>
                </a:lnTo>
                <a:lnTo>
                  <a:pt x="320" y="4168"/>
                </a:lnTo>
                <a:lnTo>
                  <a:pt x="319" y="4166"/>
                </a:lnTo>
                <a:lnTo>
                  <a:pt x="318" y="4165"/>
                </a:lnTo>
                <a:close/>
                <a:moveTo>
                  <a:pt x="2285" y="2302"/>
                </a:moveTo>
                <a:lnTo>
                  <a:pt x="250" y="3089"/>
                </a:lnTo>
                <a:lnTo>
                  <a:pt x="216" y="3106"/>
                </a:lnTo>
                <a:lnTo>
                  <a:pt x="185" y="3135"/>
                </a:lnTo>
                <a:lnTo>
                  <a:pt x="179" y="3149"/>
                </a:lnTo>
                <a:lnTo>
                  <a:pt x="175" y="3162"/>
                </a:lnTo>
                <a:lnTo>
                  <a:pt x="171" y="3200"/>
                </a:lnTo>
                <a:lnTo>
                  <a:pt x="172" y="3223"/>
                </a:lnTo>
                <a:lnTo>
                  <a:pt x="179" y="3275"/>
                </a:lnTo>
                <a:lnTo>
                  <a:pt x="191" y="3327"/>
                </a:lnTo>
                <a:lnTo>
                  <a:pt x="307" y="3816"/>
                </a:lnTo>
                <a:lnTo>
                  <a:pt x="311" y="3833"/>
                </a:lnTo>
                <a:lnTo>
                  <a:pt x="328" y="3875"/>
                </a:lnTo>
                <a:lnTo>
                  <a:pt x="352" y="3918"/>
                </a:lnTo>
                <a:lnTo>
                  <a:pt x="381" y="3953"/>
                </a:lnTo>
                <a:lnTo>
                  <a:pt x="397" y="3964"/>
                </a:lnTo>
                <a:lnTo>
                  <a:pt x="415" y="3975"/>
                </a:lnTo>
                <a:lnTo>
                  <a:pt x="455" y="3979"/>
                </a:lnTo>
                <a:lnTo>
                  <a:pt x="482" y="3971"/>
                </a:lnTo>
                <a:lnTo>
                  <a:pt x="2467" y="3068"/>
                </a:lnTo>
                <a:lnTo>
                  <a:pt x="2473" y="3064"/>
                </a:lnTo>
                <a:lnTo>
                  <a:pt x="2494" y="3038"/>
                </a:lnTo>
                <a:lnTo>
                  <a:pt x="2502" y="3017"/>
                </a:lnTo>
                <a:lnTo>
                  <a:pt x="2511" y="2994"/>
                </a:lnTo>
                <a:lnTo>
                  <a:pt x="2515" y="2958"/>
                </a:lnTo>
                <a:lnTo>
                  <a:pt x="2514" y="2951"/>
                </a:lnTo>
                <a:lnTo>
                  <a:pt x="2510" y="2929"/>
                </a:lnTo>
                <a:lnTo>
                  <a:pt x="2513" y="2886"/>
                </a:lnTo>
                <a:lnTo>
                  <a:pt x="2520" y="2865"/>
                </a:lnTo>
                <a:lnTo>
                  <a:pt x="2529" y="2845"/>
                </a:lnTo>
                <a:lnTo>
                  <a:pt x="2554" y="2817"/>
                </a:lnTo>
                <a:lnTo>
                  <a:pt x="2570" y="2809"/>
                </a:lnTo>
                <a:lnTo>
                  <a:pt x="3823" y="2289"/>
                </a:lnTo>
                <a:lnTo>
                  <a:pt x="3840" y="2283"/>
                </a:lnTo>
                <a:lnTo>
                  <a:pt x="3872" y="2286"/>
                </a:lnTo>
                <a:lnTo>
                  <a:pt x="3900" y="2305"/>
                </a:lnTo>
                <a:lnTo>
                  <a:pt x="3922" y="2336"/>
                </a:lnTo>
                <a:lnTo>
                  <a:pt x="3930" y="2357"/>
                </a:lnTo>
                <a:lnTo>
                  <a:pt x="3939" y="2389"/>
                </a:lnTo>
                <a:lnTo>
                  <a:pt x="3961" y="2441"/>
                </a:lnTo>
                <a:lnTo>
                  <a:pt x="3985" y="2477"/>
                </a:lnTo>
                <a:lnTo>
                  <a:pt x="4011" y="2503"/>
                </a:lnTo>
                <a:lnTo>
                  <a:pt x="4025" y="2515"/>
                </a:lnTo>
                <a:lnTo>
                  <a:pt x="4050" y="2530"/>
                </a:lnTo>
                <a:lnTo>
                  <a:pt x="4082" y="2540"/>
                </a:lnTo>
                <a:lnTo>
                  <a:pt x="4102" y="2547"/>
                </a:lnTo>
                <a:lnTo>
                  <a:pt x="4140" y="2565"/>
                </a:lnTo>
                <a:lnTo>
                  <a:pt x="4157" y="2576"/>
                </a:lnTo>
                <a:lnTo>
                  <a:pt x="4189" y="2601"/>
                </a:lnTo>
                <a:lnTo>
                  <a:pt x="4239" y="2661"/>
                </a:lnTo>
                <a:lnTo>
                  <a:pt x="4277" y="2732"/>
                </a:lnTo>
                <a:lnTo>
                  <a:pt x="4303" y="2809"/>
                </a:lnTo>
                <a:lnTo>
                  <a:pt x="4313" y="2847"/>
                </a:lnTo>
                <a:lnTo>
                  <a:pt x="4328" y="2922"/>
                </a:lnTo>
                <a:lnTo>
                  <a:pt x="4349" y="3068"/>
                </a:lnTo>
                <a:lnTo>
                  <a:pt x="4360" y="3133"/>
                </a:lnTo>
                <a:lnTo>
                  <a:pt x="4362" y="3155"/>
                </a:lnTo>
                <a:lnTo>
                  <a:pt x="4357" y="3197"/>
                </a:lnTo>
                <a:lnTo>
                  <a:pt x="4341" y="3232"/>
                </a:lnTo>
                <a:lnTo>
                  <a:pt x="4317" y="3258"/>
                </a:lnTo>
                <a:lnTo>
                  <a:pt x="4301" y="3265"/>
                </a:lnTo>
                <a:lnTo>
                  <a:pt x="4241" y="3290"/>
                </a:lnTo>
                <a:lnTo>
                  <a:pt x="4226" y="3297"/>
                </a:lnTo>
                <a:lnTo>
                  <a:pt x="4204" y="3324"/>
                </a:lnTo>
                <a:lnTo>
                  <a:pt x="4194" y="3343"/>
                </a:lnTo>
                <a:lnTo>
                  <a:pt x="4186" y="3368"/>
                </a:lnTo>
                <a:lnTo>
                  <a:pt x="4183" y="3430"/>
                </a:lnTo>
                <a:lnTo>
                  <a:pt x="4189" y="3463"/>
                </a:lnTo>
                <a:lnTo>
                  <a:pt x="4199" y="3495"/>
                </a:lnTo>
                <a:lnTo>
                  <a:pt x="4228" y="3543"/>
                </a:lnTo>
                <a:lnTo>
                  <a:pt x="4245" y="3557"/>
                </a:lnTo>
                <a:lnTo>
                  <a:pt x="4261" y="3565"/>
                </a:lnTo>
                <a:lnTo>
                  <a:pt x="4290" y="3569"/>
                </a:lnTo>
                <a:lnTo>
                  <a:pt x="4305" y="3565"/>
                </a:lnTo>
                <a:lnTo>
                  <a:pt x="4714" y="3395"/>
                </a:lnTo>
                <a:lnTo>
                  <a:pt x="4729" y="3388"/>
                </a:lnTo>
                <a:lnTo>
                  <a:pt x="4752" y="3361"/>
                </a:lnTo>
                <a:lnTo>
                  <a:pt x="4761" y="3342"/>
                </a:lnTo>
                <a:lnTo>
                  <a:pt x="4769" y="3317"/>
                </a:lnTo>
                <a:lnTo>
                  <a:pt x="4772" y="3257"/>
                </a:lnTo>
                <a:lnTo>
                  <a:pt x="4766" y="3222"/>
                </a:lnTo>
                <a:lnTo>
                  <a:pt x="4757" y="3191"/>
                </a:lnTo>
                <a:lnTo>
                  <a:pt x="4729" y="3148"/>
                </a:lnTo>
                <a:lnTo>
                  <a:pt x="4713" y="3134"/>
                </a:lnTo>
                <a:lnTo>
                  <a:pt x="4700" y="3127"/>
                </a:lnTo>
                <a:lnTo>
                  <a:pt x="4675" y="3120"/>
                </a:lnTo>
                <a:lnTo>
                  <a:pt x="4663" y="3121"/>
                </a:lnTo>
                <a:lnTo>
                  <a:pt x="4646" y="3123"/>
                </a:lnTo>
                <a:lnTo>
                  <a:pt x="4616" y="3113"/>
                </a:lnTo>
                <a:lnTo>
                  <a:pt x="4590" y="3091"/>
                </a:lnTo>
                <a:lnTo>
                  <a:pt x="4572" y="3057"/>
                </a:lnTo>
                <a:lnTo>
                  <a:pt x="4568" y="3038"/>
                </a:lnTo>
                <a:lnTo>
                  <a:pt x="4554" y="2961"/>
                </a:lnTo>
                <a:lnTo>
                  <a:pt x="4539" y="2833"/>
                </a:lnTo>
                <a:lnTo>
                  <a:pt x="4537" y="2679"/>
                </a:lnTo>
                <a:lnTo>
                  <a:pt x="4541" y="2598"/>
                </a:lnTo>
                <a:lnTo>
                  <a:pt x="4543" y="2559"/>
                </a:lnTo>
                <a:lnTo>
                  <a:pt x="4544" y="2475"/>
                </a:lnTo>
                <a:lnTo>
                  <a:pt x="4537" y="2371"/>
                </a:lnTo>
                <a:lnTo>
                  <a:pt x="4518" y="2230"/>
                </a:lnTo>
                <a:lnTo>
                  <a:pt x="4501" y="2141"/>
                </a:lnTo>
                <a:lnTo>
                  <a:pt x="4289" y="1213"/>
                </a:lnTo>
                <a:lnTo>
                  <a:pt x="4271" y="1143"/>
                </a:lnTo>
                <a:lnTo>
                  <a:pt x="4229" y="1016"/>
                </a:lnTo>
                <a:lnTo>
                  <a:pt x="4180" y="902"/>
                </a:lnTo>
                <a:lnTo>
                  <a:pt x="4122" y="796"/>
                </a:lnTo>
                <a:lnTo>
                  <a:pt x="4057" y="701"/>
                </a:lnTo>
                <a:lnTo>
                  <a:pt x="3988" y="616"/>
                </a:lnTo>
                <a:lnTo>
                  <a:pt x="3911" y="539"/>
                </a:lnTo>
                <a:lnTo>
                  <a:pt x="3829" y="471"/>
                </a:lnTo>
                <a:lnTo>
                  <a:pt x="3784" y="440"/>
                </a:lnTo>
                <a:lnTo>
                  <a:pt x="3777" y="434"/>
                </a:lnTo>
                <a:lnTo>
                  <a:pt x="3770" y="429"/>
                </a:lnTo>
                <a:lnTo>
                  <a:pt x="3790" y="464"/>
                </a:lnTo>
                <a:lnTo>
                  <a:pt x="3810" y="500"/>
                </a:lnTo>
                <a:lnTo>
                  <a:pt x="3843" y="567"/>
                </a:lnTo>
                <a:lnTo>
                  <a:pt x="3902" y="706"/>
                </a:lnTo>
                <a:lnTo>
                  <a:pt x="3950" y="851"/>
                </a:lnTo>
                <a:lnTo>
                  <a:pt x="3983" y="999"/>
                </a:lnTo>
                <a:lnTo>
                  <a:pt x="3991" y="1073"/>
                </a:lnTo>
                <a:lnTo>
                  <a:pt x="3996" y="1122"/>
                </a:lnTo>
                <a:lnTo>
                  <a:pt x="3997" y="1221"/>
                </a:lnTo>
                <a:lnTo>
                  <a:pt x="3988" y="1317"/>
                </a:lnTo>
                <a:lnTo>
                  <a:pt x="3967" y="1411"/>
                </a:lnTo>
                <a:lnTo>
                  <a:pt x="3951" y="1456"/>
                </a:lnTo>
                <a:lnTo>
                  <a:pt x="3932" y="1497"/>
                </a:lnTo>
                <a:lnTo>
                  <a:pt x="3885" y="1576"/>
                </a:lnTo>
                <a:lnTo>
                  <a:pt x="3855" y="1610"/>
                </a:lnTo>
                <a:lnTo>
                  <a:pt x="3841" y="1623"/>
                </a:lnTo>
                <a:lnTo>
                  <a:pt x="3834" y="1629"/>
                </a:lnTo>
                <a:lnTo>
                  <a:pt x="3815" y="1655"/>
                </a:lnTo>
                <a:lnTo>
                  <a:pt x="3807" y="1675"/>
                </a:lnTo>
                <a:lnTo>
                  <a:pt x="3797" y="1703"/>
                </a:lnTo>
                <a:lnTo>
                  <a:pt x="3789" y="1764"/>
                </a:lnTo>
                <a:lnTo>
                  <a:pt x="3791" y="1790"/>
                </a:lnTo>
                <a:lnTo>
                  <a:pt x="3792" y="1811"/>
                </a:lnTo>
                <a:lnTo>
                  <a:pt x="3785" y="1850"/>
                </a:lnTo>
                <a:lnTo>
                  <a:pt x="3771" y="1884"/>
                </a:lnTo>
                <a:lnTo>
                  <a:pt x="3746" y="1909"/>
                </a:lnTo>
                <a:lnTo>
                  <a:pt x="3732" y="1916"/>
                </a:lnTo>
                <a:lnTo>
                  <a:pt x="2482" y="2436"/>
                </a:lnTo>
                <a:lnTo>
                  <a:pt x="2467" y="2442"/>
                </a:lnTo>
                <a:lnTo>
                  <a:pt x="2433" y="2438"/>
                </a:lnTo>
                <a:lnTo>
                  <a:pt x="2417" y="2429"/>
                </a:lnTo>
                <a:lnTo>
                  <a:pt x="2403" y="2417"/>
                </a:lnTo>
                <a:lnTo>
                  <a:pt x="2381" y="2383"/>
                </a:lnTo>
                <a:lnTo>
                  <a:pt x="2375" y="2362"/>
                </a:lnTo>
                <a:lnTo>
                  <a:pt x="2374" y="2355"/>
                </a:lnTo>
                <a:lnTo>
                  <a:pt x="2355" y="2329"/>
                </a:lnTo>
                <a:lnTo>
                  <a:pt x="2339" y="2316"/>
                </a:lnTo>
                <a:lnTo>
                  <a:pt x="2338" y="2316"/>
                </a:lnTo>
                <a:lnTo>
                  <a:pt x="2337" y="2315"/>
                </a:lnTo>
                <a:lnTo>
                  <a:pt x="2320" y="2307"/>
                </a:lnTo>
                <a:lnTo>
                  <a:pt x="2292" y="2301"/>
                </a:lnTo>
                <a:lnTo>
                  <a:pt x="2285" y="2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21F53EBB-FD8C-4494-97BF-CD36B5ACC6FA}"/>
              </a:ext>
            </a:extLst>
          </p:cNvPr>
          <p:cNvSpPr>
            <a:spLocks/>
          </p:cNvSpPr>
          <p:nvPr/>
        </p:nvSpPr>
        <p:spPr bwMode="auto">
          <a:xfrm>
            <a:off x="6745288" y="1682750"/>
            <a:ext cx="3787775" cy="2105025"/>
          </a:xfrm>
          <a:custGeom>
            <a:avLst/>
            <a:gdLst>
              <a:gd name="T0" fmla="*/ 2147483646 w 4774"/>
              <a:gd name="T1" fmla="*/ 2147483646 h 3979"/>
              <a:gd name="T2" fmla="*/ 2147483646 w 4774"/>
              <a:gd name="T3" fmla="*/ 2147483646 h 3979"/>
              <a:gd name="T4" fmla="*/ 2147483646 w 4774"/>
              <a:gd name="T5" fmla="*/ 2147483646 h 3979"/>
              <a:gd name="T6" fmla="*/ 2147483646 w 4774"/>
              <a:gd name="T7" fmla="*/ 2147483646 h 3979"/>
              <a:gd name="T8" fmla="*/ 2147483646 w 4774"/>
              <a:gd name="T9" fmla="*/ 2147483646 h 3979"/>
              <a:gd name="T10" fmla="*/ 2147483646 w 4774"/>
              <a:gd name="T11" fmla="*/ 2147483646 h 3979"/>
              <a:gd name="T12" fmla="*/ 2147483646 w 4774"/>
              <a:gd name="T13" fmla="*/ 2147483646 h 3979"/>
              <a:gd name="T14" fmla="*/ 2147483646 w 4774"/>
              <a:gd name="T15" fmla="*/ 2147483646 h 3979"/>
              <a:gd name="T16" fmla="*/ 2147483646 w 4774"/>
              <a:gd name="T17" fmla="*/ 2147483646 h 3979"/>
              <a:gd name="T18" fmla="*/ 2147483646 w 4774"/>
              <a:gd name="T19" fmla="*/ 2147483646 h 3979"/>
              <a:gd name="T20" fmla="*/ 2147483646 w 4774"/>
              <a:gd name="T21" fmla="*/ 2147483646 h 3979"/>
              <a:gd name="T22" fmla="*/ 2147483646 w 4774"/>
              <a:gd name="T23" fmla="*/ 2147483646 h 3979"/>
              <a:gd name="T24" fmla="*/ 0 w 4774"/>
              <a:gd name="T25" fmla="*/ 2147483646 h 3979"/>
              <a:gd name="T26" fmla="*/ 2147483646 w 4774"/>
              <a:gd name="T27" fmla="*/ 2147483646 h 3979"/>
              <a:gd name="T28" fmla="*/ 2147483646 w 4774"/>
              <a:gd name="T29" fmla="*/ 2147483646 h 3979"/>
              <a:gd name="T30" fmla="*/ 2147483646 w 4774"/>
              <a:gd name="T31" fmla="*/ 2147483646 h 3979"/>
              <a:gd name="T32" fmla="*/ 2147483646 w 4774"/>
              <a:gd name="T33" fmla="*/ 2147483646 h 3979"/>
              <a:gd name="T34" fmla="*/ 2147483646 w 4774"/>
              <a:gd name="T35" fmla="*/ 2147483646 h 3979"/>
              <a:gd name="T36" fmla="*/ 2147483646 w 4774"/>
              <a:gd name="T37" fmla="*/ 2147483646 h 3979"/>
              <a:gd name="T38" fmla="*/ 2147483646 w 4774"/>
              <a:gd name="T39" fmla="*/ 2147483646 h 3979"/>
              <a:gd name="T40" fmla="*/ 2147483646 w 4774"/>
              <a:gd name="T41" fmla="*/ 2147483646 h 3979"/>
              <a:gd name="T42" fmla="*/ 2147483646 w 4774"/>
              <a:gd name="T43" fmla="*/ 2147483646 h 3979"/>
              <a:gd name="T44" fmla="*/ 2147483646 w 4774"/>
              <a:gd name="T45" fmla="*/ 2147483646 h 3979"/>
              <a:gd name="T46" fmla="*/ 2147483646 w 4774"/>
              <a:gd name="T47" fmla="*/ 2147483646 h 3979"/>
              <a:gd name="T48" fmla="*/ 2147483646 w 4774"/>
              <a:gd name="T49" fmla="*/ 2147483646 h 3979"/>
              <a:gd name="T50" fmla="*/ 2147483646 w 4774"/>
              <a:gd name="T51" fmla="*/ 2147483646 h 3979"/>
              <a:gd name="T52" fmla="*/ 2147483646 w 4774"/>
              <a:gd name="T53" fmla="*/ 2147483646 h 3979"/>
              <a:gd name="T54" fmla="*/ 2147483646 w 4774"/>
              <a:gd name="T55" fmla="*/ 2147483646 h 3979"/>
              <a:gd name="T56" fmla="*/ 2147483646 w 4774"/>
              <a:gd name="T57" fmla="*/ 2147483646 h 3979"/>
              <a:gd name="T58" fmla="*/ 2147483646 w 4774"/>
              <a:gd name="T59" fmla="*/ 2147483646 h 3979"/>
              <a:gd name="T60" fmla="*/ 2147483646 w 4774"/>
              <a:gd name="T61" fmla="*/ 2147483646 h 3979"/>
              <a:gd name="T62" fmla="*/ 2147483646 w 4774"/>
              <a:gd name="T63" fmla="*/ 2147483646 h 3979"/>
              <a:gd name="T64" fmla="*/ 2147483646 w 4774"/>
              <a:gd name="T65" fmla="*/ 2147483646 h 3979"/>
              <a:gd name="T66" fmla="*/ 2147483646 w 4774"/>
              <a:gd name="T67" fmla="*/ 2147483646 h 3979"/>
              <a:gd name="T68" fmla="*/ 2147483646 w 4774"/>
              <a:gd name="T69" fmla="*/ 2147483646 h 3979"/>
              <a:gd name="T70" fmla="*/ 2147483646 w 4774"/>
              <a:gd name="T71" fmla="*/ 2147483646 h 3979"/>
              <a:gd name="T72" fmla="*/ 2147483646 w 4774"/>
              <a:gd name="T73" fmla="*/ 2147483646 h 3979"/>
              <a:gd name="T74" fmla="*/ 2147483646 w 4774"/>
              <a:gd name="T75" fmla="*/ 2147483646 h 3979"/>
              <a:gd name="T76" fmla="*/ 2147483646 w 4774"/>
              <a:gd name="T77" fmla="*/ 2147483646 h 3979"/>
              <a:gd name="T78" fmla="*/ 2147483646 w 4774"/>
              <a:gd name="T79" fmla="*/ 2147483646 h 3979"/>
              <a:gd name="T80" fmla="*/ 2147483646 w 4774"/>
              <a:gd name="T81" fmla="*/ 2147483646 h 3979"/>
              <a:gd name="T82" fmla="*/ 2147483646 w 4774"/>
              <a:gd name="T83" fmla="*/ 2147483646 h 3979"/>
              <a:gd name="T84" fmla="*/ 2147483646 w 4774"/>
              <a:gd name="T85" fmla="*/ 2147483646 h 3979"/>
              <a:gd name="T86" fmla="*/ 2147483646 w 4774"/>
              <a:gd name="T87" fmla="*/ 2147483646 h 3979"/>
              <a:gd name="T88" fmla="*/ 2147483646 w 4774"/>
              <a:gd name="T89" fmla="*/ 2147483646 h 397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774" h="3979">
                <a:moveTo>
                  <a:pt x="3218" y="0"/>
                </a:moveTo>
                <a:lnTo>
                  <a:pt x="3241" y="24"/>
                </a:lnTo>
                <a:lnTo>
                  <a:pt x="3272" y="32"/>
                </a:lnTo>
                <a:lnTo>
                  <a:pt x="3339" y="65"/>
                </a:lnTo>
                <a:lnTo>
                  <a:pt x="3406" y="117"/>
                </a:lnTo>
                <a:lnTo>
                  <a:pt x="3473" y="183"/>
                </a:lnTo>
                <a:lnTo>
                  <a:pt x="3537" y="262"/>
                </a:lnTo>
                <a:lnTo>
                  <a:pt x="3598" y="353"/>
                </a:lnTo>
                <a:lnTo>
                  <a:pt x="3655" y="450"/>
                </a:lnTo>
                <a:lnTo>
                  <a:pt x="3706" y="557"/>
                </a:lnTo>
                <a:lnTo>
                  <a:pt x="3750" y="667"/>
                </a:lnTo>
                <a:lnTo>
                  <a:pt x="3785" y="778"/>
                </a:lnTo>
                <a:lnTo>
                  <a:pt x="3810" y="890"/>
                </a:lnTo>
                <a:lnTo>
                  <a:pt x="3825" y="1000"/>
                </a:lnTo>
                <a:lnTo>
                  <a:pt x="3827" y="1106"/>
                </a:lnTo>
                <a:lnTo>
                  <a:pt x="3814" y="1204"/>
                </a:lnTo>
                <a:lnTo>
                  <a:pt x="3788" y="1295"/>
                </a:lnTo>
                <a:lnTo>
                  <a:pt x="3745" y="1374"/>
                </a:lnTo>
                <a:lnTo>
                  <a:pt x="3716" y="1408"/>
                </a:lnTo>
                <a:lnTo>
                  <a:pt x="3704" y="1417"/>
                </a:lnTo>
                <a:lnTo>
                  <a:pt x="3681" y="1441"/>
                </a:lnTo>
                <a:lnTo>
                  <a:pt x="3653" y="1488"/>
                </a:lnTo>
                <a:lnTo>
                  <a:pt x="3628" y="1567"/>
                </a:lnTo>
                <a:lnTo>
                  <a:pt x="3618" y="1652"/>
                </a:lnTo>
                <a:lnTo>
                  <a:pt x="3621" y="1694"/>
                </a:lnTo>
                <a:lnTo>
                  <a:pt x="2372" y="2214"/>
                </a:lnTo>
                <a:lnTo>
                  <a:pt x="2367" y="2196"/>
                </a:lnTo>
                <a:lnTo>
                  <a:pt x="2352" y="2164"/>
                </a:lnTo>
                <a:lnTo>
                  <a:pt x="2319" y="2122"/>
                </a:lnTo>
                <a:lnTo>
                  <a:pt x="2264" y="2084"/>
                </a:lnTo>
                <a:lnTo>
                  <a:pt x="2219" y="2073"/>
                </a:lnTo>
                <a:lnTo>
                  <a:pt x="2190" y="2074"/>
                </a:lnTo>
                <a:lnTo>
                  <a:pt x="2177" y="2079"/>
                </a:lnTo>
                <a:lnTo>
                  <a:pt x="140" y="2867"/>
                </a:lnTo>
                <a:lnTo>
                  <a:pt x="107" y="2881"/>
                </a:lnTo>
                <a:lnTo>
                  <a:pt x="58" y="2919"/>
                </a:lnTo>
                <a:lnTo>
                  <a:pt x="26" y="2965"/>
                </a:lnTo>
                <a:lnTo>
                  <a:pt x="8" y="3016"/>
                </a:lnTo>
                <a:lnTo>
                  <a:pt x="0" y="3071"/>
                </a:lnTo>
                <a:lnTo>
                  <a:pt x="2" y="3125"/>
                </a:lnTo>
                <a:lnTo>
                  <a:pt x="14" y="3203"/>
                </a:lnTo>
                <a:lnTo>
                  <a:pt x="23" y="3245"/>
                </a:lnTo>
                <a:lnTo>
                  <a:pt x="140" y="3736"/>
                </a:lnTo>
                <a:lnTo>
                  <a:pt x="152" y="3778"/>
                </a:lnTo>
                <a:lnTo>
                  <a:pt x="186" y="3851"/>
                </a:lnTo>
                <a:lnTo>
                  <a:pt x="216" y="3895"/>
                </a:lnTo>
                <a:lnTo>
                  <a:pt x="252" y="3936"/>
                </a:lnTo>
                <a:lnTo>
                  <a:pt x="294" y="3964"/>
                </a:lnTo>
                <a:lnTo>
                  <a:pt x="343" y="3979"/>
                </a:lnTo>
                <a:lnTo>
                  <a:pt x="396" y="3975"/>
                </a:lnTo>
                <a:lnTo>
                  <a:pt x="424" y="3964"/>
                </a:lnTo>
                <a:lnTo>
                  <a:pt x="2409" y="3061"/>
                </a:lnTo>
                <a:lnTo>
                  <a:pt x="2422" y="3054"/>
                </a:lnTo>
                <a:lnTo>
                  <a:pt x="2446" y="3033"/>
                </a:lnTo>
                <a:lnTo>
                  <a:pt x="2478" y="2990"/>
                </a:lnTo>
                <a:lnTo>
                  <a:pt x="2507" y="2917"/>
                </a:lnTo>
                <a:lnTo>
                  <a:pt x="2516" y="2859"/>
                </a:lnTo>
                <a:lnTo>
                  <a:pt x="2513" y="2821"/>
                </a:lnTo>
                <a:lnTo>
                  <a:pt x="2510" y="2803"/>
                </a:lnTo>
                <a:lnTo>
                  <a:pt x="2511" y="2803"/>
                </a:lnTo>
                <a:lnTo>
                  <a:pt x="3765" y="2281"/>
                </a:lnTo>
                <a:lnTo>
                  <a:pt x="3773" y="2310"/>
                </a:lnTo>
                <a:lnTo>
                  <a:pt x="3793" y="2363"/>
                </a:lnTo>
                <a:lnTo>
                  <a:pt x="3816" y="2408"/>
                </a:lnTo>
                <a:lnTo>
                  <a:pt x="3842" y="2444"/>
                </a:lnTo>
                <a:lnTo>
                  <a:pt x="3884" y="2487"/>
                </a:lnTo>
                <a:lnTo>
                  <a:pt x="3945" y="2525"/>
                </a:lnTo>
                <a:lnTo>
                  <a:pt x="3979" y="2536"/>
                </a:lnTo>
                <a:lnTo>
                  <a:pt x="4009" y="2546"/>
                </a:lnTo>
                <a:lnTo>
                  <a:pt x="4060" y="2582"/>
                </a:lnTo>
                <a:lnTo>
                  <a:pt x="4098" y="2634"/>
                </a:lnTo>
                <a:lnTo>
                  <a:pt x="4125" y="2695"/>
                </a:lnTo>
                <a:lnTo>
                  <a:pt x="4155" y="2804"/>
                </a:lnTo>
                <a:lnTo>
                  <a:pt x="4179" y="2965"/>
                </a:lnTo>
                <a:lnTo>
                  <a:pt x="4192" y="3043"/>
                </a:lnTo>
                <a:lnTo>
                  <a:pt x="4129" y="3068"/>
                </a:lnTo>
                <a:lnTo>
                  <a:pt x="4113" y="3076"/>
                </a:lnTo>
                <a:lnTo>
                  <a:pt x="4083" y="3099"/>
                </a:lnTo>
                <a:lnTo>
                  <a:pt x="4058" y="3131"/>
                </a:lnTo>
                <a:lnTo>
                  <a:pt x="4038" y="3167"/>
                </a:lnTo>
                <a:lnTo>
                  <a:pt x="4023" y="3210"/>
                </a:lnTo>
                <a:lnTo>
                  <a:pt x="4015" y="3256"/>
                </a:lnTo>
                <a:lnTo>
                  <a:pt x="4012" y="3306"/>
                </a:lnTo>
                <a:lnTo>
                  <a:pt x="4017" y="3357"/>
                </a:lnTo>
                <a:lnTo>
                  <a:pt x="4022" y="3382"/>
                </a:lnTo>
                <a:lnTo>
                  <a:pt x="4029" y="3407"/>
                </a:lnTo>
                <a:lnTo>
                  <a:pt x="4047" y="3453"/>
                </a:lnTo>
                <a:lnTo>
                  <a:pt x="4069" y="3491"/>
                </a:lnTo>
                <a:lnTo>
                  <a:pt x="4097" y="3523"/>
                </a:lnTo>
                <a:lnTo>
                  <a:pt x="4127" y="3546"/>
                </a:lnTo>
                <a:lnTo>
                  <a:pt x="4160" y="3562"/>
                </a:lnTo>
                <a:lnTo>
                  <a:pt x="4194" y="3569"/>
                </a:lnTo>
                <a:lnTo>
                  <a:pt x="4229" y="3564"/>
                </a:lnTo>
                <a:lnTo>
                  <a:pt x="4246" y="3559"/>
                </a:lnTo>
                <a:lnTo>
                  <a:pt x="4656" y="3389"/>
                </a:lnTo>
                <a:lnTo>
                  <a:pt x="4672" y="3380"/>
                </a:lnTo>
                <a:lnTo>
                  <a:pt x="4703" y="3357"/>
                </a:lnTo>
                <a:lnTo>
                  <a:pt x="4728" y="3326"/>
                </a:lnTo>
                <a:lnTo>
                  <a:pt x="4748" y="3288"/>
                </a:lnTo>
                <a:lnTo>
                  <a:pt x="4763" y="3245"/>
                </a:lnTo>
                <a:lnTo>
                  <a:pt x="4771" y="3199"/>
                </a:lnTo>
                <a:lnTo>
                  <a:pt x="4774" y="3150"/>
                </a:lnTo>
                <a:lnTo>
                  <a:pt x="4768" y="3100"/>
                </a:lnTo>
                <a:lnTo>
                  <a:pt x="4763" y="3073"/>
                </a:lnTo>
                <a:lnTo>
                  <a:pt x="4757" y="3051"/>
                </a:lnTo>
                <a:lnTo>
                  <a:pt x="4741" y="3011"/>
                </a:lnTo>
                <a:lnTo>
                  <a:pt x="4721" y="2974"/>
                </a:lnTo>
                <a:lnTo>
                  <a:pt x="4698" y="2945"/>
                </a:lnTo>
                <a:lnTo>
                  <a:pt x="4671" y="2921"/>
                </a:lnTo>
                <a:lnTo>
                  <a:pt x="4643" y="2905"/>
                </a:lnTo>
                <a:lnTo>
                  <a:pt x="4612" y="2895"/>
                </a:lnTo>
                <a:lnTo>
                  <a:pt x="4581" y="2892"/>
                </a:lnTo>
                <a:lnTo>
                  <a:pt x="4565" y="2895"/>
                </a:lnTo>
                <a:lnTo>
                  <a:pt x="4552" y="2822"/>
                </a:lnTo>
                <a:lnTo>
                  <a:pt x="4540" y="2706"/>
                </a:lnTo>
                <a:lnTo>
                  <a:pt x="4537" y="2571"/>
                </a:lnTo>
                <a:lnTo>
                  <a:pt x="4544" y="2450"/>
                </a:lnTo>
                <a:lnTo>
                  <a:pt x="4545" y="2356"/>
                </a:lnTo>
                <a:lnTo>
                  <a:pt x="4537" y="2239"/>
                </a:lnTo>
                <a:lnTo>
                  <a:pt x="4516" y="2088"/>
                </a:lnTo>
                <a:lnTo>
                  <a:pt x="4498" y="1994"/>
                </a:lnTo>
                <a:lnTo>
                  <a:pt x="4286" y="1063"/>
                </a:lnTo>
                <a:lnTo>
                  <a:pt x="4270" y="1002"/>
                </a:lnTo>
                <a:lnTo>
                  <a:pt x="4234" y="887"/>
                </a:lnTo>
                <a:lnTo>
                  <a:pt x="4192" y="781"/>
                </a:lnTo>
                <a:lnTo>
                  <a:pt x="4144" y="683"/>
                </a:lnTo>
                <a:lnTo>
                  <a:pt x="4093" y="593"/>
                </a:lnTo>
                <a:lnTo>
                  <a:pt x="4035" y="509"/>
                </a:lnTo>
                <a:lnTo>
                  <a:pt x="3972" y="432"/>
                </a:lnTo>
                <a:lnTo>
                  <a:pt x="3907" y="361"/>
                </a:lnTo>
                <a:lnTo>
                  <a:pt x="3836" y="298"/>
                </a:lnTo>
                <a:lnTo>
                  <a:pt x="3763" y="241"/>
                </a:lnTo>
                <a:lnTo>
                  <a:pt x="3647" y="164"/>
                </a:lnTo>
                <a:lnTo>
                  <a:pt x="3481" y="84"/>
                </a:lnTo>
                <a:lnTo>
                  <a:pt x="3307" y="22"/>
                </a:lnTo>
                <a:lnTo>
                  <a:pt x="32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46412E89-174C-4467-BE49-20C772026E56}"/>
              </a:ext>
            </a:extLst>
          </p:cNvPr>
          <p:cNvSpPr>
            <a:spLocks noEditPoints="1"/>
          </p:cNvSpPr>
          <p:nvPr/>
        </p:nvSpPr>
        <p:spPr bwMode="auto">
          <a:xfrm>
            <a:off x="6710363" y="1652588"/>
            <a:ext cx="3856037" cy="2165350"/>
          </a:xfrm>
          <a:custGeom>
            <a:avLst/>
            <a:gdLst>
              <a:gd name="T0" fmla="*/ 2147483646 w 4859"/>
              <a:gd name="T1" fmla="*/ 2147483646 h 4092"/>
              <a:gd name="T2" fmla="*/ 2147483646 w 4859"/>
              <a:gd name="T3" fmla="*/ 2147483646 h 4092"/>
              <a:gd name="T4" fmla="*/ 2147483646 w 4859"/>
              <a:gd name="T5" fmla="*/ 2147483646 h 4092"/>
              <a:gd name="T6" fmla="*/ 2147483646 w 4859"/>
              <a:gd name="T7" fmla="*/ 2147483646 h 4092"/>
              <a:gd name="T8" fmla="*/ 2147483646 w 4859"/>
              <a:gd name="T9" fmla="*/ 2147483646 h 4092"/>
              <a:gd name="T10" fmla="*/ 2147483646 w 4859"/>
              <a:gd name="T11" fmla="*/ 2147483646 h 4092"/>
              <a:gd name="T12" fmla="*/ 2147483646 w 4859"/>
              <a:gd name="T13" fmla="*/ 2147483646 h 4092"/>
              <a:gd name="T14" fmla="*/ 2147483646 w 4859"/>
              <a:gd name="T15" fmla="*/ 2147483646 h 4092"/>
              <a:gd name="T16" fmla="*/ 2147483646 w 4859"/>
              <a:gd name="T17" fmla="*/ 2147483646 h 4092"/>
              <a:gd name="T18" fmla="*/ 2147483646 w 4859"/>
              <a:gd name="T19" fmla="*/ 2147483646 h 4092"/>
              <a:gd name="T20" fmla="*/ 2147483646 w 4859"/>
              <a:gd name="T21" fmla="*/ 2147483646 h 4092"/>
              <a:gd name="T22" fmla="*/ 2147483646 w 4859"/>
              <a:gd name="T23" fmla="*/ 2147483646 h 4092"/>
              <a:gd name="T24" fmla="*/ 2147483646 w 4859"/>
              <a:gd name="T25" fmla="*/ 2147483646 h 4092"/>
              <a:gd name="T26" fmla="*/ 2147483646 w 4859"/>
              <a:gd name="T27" fmla="*/ 2147483646 h 4092"/>
              <a:gd name="T28" fmla="*/ 2147483646 w 4859"/>
              <a:gd name="T29" fmla="*/ 2147483646 h 4092"/>
              <a:gd name="T30" fmla="*/ 2147483646 w 4859"/>
              <a:gd name="T31" fmla="*/ 2147483646 h 4092"/>
              <a:gd name="T32" fmla="*/ 2147483646 w 4859"/>
              <a:gd name="T33" fmla="*/ 2147483646 h 4092"/>
              <a:gd name="T34" fmla="*/ 2147483646 w 4859"/>
              <a:gd name="T35" fmla="*/ 2147483646 h 4092"/>
              <a:gd name="T36" fmla="*/ 2147483646 w 4859"/>
              <a:gd name="T37" fmla="*/ 2147483646 h 4092"/>
              <a:gd name="T38" fmla="*/ 2147483646 w 4859"/>
              <a:gd name="T39" fmla="*/ 2147483646 h 4092"/>
              <a:gd name="T40" fmla="*/ 2147483646 w 4859"/>
              <a:gd name="T41" fmla="*/ 2147483646 h 4092"/>
              <a:gd name="T42" fmla="*/ 2147483646 w 4859"/>
              <a:gd name="T43" fmla="*/ 2147483646 h 4092"/>
              <a:gd name="T44" fmla="*/ 2147483646 w 4859"/>
              <a:gd name="T45" fmla="*/ 2147483646 h 4092"/>
              <a:gd name="T46" fmla="*/ 2147483646 w 4859"/>
              <a:gd name="T47" fmla="*/ 2147483646 h 4092"/>
              <a:gd name="T48" fmla="*/ 2147483646 w 4859"/>
              <a:gd name="T49" fmla="*/ 2147483646 h 4092"/>
              <a:gd name="T50" fmla="*/ 2147483646 w 4859"/>
              <a:gd name="T51" fmla="*/ 2147483646 h 4092"/>
              <a:gd name="T52" fmla="*/ 2147483646 w 4859"/>
              <a:gd name="T53" fmla="*/ 2147483646 h 4092"/>
              <a:gd name="T54" fmla="*/ 2147483646 w 4859"/>
              <a:gd name="T55" fmla="*/ 2147483646 h 4092"/>
              <a:gd name="T56" fmla="*/ 2147483646 w 4859"/>
              <a:gd name="T57" fmla="*/ 2147483646 h 4092"/>
              <a:gd name="T58" fmla="*/ 2147483646 w 4859"/>
              <a:gd name="T59" fmla="*/ 2147483646 h 4092"/>
              <a:gd name="T60" fmla="*/ 2147483646 w 4859"/>
              <a:gd name="T61" fmla="*/ 2147483646 h 4092"/>
              <a:gd name="T62" fmla="*/ 2147483646 w 4859"/>
              <a:gd name="T63" fmla="*/ 2147483646 h 4092"/>
              <a:gd name="T64" fmla="*/ 2147483646 w 4859"/>
              <a:gd name="T65" fmla="*/ 2147483646 h 4092"/>
              <a:gd name="T66" fmla="*/ 2147483646 w 4859"/>
              <a:gd name="T67" fmla="*/ 2147483646 h 4092"/>
              <a:gd name="T68" fmla="*/ 2147483646 w 4859"/>
              <a:gd name="T69" fmla="*/ 2147483646 h 4092"/>
              <a:gd name="T70" fmla="*/ 2147483646 w 4859"/>
              <a:gd name="T71" fmla="*/ 2147483646 h 4092"/>
              <a:gd name="T72" fmla="*/ 2147483646 w 4859"/>
              <a:gd name="T73" fmla="*/ 2147483646 h 4092"/>
              <a:gd name="T74" fmla="*/ 2147483646 w 4859"/>
              <a:gd name="T75" fmla="*/ 2147483646 h 4092"/>
              <a:gd name="T76" fmla="*/ 2147483646 w 4859"/>
              <a:gd name="T77" fmla="*/ 2147483646 h 4092"/>
              <a:gd name="T78" fmla="*/ 2147483646 w 4859"/>
              <a:gd name="T79" fmla="*/ 2147483646 h 4092"/>
              <a:gd name="T80" fmla="*/ 2147483646 w 4859"/>
              <a:gd name="T81" fmla="*/ 2147483646 h 4092"/>
              <a:gd name="T82" fmla="*/ 2147483646 w 4859"/>
              <a:gd name="T83" fmla="*/ 2147483646 h 4092"/>
              <a:gd name="T84" fmla="*/ 2147483646 w 4859"/>
              <a:gd name="T85" fmla="*/ 2147483646 h 4092"/>
              <a:gd name="T86" fmla="*/ 2147483646 w 4859"/>
              <a:gd name="T87" fmla="*/ 2147483646 h 4092"/>
              <a:gd name="T88" fmla="*/ 2147483646 w 4859"/>
              <a:gd name="T89" fmla="*/ 2147483646 h 4092"/>
              <a:gd name="T90" fmla="*/ 2147483646 w 4859"/>
              <a:gd name="T91" fmla="*/ 2147483646 h 4092"/>
              <a:gd name="T92" fmla="*/ 2147483646 w 4859"/>
              <a:gd name="T93" fmla="*/ 2147483646 h 4092"/>
              <a:gd name="T94" fmla="*/ 2147483646 w 4859"/>
              <a:gd name="T95" fmla="*/ 2147483646 h 4092"/>
              <a:gd name="T96" fmla="*/ 2147483646 w 4859"/>
              <a:gd name="T97" fmla="*/ 2147483646 h 4092"/>
              <a:gd name="T98" fmla="*/ 2147483646 w 4859"/>
              <a:gd name="T99" fmla="*/ 2147483646 h 4092"/>
              <a:gd name="T100" fmla="*/ 2147483646 w 4859"/>
              <a:gd name="T101" fmla="*/ 2147483646 h 4092"/>
              <a:gd name="T102" fmla="*/ 2147483646 w 4859"/>
              <a:gd name="T103" fmla="*/ 2147483646 h 4092"/>
              <a:gd name="T104" fmla="*/ 2147483646 w 4859"/>
              <a:gd name="T105" fmla="*/ 2147483646 h 4092"/>
              <a:gd name="T106" fmla="*/ 2147483646 w 4859"/>
              <a:gd name="T107" fmla="*/ 2147483646 h 409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859" h="4092">
                <a:moveTo>
                  <a:pt x="295" y="4057"/>
                </a:moveTo>
                <a:lnTo>
                  <a:pt x="265" y="4033"/>
                </a:lnTo>
                <a:lnTo>
                  <a:pt x="215" y="3974"/>
                </a:lnTo>
                <a:lnTo>
                  <a:pt x="177" y="3908"/>
                </a:lnTo>
                <a:lnTo>
                  <a:pt x="151" y="3841"/>
                </a:lnTo>
                <a:lnTo>
                  <a:pt x="142" y="3810"/>
                </a:lnTo>
                <a:lnTo>
                  <a:pt x="25" y="3319"/>
                </a:lnTo>
                <a:lnTo>
                  <a:pt x="13" y="3260"/>
                </a:lnTo>
                <a:lnTo>
                  <a:pt x="0" y="3143"/>
                </a:lnTo>
                <a:lnTo>
                  <a:pt x="5" y="3079"/>
                </a:lnTo>
                <a:lnTo>
                  <a:pt x="16" y="3034"/>
                </a:lnTo>
                <a:lnTo>
                  <a:pt x="23" y="3013"/>
                </a:lnTo>
                <a:lnTo>
                  <a:pt x="33" y="2989"/>
                </a:lnTo>
                <a:lnTo>
                  <a:pt x="61" y="2946"/>
                </a:lnTo>
                <a:lnTo>
                  <a:pt x="98" y="2910"/>
                </a:lnTo>
                <a:lnTo>
                  <a:pt x="144" y="2881"/>
                </a:lnTo>
                <a:lnTo>
                  <a:pt x="171" y="2869"/>
                </a:lnTo>
                <a:lnTo>
                  <a:pt x="2207" y="2081"/>
                </a:lnTo>
                <a:lnTo>
                  <a:pt x="2226" y="2076"/>
                </a:lnTo>
                <a:lnTo>
                  <a:pt x="2265" y="2073"/>
                </a:lnTo>
                <a:lnTo>
                  <a:pt x="2302" y="2081"/>
                </a:lnTo>
                <a:lnTo>
                  <a:pt x="2339" y="2098"/>
                </a:lnTo>
                <a:lnTo>
                  <a:pt x="2356" y="2109"/>
                </a:lnTo>
                <a:lnTo>
                  <a:pt x="2379" y="2126"/>
                </a:lnTo>
                <a:lnTo>
                  <a:pt x="2420" y="2173"/>
                </a:lnTo>
                <a:lnTo>
                  <a:pt x="2437" y="2203"/>
                </a:lnTo>
                <a:lnTo>
                  <a:pt x="3619" y="1710"/>
                </a:lnTo>
                <a:lnTo>
                  <a:pt x="3620" y="1665"/>
                </a:lnTo>
                <a:lnTo>
                  <a:pt x="3637" y="1578"/>
                </a:lnTo>
                <a:lnTo>
                  <a:pt x="3651" y="1539"/>
                </a:lnTo>
                <a:lnTo>
                  <a:pt x="3666" y="1502"/>
                </a:lnTo>
                <a:lnTo>
                  <a:pt x="3709" y="1441"/>
                </a:lnTo>
                <a:lnTo>
                  <a:pt x="3735" y="1417"/>
                </a:lnTo>
                <a:lnTo>
                  <a:pt x="3753" y="1395"/>
                </a:lnTo>
                <a:lnTo>
                  <a:pt x="3783" y="1346"/>
                </a:lnTo>
                <a:lnTo>
                  <a:pt x="3795" y="1319"/>
                </a:lnTo>
                <a:lnTo>
                  <a:pt x="3806" y="1290"/>
                </a:lnTo>
                <a:lnTo>
                  <a:pt x="3820" y="1225"/>
                </a:lnTo>
                <a:lnTo>
                  <a:pt x="3827" y="1153"/>
                </a:lnTo>
                <a:lnTo>
                  <a:pt x="3826" y="1078"/>
                </a:lnTo>
                <a:lnTo>
                  <a:pt x="3817" y="997"/>
                </a:lnTo>
                <a:lnTo>
                  <a:pt x="3802" y="915"/>
                </a:lnTo>
                <a:lnTo>
                  <a:pt x="3780" y="830"/>
                </a:lnTo>
                <a:lnTo>
                  <a:pt x="3753" y="745"/>
                </a:lnTo>
                <a:lnTo>
                  <a:pt x="3737" y="703"/>
                </a:lnTo>
                <a:lnTo>
                  <a:pt x="3702" y="619"/>
                </a:lnTo>
                <a:lnTo>
                  <a:pt x="3619" y="463"/>
                </a:lnTo>
                <a:lnTo>
                  <a:pt x="3525" y="326"/>
                </a:lnTo>
                <a:lnTo>
                  <a:pt x="3451" y="245"/>
                </a:lnTo>
                <a:lnTo>
                  <a:pt x="3402" y="201"/>
                </a:lnTo>
                <a:lnTo>
                  <a:pt x="3378" y="184"/>
                </a:lnTo>
                <a:lnTo>
                  <a:pt x="3351" y="166"/>
                </a:lnTo>
                <a:lnTo>
                  <a:pt x="3301" y="142"/>
                </a:lnTo>
                <a:lnTo>
                  <a:pt x="3276" y="136"/>
                </a:lnTo>
                <a:lnTo>
                  <a:pt x="3266" y="132"/>
                </a:lnTo>
                <a:lnTo>
                  <a:pt x="3256" y="124"/>
                </a:lnTo>
                <a:lnTo>
                  <a:pt x="3234" y="100"/>
                </a:lnTo>
                <a:lnTo>
                  <a:pt x="3224" y="86"/>
                </a:lnTo>
                <a:lnTo>
                  <a:pt x="3217" y="50"/>
                </a:lnTo>
                <a:lnTo>
                  <a:pt x="3223" y="33"/>
                </a:lnTo>
                <a:lnTo>
                  <a:pt x="3230" y="16"/>
                </a:lnTo>
                <a:lnTo>
                  <a:pt x="3254" y="0"/>
                </a:lnTo>
                <a:lnTo>
                  <a:pt x="3269" y="1"/>
                </a:lnTo>
                <a:lnTo>
                  <a:pt x="3340" y="19"/>
                </a:lnTo>
                <a:lnTo>
                  <a:pt x="3478" y="64"/>
                </a:lnTo>
                <a:lnTo>
                  <a:pt x="3612" y="121"/>
                </a:lnTo>
                <a:lnTo>
                  <a:pt x="3740" y="191"/>
                </a:lnTo>
                <a:lnTo>
                  <a:pt x="3802" y="231"/>
                </a:lnTo>
                <a:lnTo>
                  <a:pt x="3850" y="265"/>
                </a:lnTo>
                <a:lnTo>
                  <a:pt x="3942" y="341"/>
                </a:lnTo>
                <a:lnTo>
                  <a:pt x="4027" y="428"/>
                </a:lnTo>
                <a:lnTo>
                  <a:pt x="4107" y="524"/>
                </a:lnTo>
                <a:lnTo>
                  <a:pt x="4180" y="632"/>
                </a:lnTo>
                <a:lnTo>
                  <a:pt x="4245" y="752"/>
                </a:lnTo>
                <a:lnTo>
                  <a:pt x="4302" y="883"/>
                </a:lnTo>
                <a:lnTo>
                  <a:pt x="4350" y="1026"/>
                </a:lnTo>
                <a:lnTo>
                  <a:pt x="4370" y="1103"/>
                </a:lnTo>
                <a:lnTo>
                  <a:pt x="4584" y="2037"/>
                </a:lnTo>
                <a:lnTo>
                  <a:pt x="4602" y="2133"/>
                </a:lnTo>
                <a:lnTo>
                  <a:pt x="4623" y="2289"/>
                </a:lnTo>
                <a:lnTo>
                  <a:pt x="4630" y="2410"/>
                </a:lnTo>
                <a:lnTo>
                  <a:pt x="4630" y="2510"/>
                </a:lnTo>
                <a:lnTo>
                  <a:pt x="4628" y="2551"/>
                </a:lnTo>
                <a:lnTo>
                  <a:pt x="4624" y="2625"/>
                </a:lnTo>
                <a:lnTo>
                  <a:pt x="4624" y="2740"/>
                </a:lnTo>
                <a:lnTo>
                  <a:pt x="4632" y="2835"/>
                </a:lnTo>
                <a:lnTo>
                  <a:pt x="4642" y="2893"/>
                </a:lnTo>
                <a:lnTo>
                  <a:pt x="4665" y="2896"/>
                </a:lnTo>
                <a:lnTo>
                  <a:pt x="4709" y="2913"/>
                </a:lnTo>
                <a:lnTo>
                  <a:pt x="4730" y="2925"/>
                </a:lnTo>
                <a:lnTo>
                  <a:pt x="4750" y="2941"/>
                </a:lnTo>
                <a:lnTo>
                  <a:pt x="4785" y="2978"/>
                </a:lnTo>
                <a:lnTo>
                  <a:pt x="4816" y="3026"/>
                </a:lnTo>
                <a:lnTo>
                  <a:pt x="4839" y="3083"/>
                </a:lnTo>
                <a:lnTo>
                  <a:pt x="4846" y="3114"/>
                </a:lnTo>
                <a:lnTo>
                  <a:pt x="4853" y="3146"/>
                </a:lnTo>
                <a:lnTo>
                  <a:pt x="4859" y="3211"/>
                </a:lnTo>
                <a:lnTo>
                  <a:pt x="4856" y="3275"/>
                </a:lnTo>
                <a:lnTo>
                  <a:pt x="4842" y="3335"/>
                </a:lnTo>
                <a:lnTo>
                  <a:pt x="4832" y="3362"/>
                </a:lnTo>
                <a:lnTo>
                  <a:pt x="4823" y="3386"/>
                </a:lnTo>
                <a:lnTo>
                  <a:pt x="4798" y="3428"/>
                </a:lnTo>
                <a:lnTo>
                  <a:pt x="4767" y="3462"/>
                </a:lnTo>
                <a:lnTo>
                  <a:pt x="4731" y="3490"/>
                </a:lnTo>
                <a:lnTo>
                  <a:pt x="4711" y="3499"/>
                </a:lnTo>
                <a:lnTo>
                  <a:pt x="4302" y="3669"/>
                </a:lnTo>
                <a:lnTo>
                  <a:pt x="4281" y="3677"/>
                </a:lnTo>
                <a:lnTo>
                  <a:pt x="4241" y="3681"/>
                </a:lnTo>
                <a:lnTo>
                  <a:pt x="4201" y="3676"/>
                </a:lnTo>
                <a:lnTo>
                  <a:pt x="4162" y="3661"/>
                </a:lnTo>
                <a:lnTo>
                  <a:pt x="4144" y="3649"/>
                </a:lnTo>
                <a:lnTo>
                  <a:pt x="4124" y="3634"/>
                </a:lnTo>
                <a:lnTo>
                  <a:pt x="4087" y="3595"/>
                </a:lnTo>
                <a:lnTo>
                  <a:pt x="4057" y="3546"/>
                </a:lnTo>
                <a:lnTo>
                  <a:pt x="4033" y="3488"/>
                </a:lnTo>
                <a:lnTo>
                  <a:pt x="4025" y="3455"/>
                </a:lnTo>
                <a:lnTo>
                  <a:pt x="4018" y="3423"/>
                </a:lnTo>
                <a:lnTo>
                  <a:pt x="4012" y="3358"/>
                </a:lnTo>
                <a:lnTo>
                  <a:pt x="4016" y="3295"/>
                </a:lnTo>
                <a:lnTo>
                  <a:pt x="4029" y="3235"/>
                </a:lnTo>
                <a:lnTo>
                  <a:pt x="4039" y="3207"/>
                </a:lnTo>
                <a:lnTo>
                  <a:pt x="4049" y="3183"/>
                </a:lnTo>
                <a:lnTo>
                  <a:pt x="4073" y="3142"/>
                </a:lnTo>
                <a:lnTo>
                  <a:pt x="4104" y="3107"/>
                </a:lnTo>
                <a:lnTo>
                  <a:pt x="4140" y="3080"/>
                </a:lnTo>
                <a:lnTo>
                  <a:pt x="4161" y="3070"/>
                </a:lnTo>
                <a:lnTo>
                  <a:pt x="4185" y="3061"/>
                </a:lnTo>
                <a:lnTo>
                  <a:pt x="4168" y="2945"/>
                </a:lnTo>
                <a:lnTo>
                  <a:pt x="4148" y="2839"/>
                </a:lnTo>
                <a:lnTo>
                  <a:pt x="4140" y="2810"/>
                </a:lnTo>
                <a:lnTo>
                  <a:pt x="4122" y="2758"/>
                </a:lnTo>
                <a:lnTo>
                  <a:pt x="4100" y="2715"/>
                </a:lnTo>
                <a:lnTo>
                  <a:pt x="4072" y="2681"/>
                </a:lnTo>
                <a:lnTo>
                  <a:pt x="4055" y="2669"/>
                </a:lnTo>
                <a:lnTo>
                  <a:pt x="4036" y="2656"/>
                </a:lnTo>
                <a:lnTo>
                  <a:pt x="4012" y="2648"/>
                </a:lnTo>
                <a:lnTo>
                  <a:pt x="3989" y="2641"/>
                </a:lnTo>
                <a:lnTo>
                  <a:pt x="3945" y="2621"/>
                </a:lnTo>
                <a:lnTo>
                  <a:pt x="3923" y="2606"/>
                </a:lnTo>
                <a:lnTo>
                  <a:pt x="3903" y="2592"/>
                </a:lnTo>
                <a:lnTo>
                  <a:pt x="3864" y="2553"/>
                </a:lnTo>
                <a:lnTo>
                  <a:pt x="3828" y="2503"/>
                </a:lnTo>
                <a:lnTo>
                  <a:pt x="3796" y="2443"/>
                </a:lnTo>
                <a:lnTo>
                  <a:pt x="3783" y="2408"/>
                </a:lnTo>
                <a:lnTo>
                  <a:pt x="2601" y="2899"/>
                </a:lnTo>
                <a:lnTo>
                  <a:pt x="2600" y="2935"/>
                </a:lnTo>
                <a:lnTo>
                  <a:pt x="2586" y="3005"/>
                </a:lnTo>
                <a:lnTo>
                  <a:pt x="2574" y="3037"/>
                </a:lnTo>
                <a:lnTo>
                  <a:pt x="2566" y="3059"/>
                </a:lnTo>
                <a:lnTo>
                  <a:pt x="2543" y="3100"/>
                </a:lnTo>
                <a:lnTo>
                  <a:pt x="2516" y="3135"/>
                </a:lnTo>
                <a:lnTo>
                  <a:pt x="2484" y="3161"/>
                </a:lnTo>
                <a:lnTo>
                  <a:pt x="2466" y="3171"/>
                </a:lnTo>
                <a:lnTo>
                  <a:pt x="482" y="4074"/>
                </a:lnTo>
                <a:lnTo>
                  <a:pt x="455" y="4083"/>
                </a:lnTo>
                <a:lnTo>
                  <a:pt x="406" y="4092"/>
                </a:lnTo>
                <a:lnTo>
                  <a:pt x="359" y="4087"/>
                </a:lnTo>
                <a:lnTo>
                  <a:pt x="316" y="4071"/>
                </a:lnTo>
                <a:lnTo>
                  <a:pt x="297" y="4058"/>
                </a:lnTo>
                <a:lnTo>
                  <a:pt x="296" y="4058"/>
                </a:lnTo>
                <a:lnTo>
                  <a:pt x="295" y="4057"/>
                </a:lnTo>
                <a:close/>
                <a:moveTo>
                  <a:pt x="2232" y="2190"/>
                </a:moveTo>
                <a:lnTo>
                  <a:pt x="195" y="2978"/>
                </a:lnTo>
                <a:lnTo>
                  <a:pt x="174" y="2987"/>
                </a:lnTo>
                <a:lnTo>
                  <a:pt x="142" y="3006"/>
                </a:lnTo>
                <a:lnTo>
                  <a:pt x="119" y="3029"/>
                </a:lnTo>
                <a:lnTo>
                  <a:pt x="104" y="3054"/>
                </a:lnTo>
                <a:lnTo>
                  <a:pt x="99" y="3065"/>
                </a:lnTo>
                <a:lnTo>
                  <a:pt x="91" y="3089"/>
                </a:lnTo>
                <a:lnTo>
                  <a:pt x="86" y="3143"/>
                </a:lnTo>
                <a:lnTo>
                  <a:pt x="95" y="3231"/>
                </a:lnTo>
                <a:lnTo>
                  <a:pt x="108" y="3285"/>
                </a:lnTo>
                <a:lnTo>
                  <a:pt x="223" y="3775"/>
                </a:lnTo>
                <a:lnTo>
                  <a:pt x="230" y="3797"/>
                </a:lnTo>
                <a:lnTo>
                  <a:pt x="250" y="3846"/>
                </a:lnTo>
                <a:lnTo>
                  <a:pt x="278" y="3898"/>
                </a:lnTo>
                <a:lnTo>
                  <a:pt x="314" y="3941"/>
                </a:lnTo>
                <a:lnTo>
                  <a:pt x="335" y="3956"/>
                </a:lnTo>
                <a:lnTo>
                  <a:pt x="348" y="3965"/>
                </a:lnTo>
                <a:lnTo>
                  <a:pt x="374" y="3976"/>
                </a:lnTo>
                <a:lnTo>
                  <a:pt x="404" y="3979"/>
                </a:lnTo>
                <a:lnTo>
                  <a:pt x="435" y="3973"/>
                </a:lnTo>
                <a:lnTo>
                  <a:pt x="453" y="3966"/>
                </a:lnTo>
                <a:lnTo>
                  <a:pt x="2438" y="3063"/>
                </a:lnTo>
                <a:lnTo>
                  <a:pt x="2454" y="3055"/>
                </a:lnTo>
                <a:lnTo>
                  <a:pt x="2486" y="3013"/>
                </a:lnTo>
                <a:lnTo>
                  <a:pt x="2498" y="2985"/>
                </a:lnTo>
                <a:lnTo>
                  <a:pt x="2509" y="2956"/>
                </a:lnTo>
                <a:lnTo>
                  <a:pt x="2516" y="2897"/>
                </a:lnTo>
                <a:lnTo>
                  <a:pt x="2512" y="2876"/>
                </a:lnTo>
                <a:lnTo>
                  <a:pt x="2511" y="2865"/>
                </a:lnTo>
                <a:lnTo>
                  <a:pt x="2512" y="2844"/>
                </a:lnTo>
                <a:lnTo>
                  <a:pt x="2515" y="2835"/>
                </a:lnTo>
                <a:lnTo>
                  <a:pt x="2520" y="2825"/>
                </a:lnTo>
                <a:lnTo>
                  <a:pt x="2533" y="2810"/>
                </a:lnTo>
                <a:lnTo>
                  <a:pt x="2541" y="2805"/>
                </a:lnTo>
                <a:lnTo>
                  <a:pt x="3795" y="2284"/>
                </a:lnTo>
                <a:lnTo>
                  <a:pt x="3802" y="2281"/>
                </a:lnTo>
                <a:lnTo>
                  <a:pt x="3819" y="2284"/>
                </a:lnTo>
                <a:lnTo>
                  <a:pt x="3833" y="2292"/>
                </a:lnTo>
                <a:lnTo>
                  <a:pt x="3844" y="2307"/>
                </a:lnTo>
                <a:lnTo>
                  <a:pt x="3848" y="2318"/>
                </a:lnTo>
                <a:lnTo>
                  <a:pt x="3859" y="2355"/>
                </a:lnTo>
                <a:lnTo>
                  <a:pt x="3885" y="2415"/>
                </a:lnTo>
                <a:lnTo>
                  <a:pt x="3913" y="2459"/>
                </a:lnTo>
                <a:lnTo>
                  <a:pt x="3946" y="2493"/>
                </a:lnTo>
                <a:lnTo>
                  <a:pt x="3963" y="2505"/>
                </a:lnTo>
                <a:lnTo>
                  <a:pt x="3994" y="2525"/>
                </a:lnTo>
                <a:lnTo>
                  <a:pt x="4030" y="2537"/>
                </a:lnTo>
                <a:lnTo>
                  <a:pt x="4065" y="2550"/>
                </a:lnTo>
                <a:lnTo>
                  <a:pt x="4096" y="2568"/>
                </a:lnTo>
                <a:lnTo>
                  <a:pt x="4122" y="2589"/>
                </a:lnTo>
                <a:lnTo>
                  <a:pt x="4165" y="2641"/>
                </a:lnTo>
                <a:lnTo>
                  <a:pt x="4197" y="2702"/>
                </a:lnTo>
                <a:lnTo>
                  <a:pt x="4221" y="2770"/>
                </a:lnTo>
                <a:lnTo>
                  <a:pt x="4229" y="2805"/>
                </a:lnTo>
                <a:lnTo>
                  <a:pt x="4257" y="2950"/>
                </a:lnTo>
                <a:lnTo>
                  <a:pt x="4276" y="3087"/>
                </a:lnTo>
                <a:lnTo>
                  <a:pt x="4278" y="3098"/>
                </a:lnTo>
                <a:lnTo>
                  <a:pt x="4275" y="3119"/>
                </a:lnTo>
                <a:lnTo>
                  <a:pt x="4267" y="3137"/>
                </a:lnTo>
                <a:lnTo>
                  <a:pt x="4255" y="3150"/>
                </a:lnTo>
                <a:lnTo>
                  <a:pt x="4247" y="3154"/>
                </a:lnTo>
                <a:lnTo>
                  <a:pt x="4186" y="3178"/>
                </a:lnTo>
                <a:lnTo>
                  <a:pt x="4163" y="3190"/>
                </a:lnTo>
                <a:lnTo>
                  <a:pt x="4127" y="3231"/>
                </a:lnTo>
                <a:lnTo>
                  <a:pt x="4115" y="3260"/>
                </a:lnTo>
                <a:lnTo>
                  <a:pt x="4108" y="3277"/>
                </a:lnTo>
                <a:lnTo>
                  <a:pt x="4100" y="3315"/>
                </a:lnTo>
                <a:lnTo>
                  <a:pt x="4098" y="3356"/>
                </a:lnTo>
                <a:lnTo>
                  <a:pt x="4102" y="3400"/>
                </a:lnTo>
                <a:lnTo>
                  <a:pt x="4106" y="3422"/>
                </a:lnTo>
                <a:lnTo>
                  <a:pt x="4111" y="3444"/>
                </a:lnTo>
                <a:lnTo>
                  <a:pt x="4127" y="3482"/>
                </a:lnTo>
                <a:lnTo>
                  <a:pt x="4148" y="3514"/>
                </a:lnTo>
                <a:lnTo>
                  <a:pt x="4171" y="3539"/>
                </a:lnTo>
                <a:lnTo>
                  <a:pt x="4184" y="3549"/>
                </a:lnTo>
                <a:lnTo>
                  <a:pt x="4206" y="3562"/>
                </a:lnTo>
                <a:lnTo>
                  <a:pt x="4253" y="3568"/>
                </a:lnTo>
                <a:lnTo>
                  <a:pt x="4277" y="3562"/>
                </a:lnTo>
                <a:lnTo>
                  <a:pt x="4686" y="3391"/>
                </a:lnTo>
                <a:lnTo>
                  <a:pt x="4708" y="3379"/>
                </a:lnTo>
                <a:lnTo>
                  <a:pt x="4744" y="3338"/>
                </a:lnTo>
                <a:lnTo>
                  <a:pt x="4757" y="3310"/>
                </a:lnTo>
                <a:lnTo>
                  <a:pt x="4763" y="3294"/>
                </a:lnTo>
                <a:lnTo>
                  <a:pt x="4771" y="3255"/>
                </a:lnTo>
                <a:lnTo>
                  <a:pt x="4773" y="3213"/>
                </a:lnTo>
                <a:lnTo>
                  <a:pt x="4769" y="3169"/>
                </a:lnTo>
                <a:lnTo>
                  <a:pt x="4765" y="3147"/>
                </a:lnTo>
                <a:lnTo>
                  <a:pt x="4760" y="3126"/>
                </a:lnTo>
                <a:lnTo>
                  <a:pt x="4744" y="3090"/>
                </a:lnTo>
                <a:lnTo>
                  <a:pt x="4725" y="3059"/>
                </a:lnTo>
                <a:lnTo>
                  <a:pt x="4703" y="3036"/>
                </a:lnTo>
                <a:lnTo>
                  <a:pt x="4690" y="3026"/>
                </a:lnTo>
                <a:lnTo>
                  <a:pt x="4672" y="3015"/>
                </a:lnTo>
                <a:lnTo>
                  <a:pt x="4634" y="3005"/>
                </a:lnTo>
                <a:lnTo>
                  <a:pt x="4614" y="3008"/>
                </a:lnTo>
                <a:lnTo>
                  <a:pt x="4606" y="3009"/>
                </a:lnTo>
                <a:lnTo>
                  <a:pt x="4591" y="3003"/>
                </a:lnTo>
                <a:lnTo>
                  <a:pt x="4578" y="2992"/>
                </a:lnTo>
                <a:lnTo>
                  <a:pt x="4569" y="2976"/>
                </a:lnTo>
                <a:lnTo>
                  <a:pt x="4567" y="2966"/>
                </a:lnTo>
                <a:lnTo>
                  <a:pt x="4553" y="2892"/>
                </a:lnTo>
                <a:lnTo>
                  <a:pt x="4539" y="2769"/>
                </a:lnTo>
                <a:lnTo>
                  <a:pt x="4537" y="2624"/>
                </a:lnTo>
                <a:lnTo>
                  <a:pt x="4543" y="2543"/>
                </a:lnTo>
                <a:lnTo>
                  <a:pt x="4545" y="2504"/>
                </a:lnTo>
                <a:lnTo>
                  <a:pt x="4545" y="2415"/>
                </a:lnTo>
                <a:lnTo>
                  <a:pt x="4538" y="2304"/>
                </a:lnTo>
                <a:lnTo>
                  <a:pt x="4518" y="2159"/>
                </a:lnTo>
                <a:lnTo>
                  <a:pt x="4501" y="2067"/>
                </a:lnTo>
                <a:lnTo>
                  <a:pt x="4288" y="1137"/>
                </a:lnTo>
                <a:lnTo>
                  <a:pt x="4269" y="1066"/>
                </a:lnTo>
                <a:lnTo>
                  <a:pt x="4225" y="933"/>
                </a:lnTo>
                <a:lnTo>
                  <a:pt x="4174" y="813"/>
                </a:lnTo>
                <a:lnTo>
                  <a:pt x="4113" y="703"/>
                </a:lnTo>
                <a:lnTo>
                  <a:pt x="4046" y="604"/>
                </a:lnTo>
                <a:lnTo>
                  <a:pt x="3973" y="514"/>
                </a:lnTo>
                <a:lnTo>
                  <a:pt x="3893" y="435"/>
                </a:lnTo>
                <a:lnTo>
                  <a:pt x="3808" y="364"/>
                </a:lnTo>
                <a:lnTo>
                  <a:pt x="3762" y="332"/>
                </a:lnTo>
                <a:lnTo>
                  <a:pt x="3714" y="300"/>
                </a:lnTo>
                <a:lnTo>
                  <a:pt x="3613" y="242"/>
                </a:lnTo>
                <a:lnTo>
                  <a:pt x="3561" y="217"/>
                </a:lnTo>
                <a:lnTo>
                  <a:pt x="3597" y="262"/>
                </a:lnTo>
                <a:lnTo>
                  <a:pt x="3666" y="361"/>
                </a:lnTo>
                <a:lnTo>
                  <a:pt x="3731" y="471"/>
                </a:lnTo>
                <a:lnTo>
                  <a:pt x="3788" y="590"/>
                </a:lnTo>
                <a:lnTo>
                  <a:pt x="3813" y="651"/>
                </a:lnTo>
                <a:lnTo>
                  <a:pt x="3830" y="696"/>
                </a:lnTo>
                <a:lnTo>
                  <a:pt x="3860" y="789"/>
                </a:lnTo>
                <a:lnTo>
                  <a:pt x="3885" y="883"/>
                </a:lnTo>
                <a:lnTo>
                  <a:pt x="3902" y="976"/>
                </a:lnTo>
                <a:lnTo>
                  <a:pt x="3911" y="1070"/>
                </a:lnTo>
                <a:lnTo>
                  <a:pt x="3912" y="1160"/>
                </a:lnTo>
                <a:lnTo>
                  <a:pt x="3904" y="1248"/>
                </a:lnTo>
                <a:lnTo>
                  <a:pt x="3885" y="1332"/>
                </a:lnTo>
                <a:lnTo>
                  <a:pt x="3871" y="1371"/>
                </a:lnTo>
                <a:lnTo>
                  <a:pt x="3854" y="1409"/>
                </a:lnTo>
                <a:lnTo>
                  <a:pt x="3812" y="1479"/>
                </a:lnTo>
                <a:lnTo>
                  <a:pt x="3786" y="1508"/>
                </a:lnTo>
                <a:lnTo>
                  <a:pt x="3779" y="1515"/>
                </a:lnTo>
                <a:lnTo>
                  <a:pt x="3765" y="1526"/>
                </a:lnTo>
                <a:lnTo>
                  <a:pt x="3738" y="1565"/>
                </a:lnTo>
                <a:lnTo>
                  <a:pt x="3727" y="1590"/>
                </a:lnTo>
                <a:lnTo>
                  <a:pt x="3714" y="1626"/>
                </a:lnTo>
                <a:lnTo>
                  <a:pt x="3703" y="1705"/>
                </a:lnTo>
                <a:lnTo>
                  <a:pt x="3707" y="1741"/>
                </a:lnTo>
                <a:lnTo>
                  <a:pt x="3707" y="1752"/>
                </a:lnTo>
                <a:lnTo>
                  <a:pt x="3704" y="1771"/>
                </a:lnTo>
                <a:lnTo>
                  <a:pt x="3696" y="1788"/>
                </a:lnTo>
                <a:lnTo>
                  <a:pt x="3684" y="1801"/>
                </a:lnTo>
                <a:lnTo>
                  <a:pt x="3677" y="1804"/>
                </a:lnTo>
                <a:lnTo>
                  <a:pt x="2428" y="2324"/>
                </a:lnTo>
                <a:lnTo>
                  <a:pt x="2419" y="2327"/>
                </a:lnTo>
                <a:lnTo>
                  <a:pt x="2404" y="2325"/>
                </a:lnTo>
                <a:lnTo>
                  <a:pt x="2395" y="2321"/>
                </a:lnTo>
                <a:lnTo>
                  <a:pt x="2388" y="2316"/>
                </a:lnTo>
                <a:lnTo>
                  <a:pt x="2377" y="2297"/>
                </a:lnTo>
                <a:lnTo>
                  <a:pt x="2374" y="2288"/>
                </a:lnTo>
                <a:lnTo>
                  <a:pt x="2368" y="2267"/>
                </a:lnTo>
                <a:lnTo>
                  <a:pt x="2338" y="2225"/>
                </a:lnTo>
                <a:lnTo>
                  <a:pt x="2316" y="2210"/>
                </a:lnTo>
                <a:lnTo>
                  <a:pt x="2316" y="2208"/>
                </a:lnTo>
                <a:lnTo>
                  <a:pt x="2315" y="2208"/>
                </a:lnTo>
                <a:lnTo>
                  <a:pt x="2293" y="2194"/>
                </a:lnTo>
                <a:lnTo>
                  <a:pt x="2249" y="2186"/>
                </a:lnTo>
                <a:lnTo>
                  <a:pt x="2232" y="21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0B94AA4-C8F5-4428-AD45-48AA19883FE1}"/>
              </a:ext>
            </a:extLst>
          </p:cNvPr>
          <p:cNvSpPr>
            <a:spLocks/>
          </p:cNvSpPr>
          <p:nvPr/>
        </p:nvSpPr>
        <p:spPr bwMode="auto">
          <a:xfrm>
            <a:off x="8509000" y="2560638"/>
            <a:ext cx="1287463" cy="638175"/>
          </a:xfrm>
          <a:custGeom>
            <a:avLst/>
            <a:gdLst>
              <a:gd name="T0" fmla="*/ 2147483646 w 1621"/>
              <a:gd name="T1" fmla="*/ 0 h 1205"/>
              <a:gd name="T2" fmla="*/ 0 w 1621"/>
              <a:gd name="T3" fmla="*/ 2147483646 h 1205"/>
              <a:gd name="T4" fmla="*/ 2147483646 w 1621"/>
              <a:gd name="T5" fmla="*/ 2147483646 h 1205"/>
              <a:gd name="T6" fmla="*/ 2147483646 w 1621"/>
              <a:gd name="T7" fmla="*/ 2147483646 h 1205"/>
              <a:gd name="T8" fmla="*/ 2147483646 w 1621"/>
              <a:gd name="T9" fmla="*/ 0 h 12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21" h="1205">
                <a:moveTo>
                  <a:pt x="1482" y="0"/>
                </a:moveTo>
                <a:lnTo>
                  <a:pt x="0" y="616"/>
                </a:lnTo>
                <a:lnTo>
                  <a:pt x="139" y="1205"/>
                </a:lnTo>
                <a:lnTo>
                  <a:pt x="1621" y="587"/>
                </a:lnTo>
                <a:lnTo>
                  <a:pt x="1482" y="0"/>
                </a:lnTo>
                <a:close/>
              </a:path>
            </a:pathLst>
          </a:custGeom>
          <a:solidFill>
            <a:srgbClr val="D3D7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F6FCA55-BED6-4BFE-BC8D-3DD011BA4B69}"/>
              </a:ext>
            </a:extLst>
          </p:cNvPr>
          <p:cNvSpPr>
            <a:spLocks/>
          </p:cNvSpPr>
          <p:nvPr/>
        </p:nvSpPr>
        <p:spPr bwMode="auto">
          <a:xfrm>
            <a:off x="8585200" y="2771775"/>
            <a:ext cx="1211263" cy="427038"/>
          </a:xfrm>
          <a:custGeom>
            <a:avLst/>
            <a:gdLst>
              <a:gd name="T0" fmla="*/ 2147483646 w 1527"/>
              <a:gd name="T1" fmla="*/ 0 h 805"/>
              <a:gd name="T2" fmla="*/ 0 w 1527"/>
              <a:gd name="T3" fmla="*/ 2147483646 h 805"/>
              <a:gd name="T4" fmla="*/ 2147483646 w 1527"/>
              <a:gd name="T5" fmla="*/ 2147483646 h 805"/>
              <a:gd name="T6" fmla="*/ 2147483646 w 1527"/>
              <a:gd name="T7" fmla="*/ 2147483646 h 805"/>
              <a:gd name="T8" fmla="*/ 2147483646 w 1527"/>
              <a:gd name="T9" fmla="*/ 0 h 8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7" h="805">
                <a:moveTo>
                  <a:pt x="1483" y="0"/>
                </a:moveTo>
                <a:lnTo>
                  <a:pt x="0" y="617"/>
                </a:lnTo>
                <a:lnTo>
                  <a:pt x="45" y="805"/>
                </a:lnTo>
                <a:lnTo>
                  <a:pt x="1527" y="187"/>
                </a:lnTo>
                <a:lnTo>
                  <a:pt x="148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B99D100-F64C-45C3-A1A3-24683B0B7B1F}"/>
              </a:ext>
            </a:extLst>
          </p:cNvPr>
          <p:cNvSpPr>
            <a:spLocks/>
          </p:cNvSpPr>
          <p:nvPr/>
        </p:nvSpPr>
        <p:spPr bwMode="auto">
          <a:xfrm>
            <a:off x="8588375" y="2632075"/>
            <a:ext cx="1211263" cy="458788"/>
          </a:xfrm>
          <a:custGeom>
            <a:avLst/>
            <a:gdLst>
              <a:gd name="T0" fmla="*/ 2147483646 w 1524"/>
              <a:gd name="T1" fmla="*/ 0 h 867"/>
              <a:gd name="T2" fmla="*/ 0 w 1524"/>
              <a:gd name="T3" fmla="*/ 2147483646 h 867"/>
              <a:gd name="T4" fmla="*/ 2147483646 w 1524"/>
              <a:gd name="T5" fmla="*/ 2147483646 h 867"/>
              <a:gd name="T6" fmla="*/ 2147483646 w 1524"/>
              <a:gd name="T7" fmla="*/ 2147483646 h 867"/>
              <a:gd name="T8" fmla="*/ 2147483646 w 1524"/>
              <a:gd name="T9" fmla="*/ 0 h 8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4" h="867">
                <a:moveTo>
                  <a:pt x="1477" y="0"/>
                </a:moveTo>
                <a:lnTo>
                  <a:pt x="0" y="616"/>
                </a:lnTo>
                <a:lnTo>
                  <a:pt x="60" y="867"/>
                </a:lnTo>
                <a:lnTo>
                  <a:pt x="1524" y="203"/>
                </a:lnTo>
                <a:lnTo>
                  <a:pt x="14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B5261B6-4511-41DB-BBAB-F0150AFC5929}"/>
              </a:ext>
            </a:extLst>
          </p:cNvPr>
          <p:cNvSpPr>
            <a:spLocks/>
          </p:cNvSpPr>
          <p:nvPr/>
        </p:nvSpPr>
        <p:spPr bwMode="auto">
          <a:xfrm>
            <a:off x="9297988" y="1682750"/>
            <a:ext cx="1235075" cy="1889125"/>
          </a:xfrm>
          <a:custGeom>
            <a:avLst/>
            <a:gdLst>
              <a:gd name="T0" fmla="*/ 2147483646 w 1556"/>
              <a:gd name="T1" fmla="*/ 2147483646 h 3569"/>
              <a:gd name="T2" fmla="*/ 2147483646 w 1556"/>
              <a:gd name="T3" fmla="*/ 2147483646 h 3569"/>
              <a:gd name="T4" fmla="*/ 2147483646 w 1556"/>
              <a:gd name="T5" fmla="*/ 2147483646 h 3569"/>
              <a:gd name="T6" fmla="*/ 2147483646 w 1556"/>
              <a:gd name="T7" fmla="*/ 2147483646 h 3569"/>
              <a:gd name="T8" fmla="*/ 2147483646 w 1556"/>
              <a:gd name="T9" fmla="*/ 2147483646 h 3569"/>
              <a:gd name="T10" fmla="*/ 2147483646 w 1556"/>
              <a:gd name="T11" fmla="*/ 2147483646 h 3569"/>
              <a:gd name="T12" fmla="*/ 2147483646 w 1556"/>
              <a:gd name="T13" fmla="*/ 2147483646 h 3569"/>
              <a:gd name="T14" fmla="*/ 2147483646 w 1556"/>
              <a:gd name="T15" fmla="*/ 2147483646 h 3569"/>
              <a:gd name="T16" fmla="*/ 2147483646 w 1556"/>
              <a:gd name="T17" fmla="*/ 2147483646 h 3569"/>
              <a:gd name="T18" fmla="*/ 2147483646 w 1556"/>
              <a:gd name="T19" fmla="*/ 2147483646 h 3569"/>
              <a:gd name="T20" fmla="*/ 2147483646 w 1556"/>
              <a:gd name="T21" fmla="*/ 2147483646 h 3569"/>
              <a:gd name="T22" fmla="*/ 2147483646 w 1556"/>
              <a:gd name="T23" fmla="*/ 2147483646 h 3569"/>
              <a:gd name="T24" fmla="*/ 2147483646 w 1556"/>
              <a:gd name="T25" fmla="*/ 2147483646 h 3569"/>
              <a:gd name="T26" fmla="*/ 2147483646 w 1556"/>
              <a:gd name="T27" fmla="*/ 2147483646 h 3569"/>
              <a:gd name="T28" fmla="*/ 2147483646 w 1556"/>
              <a:gd name="T29" fmla="*/ 2147483646 h 3569"/>
              <a:gd name="T30" fmla="*/ 2147483646 w 1556"/>
              <a:gd name="T31" fmla="*/ 2147483646 h 3569"/>
              <a:gd name="T32" fmla="*/ 2147483646 w 1556"/>
              <a:gd name="T33" fmla="*/ 2147483646 h 3569"/>
              <a:gd name="T34" fmla="*/ 2147483646 w 1556"/>
              <a:gd name="T35" fmla="*/ 2147483646 h 3569"/>
              <a:gd name="T36" fmla="*/ 2147483646 w 1556"/>
              <a:gd name="T37" fmla="*/ 2147483646 h 3569"/>
              <a:gd name="T38" fmla="*/ 2147483646 w 1556"/>
              <a:gd name="T39" fmla="*/ 2147483646 h 3569"/>
              <a:gd name="T40" fmla="*/ 2147483646 w 1556"/>
              <a:gd name="T41" fmla="*/ 2147483646 h 3569"/>
              <a:gd name="T42" fmla="*/ 2147483646 w 1556"/>
              <a:gd name="T43" fmla="*/ 2147483646 h 3569"/>
              <a:gd name="T44" fmla="*/ 2147483646 w 1556"/>
              <a:gd name="T45" fmla="*/ 2147483646 h 3569"/>
              <a:gd name="T46" fmla="*/ 2147483646 w 1556"/>
              <a:gd name="T47" fmla="*/ 2147483646 h 3569"/>
              <a:gd name="T48" fmla="*/ 2147483646 w 1556"/>
              <a:gd name="T49" fmla="*/ 2147483646 h 3569"/>
              <a:gd name="T50" fmla="*/ 2147483646 w 1556"/>
              <a:gd name="T51" fmla="*/ 2147483646 h 3569"/>
              <a:gd name="T52" fmla="*/ 2147483646 w 1556"/>
              <a:gd name="T53" fmla="*/ 2147483646 h 3569"/>
              <a:gd name="T54" fmla="*/ 2147483646 w 1556"/>
              <a:gd name="T55" fmla="*/ 2147483646 h 3569"/>
              <a:gd name="T56" fmla="*/ 2147483646 w 1556"/>
              <a:gd name="T57" fmla="*/ 2147483646 h 3569"/>
              <a:gd name="T58" fmla="*/ 2147483646 w 1556"/>
              <a:gd name="T59" fmla="*/ 2147483646 h 3569"/>
              <a:gd name="T60" fmla="*/ 2147483646 w 1556"/>
              <a:gd name="T61" fmla="*/ 2147483646 h 3569"/>
              <a:gd name="T62" fmla="*/ 2147483646 w 1556"/>
              <a:gd name="T63" fmla="*/ 2147483646 h 3569"/>
              <a:gd name="T64" fmla="*/ 2147483646 w 1556"/>
              <a:gd name="T65" fmla="*/ 2147483646 h 3569"/>
              <a:gd name="T66" fmla="*/ 2147483646 w 1556"/>
              <a:gd name="T67" fmla="*/ 2147483646 h 3569"/>
              <a:gd name="T68" fmla="*/ 2147483646 w 1556"/>
              <a:gd name="T69" fmla="*/ 2147483646 h 3569"/>
              <a:gd name="T70" fmla="*/ 2147483646 w 1556"/>
              <a:gd name="T71" fmla="*/ 2147483646 h 3569"/>
              <a:gd name="T72" fmla="*/ 2147483646 w 1556"/>
              <a:gd name="T73" fmla="*/ 2147483646 h 3569"/>
              <a:gd name="T74" fmla="*/ 2147483646 w 1556"/>
              <a:gd name="T75" fmla="*/ 2147483646 h 3569"/>
              <a:gd name="T76" fmla="*/ 2147483646 w 1556"/>
              <a:gd name="T77" fmla="*/ 2147483646 h 3569"/>
              <a:gd name="T78" fmla="*/ 2147483646 w 1556"/>
              <a:gd name="T79" fmla="*/ 2147483646 h 3569"/>
              <a:gd name="T80" fmla="*/ 2147483646 w 1556"/>
              <a:gd name="T81" fmla="*/ 2147483646 h 3569"/>
              <a:gd name="T82" fmla="*/ 2147483646 w 1556"/>
              <a:gd name="T83" fmla="*/ 2147483646 h 3569"/>
              <a:gd name="T84" fmla="*/ 2147483646 w 1556"/>
              <a:gd name="T85" fmla="*/ 2147483646 h 3569"/>
              <a:gd name="T86" fmla="*/ 2147483646 w 1556"/>
              <a:gd name="T87" fmla="*/ 2147483646 h 3569"/>
              <a:gd name="T88" fmla="*/ 2147483646 w 1556"/>
              <a:gd name="T89" fmla="*/ 2147483646 h 3569"/>
              <a:gd name="T90" fmla="*/ 2147483646 w 1556"/>
              <a:gd name="T91" fmla="*/ 2147483646 h 3569"/>
              <a:gd name="T92" fmla="*/ 2147483646 w 1556"/>
              <a:gd name="T93" fmla="*/ 2147483646 h 3569"/>
              <a:gd name="T94" fmla="*/ 2147483646 w 1556"/>
              <a:gd name="T95" fmla="*/ 2147483646 h 3569"/>
              <a:gd name="T96" fmla="*/ 2147483646 w 1556"/>
              <a:gd name="T97" fmla="*/ 2147483646 h 3569"/>
              <a:gd name="T98" fmla="*/ 2147483646 w 1556"/>
              <a:gd name="T99" fmla="*/ 2147483646 h 35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556" h="3569">
                <a:moveTo>
                  <a:pt x="0" y="0"/>
                </a:moveTo>
                <a:lnTo>
                  <a:pt x="23" y="24"/>
                </a:lnTo>
                <a:lnTo>
                  <a:pt x="54" y="32"/>
                </a:lnTo>
                <a:lnTo>
                  <a:pt x="121" y="65"/>
                </a:lnTo>
                <a:lnTo>
                  <a:pt x="188" y="117"/>
                </a:lnTo>
                <a:lnTo>
                  <a:pt x="255" y="183"/>
                </a:lnTo>
                <a:lnTo>
                  <a:pt x="319" y="262"/>
                </a:lnTo>
                <a:lnTo>
                  <a:pt x="380" y="353"/>
                </a:lnTo>
                <a:lnTo>
                  <a:pt x="437" y="450"/>
                </a:lnTo>
                <a:lnTo>
                  <a:pt x="488" y="557"/>
                </a:lnTo>
                <a:lnTo>
                  <a:pt x="532" y="667"/>
                </a:lnTo>
                <a:lnTo>
                  <a:pt x="567" y="778"/>
                </a:lnTo>
                <a:lnTo>
                  <a:pt x="592" y="890"/>
                </a:lnTo>
                <a:lnTo>
                  <a:pt x="607" y="1000"/>
                </a:lnTo>
                <a:lnTo>
                  <a:pt x="609" y="1106"/>
                </a:lnTo>
                <a:lnTo>
                  <a:pt x="596" y="1204"/>
                </a:lnTo>
                <a:lnTo>
                  <a:pt x="570" y="1295"/>
                </a:lnTo>
                <a:lnTo>
                  <a:pt x="527" y="1374"/>
                </a:lnTo>
                <a:lnTo>
                  <a:pt x="498" y="1408"/>
                </a:lnTo>
                <a:lnTo>
                  <a:pt x="486" y="1417"/>
                </a:lnTo>
                <a:lnTo>
                  <a:pt x="463" y="1441"/>
                </a:lnTo>
                <a:lnTo>
                  <a:pt x="435" y="1488"/>
                </a:lnTo>
                <a:lnTo>
                  <a:pt x="410" y="1567"/>
                </a:lnTo>
                <a:lnTo>
                  <a:pt x="400" y="1652"/>
                </a:lnTo>
                <a:lnTo>
                  <a:pt x="403" y="1694"/>
                </a:lnTo>
                <a:lnTo>
                  <a:pt x="547" y="2281"/>
                </a:lnTo>
                <a:lnTo>
                  <a:pt x="555" y="2310"/>
                </a:lnTo>
                <a:lnTo>
                  <a:pt x="575" y="2363"/>
                </a:lnTo>
                <a:lnTo>
                  <a:pt x="598" y="2408"/>
                </a:lnTo>
                <a:lnTo>
                  <a:pt x="624" y="2444"/>
                </a:lnTo>
                <a:lnTo>
                  <a:pt x="666" y="2487"/>
                </a:lnTo>
                <a:lnTo>
                  <a:pt x="727" y="2525"/>
                </a:lnTo>
                <a:lnTo>
                  <a:pt x="761" y="2536"/>
                </a:lnTo>
                <a:lnTo>
                  <a:pt x="791" y="2547"/>
                </a:lnTo>
                <a:lnTo>
                  <a:pt x="841" y="2582"/>
                </a:lnTo>
                <a:lnTo>
                  <a:pt x="880" y="2634"/>
                </a:lnTo>
                <a:lnTo>
                  <a:pt x="907" y="2697"/>
                </a:lnTo>
                <a:lnTo>
                  <a:pt x="937" y="2804"/>
                </a:lnTo>
                <a:lnTo>
                  <a:pt x="961" y="2965"/>
                </a:lnTo>
                <a:lnTo>
                  <a:pt x="974" y="3043"/>
                </a:lnTo>
                <a:lnTo>
                  <a:pt x="911" y="3068"/>
                </a:lnTo>
                <a:lnTo>
                  <a:pt x="895" y="3076"/>
                </a:lnTo>
                <a:lnTo>
                  <a:pt x="865" y="3099"/>
                </a:lnTo>
                <a:lnTo>
                  <a:pt x="840" y="3131"/>
                </a:lnTo>
                <a:lnTo>
                  <a:pt x="820" y="3167"/>
                </a:lnTo>
                <a:lnTo>
                  <a:pt x="805" y="3210"/>
                </a:lnTo>
                <a:lnTo>
                  <a:pt x="797" y="3256"/>
                </a:lnTo>
                <a:lnTo>
                  <a:pt x="794" y="3306"/>
                </a:lnTo>
                <a:lnTo>
                  <a:pt x="799" y="3357"/>
                </a:lnTo>
                <a:lnTo>
                  <a:pt x="804" y="3382"/>
                </a:lnTo>
                <a:lnTo>
                  <a:pt x="811" y="3407"/>
                </a:lnTo>
                <a:lnTo>
                  <a:pt x="829" y="3453"/>
                </a:lnTo>
                <a:lnTo>
                  <a:pt x="851" y="3491"/>
                </a:lnTo>
                <a:lnTo>
                  <a:pt x="879" y="3523"/>
                </a:lnTo>
                <a:lnTo>
                  <a:pt x="909" y="3546"/>
                </a:lnTo>
                <a:lnTo>
                  <a:pt x="942" y="3562"/>
                </a:lnTo>
                <a:lnTo>
                  <a:pt x="976" y="3569"/>
                </a:lnTo>
                <a:lnTo>
                  <a:pt x="1011" y="3564"/>
                </a:lnTo>
                <a:lnTo>
                  <a:pt x="1028" y="3559"/>
                </a:lnTo>
                <a:lnTo>
                  <a:pt x="1438" y="3389"/>
                </a:lnTo>
                <a:lnTo>
                  <a:pt x="1454" y="3380"/>
                </a:lnTo>
                <a:lnTo>
                  <a:pt x="1485" y="3357"/>
                </a:lnTo>
                <a:lnTo>
                  <a:pt x="1510" y="3326"/>
                </a:lnTo>
                <a:lnTo>
                  <a:pt x="1530" y="3288"/>
                </a:lnTo>
                <a:lnTo>
                  <a:pt x="1545" y="3245"/>
                </a:lnTo>
                <a:lnTo>
                  <a:pt x="1553" y="3199"/>
                </a:lnTo>
                <a:lnTo>
                  <a:pt x="1556" y="3150"/>
                </a:lnTo>
                <a:lnTo>
                  <a:pt x="1550" y="3100"/>
                </a:lnTo>
                <a:lnTo>
                  <a:pt x="1545" y="3073"/>
                </a:lnTo>
                <a:lnTo>
                  <a:pt x="1539" y="3051"/>
                </a:lnTo>
                <a:lnTo>
                  <a:pt x="1523" y="3011"/>
                </a:lnTo>
                <a:lnTo>
                  <a:pt x="1503" y="2974"/>
                </a:lnTo>
                <a:lnTo>
                  <a:pt x="1480" y="2945"/>
                </a:lnTo>
                <a:lnTo>
                  <a:pt x="1453" y="2921"/>
                </a:lnTo>
                <a:lnTo>
                  <a:pt x="1425" y="2905"/>
                </a:lnTo>
                <a:lnTo>
                  <a:pt x="1394" y="2895"/>
                </a:lnTo>
                <a:lnTo>
                  <a:pt x="1363" y="2892"/>
                </a:lnTo>
                <a:lnTo>
                  <a:pt x="1347" y="2895"/>
                </a:lnTo>
                <a:lnTo>
                  <a:pt x="1334" y="2822"/>
                </a:lnTo>
                <a:lnTo>
                  <a:pt x="1322" y="2706"/>
                </a:lnTo>
                <a:lnTo>
                  <a:pt x="1319" y="2571"/>
                </a:lnTo>
                <a:lnTo>
                  <a:pt x="1326" y="2450"/>
                </a:lnTo>
                <a:lnTo>
                  <a:pt x="1327" y="2356"/>
                </a:lnTo>
                <a:lnTo>
                  <a:pt x="1319" y="2239"/>
                </a:lnTo>
                <a:lnTo>
                  <a:pt x="1298" y="2088"/>
                </a:lnTo>
                <a:lnTo>
                  <a:pt x="1280" y="1994"/>
                </a:lnTo>
                <a:lnTo>
                  <a:pt x="1068" y="1063"/>
                </a:lnTo>
                <a:lnTo>
                  <a:pt x="1052" y="1002"/>
                </a:lnTo>
                <a:lnTo>
                  <a:pt x="1016" y="887"/>
                </a:lnTo>
                <a:lnTo>
                  <a:pt x="974" y="781"/>
                </a:lnTo>
                <a:lnTo>
                  <a:pt x="926" y="683"/>
                </a:lnTo>
                <a:lnTo>
                  <a:pt x="875" y="593"/>
                </a:lnTo>
                <a:lnTo>
                  <a:pt x="817" y="509"/>
                </a:lnTo>
                <a:lnTo>
                  <a:pt x="754" y="432"/>
                </a:lnTo>
                <a:lnTo>
                  <a:pt x="689" y="361"/>
                </a:lnTo>
                <a:lnTo>
                  <a:pt x="618" y="298"/>
                </a:lnTo>
                <a:lnTo>
                  <a:pt x="545" y="241"/>
                </a:lnTo>
                <a:lnTo>
                  <a:pt x="429" y="164"/>
                </a:lnTo>
                <a:lnTo>
                  <a:pt x="263" y="84"/>
                </a:lnTo>
                <a:lnTo>
                  <a:pt x="89" y="22"/>
                </a:lnTo>
                <a:lnTo>
                  <a:pt x="0" y="0"/>
                </a:lnTo>
                <a:close/>
              </a:path>
            </a:pathLst>
          </a:custGeom>
          <a:solidFill>
            <a:srgbClr val="2E34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4496FCF-C95B-4176-BBC0-97244DD31102}"/>
              </a:ext>
            </a:extLst>
          </p:cNvPr>
          <p:cNvSpPr>
            <a:spLocks/>
          </p:cNvSpPr>
          <p:nvPr/>
        </p:nvSpPr>
        <p:spPr bwMode="auto">
          <a:xfrm>
            <a:off x="9750425" y="1819275"/>
            <a:ext cx="627063" cy="1458913"/>
          </a:xfrm>
          <a:custGeom>
            <a:avLst/>
            <a:gdLst>
              <a:gd name="T0" fmla="*/ 2147483646 w 790"/>
              <a:gd name="T1" fmla="*/ 2147483646 h 2757"/>
              <a:gd name="T2" fmla="*/ 2147483646 w 790"/>
              <a:gd name="T3" fmla="*/ 2147483646 h 2757"/>
              <a:gd name="T4" fmla="*/ 2147483646 w 790"/>
              <a:gd name="T5" fmla="*/ 2147483646 h 2757"/>
              <a:gd name="T6" fmla="*/ 2147483646 w 790"/>
              <a:gd name="T7" fmla="*/ 2147483646 h 2757"/>
              <a:gd name="T8" fmla="*/ 2147483646 w 790"/>
              <a:gd name="T9" fmla="*/ 2147483646 h 2757"/>
              <a:gd name="T10" fmla="*/ 2147483646 w 790"/>
              <a:gd name="T11" fmla="*/ 2147483646 h 2757"/>
              <a:gd name="T12" fmla="*/ 2147483646 w 790"/>
              <a:gd name="T13" fmla="*/ 2147483646 h 2757"/>
              <a:gd name="T14" fmla="*/ 2147483646 w 790"/>
              <a:gd name="T15" fmla="*/ 2147483646 h 2757"/>
              <a:gd name="T16" fmla="*/ 2147483646 w 790"/>
              <a:gd name="T17" fmla="*/ 2147483646 h 2757"/>
              <a:gd name="T18" fmla="*/ 2147483646 w 790"/>
              <a:gd name="T19" fmla="*/ 2147483646 h 2757"/>
              <a:gd name="T20" fmla="*/ 2147483646 w 790"/>
              <a:gd name="T21" fmla="*/ 2147483646 h 2757"/>
              <a:gd name="T22" fmla="*/ 2147483646 w 790"/>
              <a:gd name="T23" fmla="*/ 2147483646 h 2757"/>
              <a:gd name="T24" fmla="*/ 2147483646 w 790"/>
              <a:gd name="T25" fmla="*/ 2147483646 h 2757"/>
              <a:gd name="T26" fmla="*/ 2147483646 w 790"/>
              <a:gd name="T27" fmla="*/ 2147483646 h 2757"/>
              <a:gd name="T28" fmla="*/ 2147483646 w 790"/>
              <a:gd name="T29" fmla="*/ 2147483646 h 2757"/>
              <a:gd name="T30" fmla="*/ 2147483646 w 790"/>
              <a:gd name="T31" fmla="*/ 2147483646 h 2757"/>
              <a:gd name="T32" fmla="*/ 2147483646 w 790"/>
              <a:gd name="T33" fmla="*/ 2147483646 h 2757"/>
              <a:gd name="T34" fmla="*/ 2147483646 w 790"/>
              <a:gd name="T35" fmla="*/ 2147483646 h 2757"/>
              <a:gd name="T36" fmla="*/ 0 w 790"/>
              <a:gd name="T37" fmla="*/ 0 h 2757"/>
              <a:gd name="T38" fmla="*/ 2147483646 w 790"/>
              <a:gd name="T39" fmla="*/ 2147483646 h 2757"/>
              <a:gd name="T40" fmla="*/ 2147483646 w 790"/>
              <a:gd name="T41" fmla="*/ 2147483646 h 2757"/>
              <a:gd name="T42" fmla="*/ 2147483646 w 790"/>
              <a:gd name="T43" fmla="*/ 2147483646 h 27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90" h="2757">
                <a:moveTo>
                  <a:pt x="777" y="2636"/>
                </a:moveTo>
                <a:lnTo>
                  <a:pt x="764" y="2563"/>
                </a:lnTo>
                <a:lnTo>
                  <a:pt x="752" y="2447"/>
                </a:lnTo>
                <a:lnTo>
                  <a:pt x="749" y="2312"/>
                </a:lnTo>
                <a:lnTo>
                  <a:pt x="756" y="2191"/>
                </a:lnTo>
                <a:lnTo>
                  <a:pt x="757" y="2097"/>
                </a:lnTo>
                <a:lnTo>
                  <a:pt x="749" y="1980"/>
                </a:lnTo>
                <a:lnTo>
                  <a:pt x="728" y="1829"/>
                </a:lnTo>
                <a:lnTo>
                  <a:pt x="710" y="1735"/>
                </a:lnTo>
                <a:lnTo>
                  <a:pt x="498" y="804"/>
                </a:lnTo>
                <a:lnTo>
                  <a:pt x="480" y="734"/>
                </a:lnTo>
                <a:lnTo>
                  <a:pt x="437" y="604"/>
                </a:lnTo>
                <a:lnTo>
                  <a:pt x="388" y="486"/>
                </a:lnTo>
                <a:lnTo>
                  <a:pt x="330" y="377"/>
                </a:lnTo>
                <a:lnTo>
                  <a:pt x="267" y="277"/>
                </a:lnTo>
                <a:lnTo>
                  <a:pt x="197" y="187"/>
                </a:lnTo>
                <a:lnTo>
                  <a:pt x="122" y="106"/>
                </a:lnTo>
                <a:lnTo>
                  <a:pt x="42" y="32"/>
                </a:lnTo>
                <a:lnTo>
                  <a:pt x="0" y="0"/>
                </a:lnTo>
                <a:lnTo>
                  <a:pt x="644" y="2757"/>
                </a:lnTo>
                <a:lnTo>
                  <a:pt x="790" y="2706"/>
                </a:lnTo>
                <a:lnTo>
                  <a:pt x="777" y="26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EDDFF934-3BAF-4F92-B5F2-897B6498FB05}"/>
              </a:ext>
            </a:extLst>
          </p:cNvPr>
          <p:cNvSpPr>
            <a:spLocks/>
          </p:cNvSpPr>
          <p:nvPr/>
        </p:nvSpPr>
        <p:spPr bwMode="auto">
          <a:xfrm>
            <a:off x="9617075" y="2360613"/>
            <a:ext cx="373063" cy="701675"/>
          </a:xfrm>
          <a:custGeom>
            <a:avLst/>
            <a:gdLst>
              <a:gd name="T0" fmla="*/ 2147483646 w 470"/>
              <a:gd name="T1" fmla="*/ 2147483646 h 1326"/>
              <a:gd name="T2" fmla="*/ 2147483646 w 470"/>
              <a:gd name="T3" fmla="*/ 2147483646 h 1326"/>
              <a:gd name="T4" fmla="*/ 2147483646 w 470"/>
              <a:gd name="T5" fmla="*/ 2147483646 h 1326"/>
              <a:gd name="T6" fmla="*/ 2147483646 w 470"/>
              <a:gd name="T7" fmla="*/ 2147483646 h 1326"/>
              <a:gd name="T8" fmla="*/ 2147483646 w 470"/>
              <a:gd name="T9" fmla="*/ 2147483646 h 1326"/>
              <a:gd name="T10" fmla="*/ 2147483646 w 470"/>
              <a:gd name="T11" fmla="*/ 2147483646 h 1326"/>
              <a:gd name="T12" fmla="*/ 2147483646 w 470"/>
              <a:gd name="T13" fmla="*/ 2147483646 h 1326"/>
              <a:gd name="T14" fmla="*/ 2147483646 w 470"/>
              <a:gd name="T15" fmla="*/ 2147483646 h 1326"/>
              <a:gd name="T16" fmla="*/ 0 w 470"/>
              <a:gd name="T17" fmla="*/ 2147483646 h 1326"/>
              <a:gd name="T18" fmla="*/ 2147483646 w 470"/>
              <a:gd name="T19" fmla="*/ 2147483646 h 1326"/>
              <a:gd name="T20" fmla="*/ 2147483646 w 470"/>
              <a:gd name="T21" fmla="*/ 2147483646 h 1326"/>
              <a:gd name="T22" fmla="*/ 2147483646 w 470"/>
              <a:gd name="T23" fmla="*/ 2147483646 h 1326"/>
              <a:gd name="T24" fmla="*/ 2147483646 w 470"/>
              <a:gd name="T25" fmla="*/ 2147483646 h 1326"/>
              <a:gd name="T26" fmla="*/ 2147483646 w 470"/>
              <a:gd name="T27" fmla="*/ 2147483646 h 1326"/>
              <a:gd name="T28" fmla="*/ 2147483646 w 470"/>
              <a:gd name="T29" fmla="*/ 2147483646 h 1326"/>
              <a:gd name="T30" fmla="*/ 2147483646 w 470"/>
              <a:gd name="T31" fmla="*/ 2147483646 h 1326"/>
              <a:gd name="T32" fmla="*/ 2147483646 w 470"/>
              <a:gd name="T33" fmla="*/ 2147483646 h 1326"/>
              <a:gd name="T34" fmla="*/ 2147483646 w 470"/>
              <a:gd name="T35" fmla="*/ 2147483646 h 1326"/>
              <a:gd name="T36" fmla="*/ 2147483646 w 470"/>
              <a:gd name="T37" fmla="*/ 2147483646 h 1326"/>
              <a:gd name="T38" fmla="*/ 2147483646 w 470"/>
              <a:gd name="T39" fmla="*/ 2147483646 h 1326"/>
              <a:gd name="T40" fmla="*/ 2147483646 w 470"/>
              <a:gd name="T41" fmla="*/ 2147483646 h 1326"/>
              <a:gd name="T42" fmla="*/ 2147483646 w 470"/>
              <a:gd name="T43" fmla="*/ 2147483646 h 1326"/>
              <a:gd name="T44" fmla="*/ 2147483646 w 470"/>
              <a:gd name="T45" fmla="*/ 2147483646 h 1326"/>
              <a:gd name="T46" fmla="*/ 2147483646 w 470"/>
              <a:gd name="T47" fmla="*/ 2147483646 h 1326"/>
              <a:gd name="T48" fmla="*/ 2147483646 w 470"/>
              <a:gd name="T49" fmla="*/ 2147483646 h 1326"/>
              <a:gd name="T50" fmla="*/ 2147483646 w 470"/>
              <a:gd name="T51" fmla="*/ 2147483646 h 1326"/>
              <a:gd name="T52" fmla="*/ 2147483646 w 470"/>
              <a:gd name="T53" fmla="*/ 2147483646 h 1326"/>
              <a:gd name="T54" fmla="*/ 2147483646 w 470"/>
              <a:gd name="T55" fmla="*/ 2147483646 h 1326"/>
              <a:gd name="T56" fmla="*/ 2147483646 w 470"/>
              <a:gd name="T57" fmla="*/ 0 h 1326"/>
              <a:gd name="T58" fmla="*/ 2147483646 w 470"/>
              <a:gd name="T59" fmla="*/ 2147483646 h 132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0" h="1326">
                <a:moveTo>
                  <a:pt x="172" y="4"/>
                </a:moveTo>
                <a:lnTo>
                  <a:pt x="159" y="37"/>
                </a:lnTo>
                <a:lnTo>
                  <a:pt x="122" y="97"/>
                </a:lnTo>
                <a:lnTo>
                  <a:pt x="97" y="127"/>
                </a:lnTo>
                <a:lnTo>
                  <a:pt x="86" y="135"/>
                </a:lnTo>
                <a:lnTo>
                  <a:pt x="63" y="160"/>
                </a:lnTo>
                <a:lnTo>
                  <a:pt x="35" y="207"/>
                </a:lnTo>
                <a:lnTo>
                  <a:pt x="10" y="286"/>
                </a:lnTo>
                <a:lnTo>
                  <a:pt x="0" y="371"/>
                </a:lnTo>
                <a:lnTo>
                  <a:pt x="3" y="413"/>
                </a:lnTo>
                <a:lnTo>
                  <a:pt x="147" y="1000"/>
                </a:lnTo>
                <a:lnTo>
                  <a:pt x="155" y="1029"/>
                </a:lnTo>
                <a:lnTo>
                  <a:pt x="175" y="1082"/>
                </a:lnTo>
                <a:lnTo>
                  <a:pt x="198" y="1127"/>
                </a:lnTo>
                <a:lnTo>
                  <a:pt x="224" y="1163"/>
                </a:lnTo>
                <a:lnTo>
                  <a:pt x="266" y="1206"/>
                </a:lnTo>
                <a:lnTo>
                  <a:pt x="327" y="1244"/>
                </a:lnTo>
                <a:lnTo>
                  <a:pt x="361" y="1255"/>
                </a:lnTo>
                <a:lnTo>
                  <a:pt x="390" y="1264"/>
                </a:lnTo>
                <a:lnTo>
                  <a:pt x="439" y="1299"/>
                </a:lnTo>
                <a:lnTo>
                  <a:pt x="459" y="1322"/>
                </a:lnTo>
                <a:lnTo>
                  <a:pt x="462" y="1326"/>
                </a:lnTo>
                <a:lnTo>
                  <a:pt x="467" y="1326"/>
                </a:lnTo>
                <a:lnTo>
                  <a:pt x="470" y="1314"/>
                </a:lnTo>
                <a:lnTo>
                  <a:pt x="464" y="1240"/>
                </a:lnTo>
                <a:lnTo>
                  <a:pt x="407" y="950"/>
                </a:lnTo>
                <a:lnTo>
                  <a:pt x="287" y="433"/>
                </a:lnTo>
                <a:lnTo>
                  <a:pt x="187" y="40"/>
                </a:lnTo>
                <a:lnTo>
                  <a:pt x="174" y="0"/>
                </a:lnTo>
                <a:lnTo>
                  <a:pt x="172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2CA0784-14D2-45A9-9FCE-59DC9377DF6F}"/>
              </a:ext>
            </a:extLst>
          </p:cNvPr>
          <p:cNvSpPr>
            <a:spLocks/>
          </p:cNvSpPr>
          <p:nvPr/>
        </p:nvSpPr>
        <p:spPr bwMode="auto">
          <a:xfrm>
            <a:off x="6745288" y="2779713"/>
            <a:ext cx="1995487" cy="1008062"/>
          </a:xfrm>
          <a:custGeom>
            <a:avLst/>
            <a:gdLst>
              <a:gd name="T0" fmla="*/ 2147483646 w 2516"/>
              <a:gd name="T1" fmla="*/ 2147483646 h 1906"/>
              <a:gd name="T2" fmla="*/ 2147483646 w 2516"/>
              <a:gd name="T3" fmla="*/ 2147483646 h 1906"/>
              <a:gd name="T4" fmla="*/ 2147483646 w 2516"/>
              <a:gd name="T5" fmla="*/ 2147483646 h 1906"/>
              <a:gd name="T6" fmla="*/ 2147483646 w 2516"/>
              <a:gd name="T7" fmla="*/ 2147483646 h 1906"/>
              <a:gd name="T8" fmla="*/ 2147483646 w 2516"/>
              <a:gd name="T9" fmla="*/ 2147483646 h 1906"/>
              <a:gd name="T10" fmla="*/ 2147483646 w 2516"/>
              <a:gd name="T11" fmla="*/ 0 h 1906"/>
              <a:gd name="T12" fmla="*/ 2147483646 w 2516"/>
              <a:gd name="T13" fmla="*/ 2147483646 h 1906"/>
              <a:gd name="T14" fmla="*/ 2147483646 w 2516"/>
              <a:gd name="T15" fmla="*/ 2147483646 h 1906"/>
              <a:gd name="T16" fmla="*/ 2147483646 w 2516"/>
              <a:gd name="T17" fmla="*/ 2147483646 h 1906"/>
              <a:gd name="T18" fmla="*/ 2147483646 w 2516"/>
              <a:gd name="T19" fmla="*/ 2147483646 h 1906"/>
              <a:gd name="T20" fmla="*/ 2147483646 w 2516"/>
              <a:gd name="T21" fmla="*/ 2147483646 h 1906"/>
              <a:gd name="T22" fmla="*/ 2147483646 w 2516"/>
              <a:gd name="T23" fmla="*/ 2147483646 h 1906"/>
              <a:gd name="T24" fmla="*/ 2147483646 w 2516"/>
              <a:gd name="T25" fmla="*/ 2147483646 h 1906"/>
              <a:gd name="T26" fmla="*/ 0 w 2516"/>
              <a:gd name="T27" fmla="*/ 2147483646 h 1906"/>
              <a:gd name="T28" fmla="*/ 2147483646 w 2516"/>
              <a:gd name="T29" fmla="*/ 2147483646 h 1906"/>
              <a:gd name="T30" fmla="*/ 2147483646 w 2516"/>
              <a:gd name="T31" fmla="*/ 2147483646 h 1906"/>
              <a:gd name="T32" fmla="*/ 2147483646 w 2516"/>
              <a:gd name="T33" fmla="*/ 2147483646 h 1906"/>
              <a:gd name="T34" fmla="*/ 2147483646 w 2516"/>
              <a:gd name="T35" fmla="*/ 2147483646 h 1906"/>
              <a:gd name="T36" fmla="*/ 2147483646 w 2516"/>
              <a:gd name="T37" fmla="*/ 2147483646 h 1906"/>
              <a:gd name="T38" fmla="*/ 2147483646 w 2516"/>
              <a:gd name="T39" fmla="*/ 2147483646 h 1906"/>
              <a:gd name="T40" fmla="*/ 2147483646 w 2516"/>
              <a:gd name="T41" fmla="*/ 2147483646 h 1906"/>
              <a:gd name="T42" fmla="*/ 2147483646 w 2516"/>
              <a:gd name="T43" fmla="*/ 2147483646 h 1906"/>
              <a:gd name="T44" fmla="*/ 2147483646 w 2516"/>
              <a:gd name="T45" fmla="*/ 2147483646 h 1906"/>
              <a:gd name="T46" fmla="*/ 2147483646 w 2516"/>
              <a:gd name="T47" fmla="*/ 2147483646 h 1906"/>
              <a:gd name="T48" fmla="*/ 2147483646 w 2516"/>
              <a:gd name="T49" fmla="*/ 2147483646 h 1906"/>
              <a:gd name="T50" fmla="*/ 2147483646 w 2516"/>
              <a:gd name="T51" fmla="*/ 2147483646 h 1906"/>
              <a:gd name="T52" fmla="*/ 2147483646 w 2516"/>
              <a:gd name="T53" fmla="*/ 2147483646 h 1906"/>
              <a:gd name="T54" fmla="*/ 2147483646 w 2516"/>
              <a:gd name="T55" fmla="*/ 2147483646 h 1906"/>
              <a:gd name="T56" fmla="*/ 2147483646 w 2516"/>
              <a:gd name="T57" fmla="*/ 2147483646 h 1906"/>
              <a:gd name="T58" fmla="*/ 2147483646 w 2516"/>
              <a:gd name="T59" fmla="*/ 2147483646 h 1906"/>
              <a:gd name="T60" fmla="*/ 2147483646 w 2516"/>
              <a:gd name="T61" fmla="*/ 2147483646 h 1906"/>
              <a:gd name="T62" fmla="*/ 2147483646 w 2516"/>
              <a:gd name="T63" fmla="*/ 2147483646 h 1906"/>
              <a:gd name="T64" fmla="*/ 2147483646 w 2516"/>
              <a:gd name="T65" fmla="*/ 2147483646 h 1906"/>
              <a:gd name="T66" fmla="*/ 2147483646 w 2516"/>
              <a:gd name="T67" fmla="*/ 2147483646 h 1906"/>
              <a:gd name="T68" fmla="*/ 2147483646 w 2516"/>
              <a:gd name="T69" fmla="*/ 2147483646 h 1906"/>
              <a:gd name="T70" fmla="*/ 2147483646 w 2516"/>
              <a:gd name="T71" fmla="*/ 2147483646 h 1906"/>
              <a:gd name="T72" fmla="*/ 2147483646 w 2516"/>
              <a:gd name="T73" fmla="*/ 2147483646 h 190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516" h="1906">
                <a:moveTo>
                  <a:pt x="2372" y="141"/>
                </a:moveTo>
                <a:lnTo>
                  <a:pt x="2367" y="123"/>
                </a:lnTo>
                <a:lnTo>
                  <a:pt x="2352" y="91"/>
                </a:lnTo>
                <a:lnTo>
                  <a:pt x="2319" y="49"/>
                </a:lnTo>
                <a:lnTo>
                  <a:pt x="2264" y="11"/>
                </a:lnTo>
                <a:lnTo>
                  <a:pt x="2219" y="0"/>
                </a:lnTo>
                <a:lnTo>
                  <a:pt x="2190" y="1"/>
                </a:lnTo>
                <a:lnTo>
                  <a:pt x="2177" y="6"/>
                </a:lnTo>
                <a:lnTo>
                  <a:pt x="140" y="794"/>
                </a:lnTo>
                <a:lnTo>
                  <a:pt x="107" y="808"/>
                </a:lnTo>
                <a:lnTo>
                  <a:pt x="57" y="846"/>
                </a:lnTo>
                <a:lnTo>
                  <a:pt x="26" y="892"/>
                </a:lnTo>
                <a:lnTo>
                  <a:pt x="8" y="943"/>
                </a:lnTo>
                <a:lnTo>
                  <a:pt x="0" y="996"/>
                </a:lnTo>
                <a:lnTo>
                  <a:pt x="2" y="1052"/>
                </a:lnTo>
                <a:lnTo>
                  <a:pt x="14" y="1129"/>
                </a:lnTo>
                <a:lnTo>
                  <a:pt x="23" y="1172"/>
                </a:lnTo>
                <a:lnTo>
                  <a:pt x="140" y="1663"/>
                </a:lnTo>
                <a:lnTo>
                  <a:pt x="152" y="1705"/>
                </a:lnTo>
                <a:lnTo>
                  <a:pt x="186" y="1778"/>
                </a:lnTo>
                <a:lnTo>
                  <a:pt x="216" y="1822"/>
                </a:lnTo>
                <a:lnTo>
                  <a:pt x="252" y="1863"/>
                </a:lnTo>
                <a:lnTo>
                  <a:pt x="294" y="1891"/>
                </a:lnTo>
                <a:lnTo>
                  <a:pt x="343" y="1906"/>
                </a:lnTo>
                <a:lnTo>
                  <a:pt x="396" y="1902"/>
                </a:lnTo>
                <a:lnTo>
                  <a:pt x="424" y="1891"/>
                </a:lnTo>
                <a:lnTo>
                  <a:pt x="2409" y="988"/>
                </a:lnTo>
                <a:lnTo>
                  <a:pt x="2422" y="981"/>
                </a:lnTo>
                <a:lnTo>
                  <a:pt x="2446" y="960"/>
                </a:lnTo>
                <a:lnTo>
                  <a:pt x="2478" y="917"/>
                </a:lnTo>
                <a:lnTo>
                  <a:pt x="2507" y="844"/>
                </a:lnTo>
                <a:lnTo>
                  <a:pt x="2516" y="786"/>
                </a:lnTo>
                <a:lnTo>
                  <a:pt x="2513" y="748"/>
                </a:lnTo>
                <a:lnTo>
                  <a:pt x="2510" y="730"/>
                </a:lnTo>
                <a:lnTo>
                  <a:pt x="2511" y="730"/>
                </a:lnTo>
                <a:lnTo>
                  <a:pt x="2372" y="141"/>
                </a:lnTo>
                <a:close/>
              </a:path>
            </a:pathLst>
          </a:custGeom>
          <a:solidFill>
            <a:srgbClr val="34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F873C83-C0BA-4E9C-97FC-B44CB9FAD3EB}"/>
              </a:ext>
            </a:extLst>
          </p:cNvPr>
          <p:cNvSpPr>
            <a:spLocks/>
          </p:cNvSpPr>
          <p:nvPr/>
        </p:nvSpPr>
        <p:spPr bwMode="auto">
          <a:xfrm>
            <a:off x="6762750" y="2854325"/>
            <a:ext cx="1979613" cy="935038"/>
          </a:xfrm>
          <a:custGeom>
            <a:avLst/>
            <a:gdLst>
              <a:gd name="T0" fmla="*/ 0 w 2494"/>
              <a:gd name="T1" fmla="*/ 2147483646 h 1768"/>
              <a:gd name="T2" fmla="*/ 2147483646 w 2494"/>
              <a:gd name="T3" fmla="*/ 2147483646 h 1768"/>
              <a:gd name="T4" fmla="*/ 2147483646 w 2494"/>
              <a:gd name="T5" fmla="*/ 2147483646 h 1768"/>
              <a:gd name="T6" fmla="*/ 2147483646 w 2494"/>
              <a:gd name="T7" fmla="*/ 2147483646 h 1768"/>
              <a:gd name="T8" fmla="*/ 2147483646 w 2494"/>
              <a:gd name="T9" fmla="*/ 2147483646 h 1768"/>
              <a:gd name="T10" fmla="*/ 2147483646 w 2494"/>
              <a:gd name="T11" fmla="*/ 2147483646 h 1768"/>
              <a:gd name="T12" fmla="*/ 2147483646 w 2494"/>
              <a:gd name="T13" fmla="*/ 2147483646 h 1768"/>
              <a:gd name="T14" fmla="*/ 2147483646 w 2494"/>
              <a:gd name="T15" fmla="*/ 2147483646 h 1768"/>
              <a:gd name="T16" fmla="*/ 2147483646 w 2494"/>
              <a:gd name="T17" fmla="*/ 2147483646 h 1768"/>
              <a:gd name="T18" fmla="*/ 2147483646 w 2494"/>
              <a:gd name="T19" fmla="*/ 2147483646 h 1768"/>
              <a:gd name="T20" fmla="*/ 2147483646 w 2494"/>
              <a:gd name="T21" fmla="*/ 2147483646 h 1768"/>
              <a:gd name="T22" fmla="*/ 2147483646 w 2494"/>
              <a:gd name="T23" fmla="*/ 2147483646 h 1768"/>
              <a:gd name="T24" fmla="*/ 2147483646 w 2494"/>
              <a:gd name="T25" fmla="*/ 2147483646 h 1768"/>
              <a:gd name="T26" fmla="*/ 2147483646 w 2494"/>
              <a:gd name="T27" fmla="*/ 2147483646 h 1768"/>
              <a:gd name="T28" fmla="*/ 2147483646 w 2494"/>
              <a:gd name="T29" fmla="*/ 2147483646 h 1768"/>
              <a:gd name="T30" fmla="*/ 2147483646 w 2494"/>
              <a:gd name="T31" fmla="*/ 2147483646 h 1768"/>
              <a:gd name="T32" fmla="*/ 2147483646 w 2494"/>
              <a:gd name="T33" fmla="*/ 2147483646 h 1768"/>
              <a:gd name="T34" fmla="*/ 2147483646 w 2494"/>
              <a:gd name="T35" fmla="*/ 2147483646 h 1768"/>
              <a:gd name="T36" fmla="*/ 2147483646 w 2494"/>
              <a:gd name="T37" fmla="*/ 0 h 1768"/>
              <a:gd name="T38" fmla="*/ 0 w 2494"/>
              <a:gd name="T39" fmla="*/ 2147483646 h 17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494" h="1768">
                <a:moveTo>
                  <a:pt x="0" y="1031"/>
                </a:moveTo>
                <a:lnTo>
                  <a:pt x="117" y="1522"/>
                </a:lnTo>
                <a:lnTo>
                  <a:pt x="129" y="1564"/>
                </a:lnTo>
                <a:lnTo>
                  <a:pt x="161" y="1637"/>
                </a:lnTo>
                <a:lnTo>
                  <a:pt x="190" y="1683"/>
                </a:lnTo>
                <a:lnTo>
                  <a:pt x="225" y="1723"/>
                </a:lnTo>
                <a:lnTo>
                  <a:pt x="266" y="1752"/>
                </a:lnTo>
                <a:lnTo>
                  <a:pt x="314" y="1768"/>
                </a:lnTo>
                <a:lnTo>
                  <a:pt x="365" y="1763"/>
                </a:lnTo>
                <a:lnTo>
                  <a:pt x="394" y="1752"/>
                </a:lnTo>
                <a:lnTo>
                  <a:pt x="2387" y="845"/>
                </a:lnTo>
                <a:lnTo>
                  <a:pt x="2400" y="840"/>
                </a:lnTo>
                <a:lnTo>
                  <a:pt x="2424" y="819"/>
                </a:lnTo>
                <a:lnTo>
                  <a:pt x="2456" y="776"/>
                </a:lnTo>
                <a:lnTo>
                  <a:pt x="2485" y="702"/>
                </a:lnTo>
                <a:lnTo>
                  <a:pt x="2494" y="643"/>
                </a:lnTo>
                <a:lnTo>
                  <a:pt x="2491" y="605"/>
                </a:lnTo>
                <a:lnTo>
                  <a:pt x="2488" y="589"/>
                </a:lnTo>
                <a:lnTo>
                  <a:pt x="2348" y="0"/>
                </a:lnTo>
                <a:lnTo>
                  <a:pt x="0" y="10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2E1DFFE8-2B63-46CC-A9F8-E5FF91488385}"/>
              </a:ext>
            </a:extLst>
          </p:cNvPr>
          <p:cNvSpPr>
            <a:spLocks/>
          </p:cNvSpPr>
          <p:nvPr/>
        </p:nvSpPr>
        <p:spPr bwMode="auto">
          <a:xfrm>
            <a:off x="6831013" y="2868613"/>
            <a:ext cx="1770062" cy="669925"/>
          </a:xfrm>
          <a:custGeom>
            <a:avLst/>
            <a:gdLst>
              <a:gd name="T0" fmla="*/ 2147483646 w 2228"/>
              <a:gd name="T1" fmla="*/ 2147483646 h 1267"/>
              <a:gd name="T2" fmla="*/ 2147483646 w 2228"/>
              <a:gd name="T3" fmla="*/ 2147483646 h 1267"/>
              <a:gd name="T4" fmla="*/ 2147483646 w 2228"/>
              <a:gd name="T5" fmla="*/ 2147483646 h 1267"/>
              <a:gd name="T6" fmla="*/ 2147483646 w 2228"/>
              <a:gd name="T7" fmla="*/ 2147483646 h 1267"/>
              <a:gd name="T8" fmla="*/ 2147483646 w 2228"/>
              <a:gd name="T9" fmla="*/ 2147483646 h 1267"/>
              <a:gd name="T10" fmla="*/ 2147483646 w 2228"/>
              <a:gd name="T11" fmla="*/ 2147483646 h 1267"/>
              <a:gd name="T12" fmla="*/ 2147483646 w 2228"/>
              <a:gd name="T13" fmla="*/ 2147483646 h 1267"/>
              <a:gd name="T14" fmla="*/ 0 w 2228"/>
              <a:gd name="T15" fmla="*/ 2147483646 h 1267"/>
              <a:gd name="T16" fmla="*/ 2147483646 w 2228"/>
              <a:gd name="T17" fmla="*/ 2147483646 h 1267"/>
              <a:gd name="T18" fmla="*/ 2147483646 w 2228"/>
              <a:gd name="T19" fmla="*/ 2147483646 h 1267"/>
              <a:gd name="T20" fmla="*/ 2147483646 w 2228"/>
              <a:gd name="T21" fmla="*/ 2147483646 h 1267"/>
              <a:gd name="T22" fmla="*/ 2147483646 w 2228"/>
              <a:gd name="T23" fmla="*/ 2147483646 h 1267"/>
              <a:gd name="T24" fmla="*/ 2147483646 w 2228"/>
              <a:gd name="T25" fmla="*/ 2147483646 h 1267"/>
              <a:gd name="T26" fmla="*/ 2147483646 w 2228"/>
              <a:gd name="T27" fmla="*/ 2147483646 h 1267"/>
              <a:gd name="T28" fmla="*/ 2147483646 w 2228"/>
              <a:gd name="T29" fmla="*/ 2147483646 h 1267"/>
              <a:gd name="T30" fmla="*/ 2147483646 w 2228"/>
              <a:gd name="T31" fmla="*/ 0 h 1267"/>
              <a:gd name="T32" fmla="*/ 2147483646 w 2228"/>
              <a:gd name="T33" fmla="*/ 2147483646 h 126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28" h="1267">
                <a:moveTo>
                  <a:pt x="2029" y="5"/>
                </a:moveTo>
                <a:lnTo>
                  <a:pt x="87" y="783"/>
                </a:lnTo>
                <a:lnTo>
                  <a:pt x="73" y="790"/>
                </a:lnTo>
                <a:lnTo>
                  <a:pt x="48" y="808"/>
                </a:lnTo>
                <a:lnTo>
                  <a:pt x="28" y="832"/>
                </a:lnTo>
                <a:lnTo>
                  <a:pt x="15" y="860"/>
                </a:lnTo>
                <a:lnTo>
                  <a:pt x="1" y="906"/>
                </a:lnTo>
                <a:lnTo>
                  <a:pt x="0" y="970"/>
                </a:lnTo>
                <a:lnTo>
                  <a:pt x="6" y="999"/>
                </a:lnTo>
                <a:lnTo>
                  <a:pt x="74" y="1267"/>
                </a:lnTo>
                <a:lnTo>
                  <a:pt x="2228" y="326"/>
                </a:lnTo>
                <a:lnTo>
                  <a:pt x="2162" y="76"/>
                </a:lnTo>
                <a:lnTo>
                  <a:pt x="2155" y="56"/>
                </a:lnTo>
                <a:lnTo>
                  <a:pt x="2127" y="24"/>
                </a:lnTo>
                <a:lnTo>
                  <a:pt x="2089" y="5"/>
                </a:lnTo>
                <a:lnTo>
                  <a:pt x="2049" y="0"/>
                </a:lnTo>
                <a:lnTo>
                  <a:pt x="2029" y="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C9C3B649-EA33-4E94-B908-452852A42717}"/>
              </a:ext>
            </a:extLst>
          </p:cNvPr>
          <p:cNvSpPr>
            <a:spLocks noEditPoints="1"/>
          </p:cNvSpPr>
          <p:nvPr/>
        </p:nvSpPr>
        <p:spPr bwMode="auto">
          <a:xfrm>
            <a:off x="6710363" y="1652588"/>
            <a:ext cx="3856037" cy="2165350"/>
          </a:xfrm>
          <a:custGeom>
            <a:avLst/>
            <a:gdLst>
              <a:gd name="T0" fmla="*/ 2147483646 w 4859"/>
              <a:gd name="T1" fmla="*/ 2147483646 h 4092"/>
              <a:gd name="T2" fmla="*/ 2147483646 w 4859"/>
              <a:gd name="T3" fmla="*/ 2147483646 h 4092"/>
              <a:gd name="T4" fmla="*/ 2147483646 w 4859"/>
              <a:gd name="T5" fmla="*/ 2147483646 h 4092"/>
              <a:gd name="T6" fmla="*/ 2147483646 w 4859"/>
              <a:gd name="T7" fmla="*/ 2147483646 h 4092"/>
              <a:gd name="T8" fmla="*/ 2147483646 w 4859"/>
              <a:gd name="T9" fmla="*/ 2147483646 h 4092"/>
              <a:gd name="T10" fmla="*/ 2147483646 w 4859"/>
              <a:gd name="T11" fmla="*/ 2147483646 h 4092"/>
              <a:gd name="T12" fmla="*/ 2147483646 w 4859"/>
              <a:gd name="T13" fmla="*/ 2147483646 h 4092"/>
              <a:gd name="T14" fmla="*/ 2147483646 w 4859"/>
              <a:gd name="T15" fmla="*/ 2147483646 h 4092"/>
              <a:gd name="T16" fmla="*/ 2147483646 w 4859"/>
              <a:gd name="T17" fmla="*/ 2147483646 h 4092"/>
              <a:gd name="T18" fmla="*/ 2147483646 w 4859"/>
              <a:gd name="T19" fmla="*/ 2147483646 h 4092"/>
              <a:gd name="T20" fmla="*/ 2147483646 w 4859"/>
              <a:gd name="T21" fmla="*/ 2147483646 h 4092"/>
              <a:gd name="T22" fmla="*/ 2147483646 w 4859"/>
              <a:gd name="T23" fmla="*/ 2147483646 h 4092"/>
              <a:gd name="T24" fmla="*/ 2147483646 w 4859"/>
              <a:gd name="T25" fmla="*/ 2147483646 h 4092"/>
              <a:gd name="T26" fmla="*/ 2147483646 w 4859"/>
              <a:gd name="T27" fmla="*/ 2147483646 h 4092"/>
              <a:gd name="T28" fmla="*/ 2147483646 w 4859"/>
              <a:gd name="T29" fmla="*/ 2147483646 h 4092"/>
              <a:gd name="T30" fmla="*/ 2147483646 w 4859"/>
              <a:gd name="T31" fmla="*/ 2147483646 h 4092"/>
              <a:gd name="T32" fmla="*/ 2147483646 w 4859"/>
              <a:gd name="T33" fmla="*/ 2147483646 h 4092"/>
              <a:gd name="T34" fmla="*/ 2147483646 w 4859"/>
              <a:gd name="T35" fmla="*/ 2147483646 h 4092"/>
              <a:gd name="T36" fmla="*/ 2147483646 w 4859"/>
              <a:gd name="T37" fmla="*/ 2147483646 h 4092"/>
              <a:gd name="T38" fmla="*/ 2147483646 w 4859"/>
              <a:gd name="T39" fmla="*/ 2147483646 h 4092"/>
              <a:gd name="T40" fmla="*/ 2147483646 w 4859"/>
              <a:gd name="T41" fmla="*/ 2147483646 h 4092"/>
              <a:gd name="T42" fmla="*/ 2147483646 w 4859"/>
              <a:gd name="T43" fmla="*/ 2147483646 h 4092"/>
              <a:gd name="T44" fmla="*/ 2147483646 w 4859"/>
              <a:gd name="T45" fmla="*/ 2147483646 h 4092"/>
              <a:gd name="T46" fmla="*/ 2147483646 w 4859"/>
              <a:gd name="T47" fmla="*/ 2147483646 h 4092"/>
              <a:gd name="T48" fmla="*/ 2147483646 w 4859"/>
              <a:gd name="T49" fmla="*/ 2147483646 h 4092"/>
              <a:gd name="T50" fmla="*/ 2147483646 w 4859"/>
              <a:gd name="T51" fmla="*/ 2147483646 h 4092"/>
              <a:gd name="T52" fmla="*/ 2147483646 w 4859"/>
              <a:gd name="T53" fmla="*/ 2147483646 h 4092"/>
              <a:gd name="T54" fmla="*/ 2147483646 w 4859"/>
              <a:gd name="T55" fmla="*/ 2147483646 h 4092"/>
              <a:gd name="T56" fmla="*/ 2147483646 w 4859"/>
              <a:gd name="T57" fmla="*/ 2147483646 h 4092"/>
              <a:gd name="T58" fmla="*/ 2147483646 w 4859"/>
              <a:gd name="T59" fmla="*/ 2147483646 h 4092"/>
              <a:gd name="T60" fmla="*/ 2147483646 w 4859"/>
              <a:gd name="T61" fmla="*/ 2147483646 h 4092"/>
              <a:gd name="T62" fmla="*/ 2147483646 w 4859"/>
              <a:gd name="T63" fmla="*/ 2147483646 h 4092"/>
              <a:gd name="T64" fmla="*/ 2147483646 w 4859"/>
              <a:gd name="T65" fmla="*/ 2147483646 h 4092"/>
              <a:gd name="T66" fmla="*/ 2147483646 w 4859"/>
              <a:gd name="T67" fmla="*/ 2147483646 h 4092"/>
              <a:gd name="T68" fmla="*/ 2147483646 w 4859"/>
              <a:gd name="T69" fmla="*/ 2147483646 h 4092"/>
              <a:gd name="T70" fmla="*/ 2147483646 w 4859"/>
              <a:gd name="T71" fmla="*/ 2147483646 h 4092"/>
              <a:gd name="T72" fmla="*/ 2147483646 w 4859"/>
              <a:gd name="T73" fmla="*/ 2147483646 h 4092"/>
              <a:gd name="T74" fmla="*/ 2147483646 w 4859"/>
              <a:gd name="T75" fmla="*/ 2147483646 h 4092"/>
              <a:gd name="T76" fmla="*/ 2147483646 w 4859"/>
              <a:gd name="T77" fmla="*/ 2147483646 h 4092"/>
              <a:gd name="T78" fmla="*/ 2147483646 w 4859"/>
              <a:gd name="T79" fmla="*/ 2147483646 h 4092"/>
              <a:gd name="T80" fmla="*/ 2147483646 w 4859"/>
              <a:gd name="T81" fmla="*/ 2147483646 h 4092"/>
              <a:gd name="T82" fmla="*/ 2147483646 w 4859"/>
              <a:gd name="T83" fmla="*/ 2147483646 h 4092"/>
              <a:gd name="T84" fmla="*/ 2147483646 w 4859"/>
              <a:gd name="T85" fmla="*/ 2147483646 h 4092"/>
              <a:gd name="T86" fmla="*/ 2147483646 w 4859"/>
              <a:gd name="T87" fmla="*/ 2147483646 h 4092"/>
              <a:gd name="T88" fmla="*/ 2147483646 w 4859"/>
              <a:gd name="T89" fmla="*/ 2147483646 h 4092"/>
              <a:gd name="T90" fmla="*/ 2147483646 w 4859"/>
              <a:gd name="T91" fmla="*/ 2147483646 h 4092"/>
              <a:gd name="T92" fmla="*/ 2147483646 w 4859"/>
              <a:gd name="T93" fmla="*/ 2147483646 h 4092"/>
              <a:gd name="T94" fmla="*/ 2147483646 w 4859"/>
              <a:gd name="T95" fmla="*/ 2147483646 h 4092"/>
              <a:gd name="T96" fmla="*/ 2147483646 w 4859"/>
              <a:gd name="T97" fmla="*/ 2147483646 h 4092"/>
              <a:gd name="T98" fmla="*/ 2147483646 w 4859"/>
              <a:gd name="T99" fmla="*/ 2147483646 h 4092"/>
              <a:gd name="T100" fmla="*/ 2147483646 w 4859"/>
              <a:gd name="T101" fmla="*/ 2147483646 h 4092"/>
              <a:gd name="T102" fmla="*/ 2147483646 w 4859"/>
              <a:gd name="T103" fmla="*/ 2147483646 h 4092"/>
              <a:gd name="T104" fmla="*/ 2147483646 w 4859"/>
              <a:gd name="T105" fmla="*/ 2147483646 h 4092"/>
              <a:gd name="T106" fmla="*/ 2147483646 w 4859"/>
              <a:gd name="T107" fmla="*/ 2147483646 h 409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859" h="4092">
                <a:moveTo>
                  <a:pt x="295" y="4057"/>
                </a:moveTo>
                <a:lnTo>
                  <a:pt x="265" y="4033"/>
                </a:lnTo>
                <a:lnTo>
                  <a:pt x="215" y="3974"/>
                </a:lnTo>
                <a:lnTo>
                  <a:pt x="177" y="3908"/>
                </a:lnTo>
                <a:lnTo>
                  <a:pt x="151" y="3841"/>
                </a:lnTo>
                <a:lnTo>
                  <a:pt x="142" y="3810"/>
                </a:lnTo>
                <a:lnTo>
                  <a:pt x="25" y="3319"/>
                </a:lnTo>
                <a:lnTo>
                  <a:pt x="13" y="3260"/>
                </a:lnTo>
                <a:lnTo>
                  <a:pt x="0" y="3143"/>
                </a:lnTo>
                <a:lnTo>
                  <a:pt x="5" y="3079"/>
                </a:lnTo>
                <a:lnTo>
                  <a:pt x="16" y="3034"/>
                </a:lnTo>
                <a:lnTo>
                  <a:pt x="23" y="3013"/>
                </a:lnTo>
                <a:lnTo>
                  <a:pt x="33" y="2989"/>
                </a:lnTo>
                <a:lnTo>
                  <a:pt x="61" y="2946"/>
                </a:lnTo>
                <a:lnTo>
                  <a:pt x="98" y="2910"/>
                </a:lnTo>
                <a:lnTo>
                  <a:pt x="144" y="2881"/>
                </a:lnTo>
                <a:lnTo>
                  <a:pt x="171" y="2869"/>
                </a:lnTo>
                <a:lnTo>
                  <a:pt x="2207" y="2081"/>
                </a:lnTo>
                <a:lnTo>
                  <a:pt x="2226" y="2076"/>
                </a:lnTo>
                <a:lnTo>
                  <a:pt x="2265" y="2073"/>
                </a:lnTo>
                <a:lnTo>
                  <a:pt x="2302" y="2081"/>
                </a:lnTo>
                <a:lnTo>
                  <a:pt x="2339" y="2098"/>
                </a:lnTo>
                <a:lnTo>
                  <a:pt x="2356" y="2109"/>
                </a:lnTo>
                <a:lnTo>
                  <a:pt x="2379" y="2126"/>
                </a:lnTo>
                <a:lnTo>
                  <a:pt x="2420" y="2173"/>
                </a:lnTo>
                <a:lnTo>
                  <a:pt x="2437" y="2203"/>
                </a:lnTo>
                <a:lnTo>
                  <a:pt x="3619" y="1710"/>
                </a:lnTo>
                <a:lnTo>
                  <a:pt x="3620" y="1665"/>
                </a:lnTo>
                <a:lnTo>
                  <a:pt x="3637" y="1578"/>
                </a:lnTo>
                <a:lnTo>
                  <a:pt x="3651" y="1539"/>
                </a:lnTo>
                <a:lnTo>
                  <a:pt x="3666" y="1502"/>
                </a:lnTo>
                <a:lnTo>
                  <a:pt x="3709" y="1441"/>
                </a:lnTo>
                <a:lnTo>
                  <a:pt x="3735" y="1417"/>
                </a:lnTo>
                <a:lnTo>
                  <a:pt x="3753" y="1395"/>
                </a:lnTo>
                <a:lnTo>
                  <a:pt x="3783" y="1346"/>
                </a:lnTo>
                <a:lnTo>
                  <a:pt x="3795" y="1319"/>
                </a:lnTo>
                <a:lnTo>
                  <a:pt x="3806" y="1290"/>
                </a:lnTo>
                <a:lnTo>
                  <a:pt x="3820" y="1225"/>
                </a:lnTo>
                <a:lnTo>
                  <a:pt x="3827" y="1153"/>
                </a:lnTo>
                <a:lnTo>
                  <a:pt x="3826" y="1078"/>
                </a:lnTo>
                <a:lnTo>
                  <a:pt x="3817" y="997"/>
                </a:lnTo>
                <a:lnTo>
                  <a:pt x="3802" y="915"/>
                </a:lnTo>
                <a:lnTo>
                  <a:pt x="3780" y="830"/>
                </a:lnTo>
                <a:lnTo>
                  <a:pt x="3753" y="745"/>
                </a:lnTo>
                <a:lnTo>
                  <a:pt x="3737" y="703"/>
                </a:lnTo>
                <a:lnTo>
                  <a:pt x="3702" y="619"/>
                </a:lnTo>
                <a:lnTo>
                  <a:pt x="3619" y="463"/>
                </a:lnTo>
                <a:lnTo>
                  <a:pt x="3525" y="326"/>
                </a:lnTo>
                <a:lnTo>
                  <a:pt x="3451" y="245"/>
                </a:lnTo>
                <a:lnTo>
                  <a:pt x="3402" y="201"/>
                </a:lnTo>
                <a:lnTo>
                  <a:pt x="3378" y="184"/>
                </a:lnTo>
                <a:lnTo>
                  <a:pt x="3351" y="166"/>
                </a:lnTo>
                <a:lnTo>
                  <a:pt x="3301" y="142"/>
                </a:lnTo>
                <a:lnTo>
                  <a:pt x="3276" y="136"/>
                </a:lnTo>
                <a:lnTo>
                  <a:pt x="3266" y="132"/>
                </a:lnTo>
                <a:lnTo>
                  <a:pt x="3256" y="124"/>
                </a:lnTo>
                <a:lnTo>
                  <a:pt x="3234" y="100"/>
                </a:lnTo>
                <a:lnTo>
                  <a:pt x="3224" y="86"/>
                </a:lnTo>
                <a:lnTo>
                  <a:pt x="3217" y="50"/>
                </a:lnTo>
                <a:lnTo>
                  <a:pt x="3223" y="33"/>
                </a:lnTo>
                <a:lnTo>
                  <a:pt x="3230" y="16"/>
                </a:lnTo>
                <a:lnTo>
                  <a:pt x="3254" y="0"/>
                </a:lnTo>
                <a:lnTo>
                  <a:pt x="3269" y="1"/>
                </a:lnTo>
                <a:lnTo>
                  <a:pt x="3340" y="19"/>
                </a:lnTo>
                <a:lnTo>
                  <a:pt x="3478" y="64"/>
                </a:lnTo>
                <a:lnTo>
                  <a:pt x="3612" y="121"/>
                </a:lnTo>
                <a:lnTo>
                  <a:pt x="3740" y="191"/>
                </a:lnTo>
                <a:lnTo>
                  <a:pt x="3802" y="231"/>
                </a:lnTo>
                <a:lnTo>
                  <a:pt x="3850" y="265"/>
                </a:lnTo>
                <a:lnTo>
                  <a:pt x="3942" y="341"/>
                </a:lnTo>
                <a:lnTo>
                  <a:pt x="4027" y="428"/>
                </a:lnTo>
                <a:lnTo>
                  <a:pt x="4107" y="524"/>
                </a:lnTo>
                <a:lnTo>
                  <a:pt x="4180" y="632"/>
                </a:lnTo>
                <a:lnTo>
                  <a:pt x="4245" y="752"/>
                </a:lnTo>
                <a:lnTo>
                  <a:pt x="4302" y="883"/>
                </a:lnTo>
                <a:lnTo>
                  <a:pt x="4350" y="1026"/>
                </a:lnTo>
                <a:lnTo>
                  <a:pt x="4370" y="1103"/>
                </a:lnTo>
                <a:lnTo>
                  <a:pt x="4584" y="2037"/>
                </a:lnTo>
                <a:lnTo>
                  <a:pt x="4602" y="2133"/>
                </a:lnTo>
                <a:lnTo>
                  <a:pt x="4623" y="2289"/>
                </a:lnTo>
                <a:lnTo>
                  <a:pt x="4630" y="2410"/>
                </a:lnTo>
                <a:lnTo>
                  <a:pt x="4630" y="2510"/>
                </a:lnTo>
                <a:lnTo>
                  <a:pt x="4628" y="2551"/>
                </a:lnTo>
                <a:lnTo>
                  <a:pt x="4624" y="2625"/>
                </a:lnTo>
                <a:lnTo>
                  <a:pt x="4624" y="2740"/>
                </a:lnTo>
                <a:lnTo>
                  <a:pt x="4632" y="2835"/>
                </a:lnTo>
                <a:lnTo>
                  <a:pt x="4642" y="2893"/>
                </a:lnTo>
                <a:lnTo>
                  <a:pt x="4665" y="2896"/>
                </a:lnTo>
                <a:lnTo>
                  <a:pt x="4709" y="2913"/>
                </a:lnTo>
                <a:lnTo>
                  <a:pt x="4730" y="2925"/>
                </a:lnTo>
                <a:lnTo>
                  <a:pt x="4750" y="2941"/>
                </a:lnTo>
                <a:lnTo>
                  <a:pt x="4785" y="2978"/>
                </a:lnTo>
                <a:lnTo>
                  <a:pt x="4816" y="3026"/>
                </a:lnTo>
                <a:lnTo>
                  <a:pt x="4839" y="3083"/>
                </a:lnTo>
                <a:lnTo>
                  <a:pt x="4846" y="3114"/>
                </a:lnTo>
                <a:lnTo>
                  <a:pt x="4853" y="3146"/>
                </a:lnTo>
                <a:lnTo>
                  <a:pt x="4859" y="3211"/>
                </a:lnTo>
                <a:lnTo>
                  <a:pt x="4856" y="3275"/>
                </a:lnTo>
                <a:lnTo>
                  <a:pt x="4842" y="3335"/>
                </a:lnTo>
                <a:lnTo>
                  <a:pt x="4832" y="3362"/>
                </a:lnTo>
                <a:lnTo>
                  <a:pt x="4823" y="3386"/>
                </a:lnTo>
                <a:lnTo>
                  <a:pt x="4798" y="3428"/>
                </a:lnTo>
                <a:lnTo>
                  <a:pt x="4767" y="3462"/>
                </a:lnTo>
                <a:lnTo>
                  <a:pt x="4731" y="3490"/>
                </a:lnTo>
                <a:lnTo>
                  <a:pt x="4711" y="3499"/>
                </a:lnTo>
                <a:lnTo>
                  <a:pt x="4302" y="3669"/>
                </a:lnTo>
                <a:lnTo>
                  <a:pt x="4281" y="3677"/>
                </a:lnTo>
                <a:lnTo>
                  <a:pt x="4241" y="3681"/>
                </a:lnTo>
                <a:lnTo>
                  <a:pt x="4201" y="3676"/>
                </a:lnTo>
                <a:lnTo>
                  <a:pt x="4162" y="3661"/>
                </a:lnTo>
                <a:lnTo>
                  <a:pt x="4144" y="3649"/>
                </a:lnTo>
                <a:lnTo>
                  <a:pt x="4124" y="3634"/>
                </a:lnTo>
                <a:lnTo>
                  <a:pt x="4087" y="3595"/>
                </a:lnTo>
                <a:lnTo>
                  <a:pt x="4057" y="3546"/>
                </a:lnTo>
                <a:lnTo>
                  <a:pt x="4033" y="3488"/>
                </a:lnTo>
                <a:lnTo>
                  <a:pt x="4025" y="3455"/>
                </a:lnTo>
                <a:lnTo>
                  <a:pt x="4018" y="3423"/>
                </a:lnTo>
                <a:lnTo>
                  <a:pt x="4012" y="3358"/>
                </a:lnTo>
                <a:lnTo>
                  <a:pt x="4016" y="3295"/>
                </a:lnTo>
                <a:lnTo>
                  <a:pt x="4029" y="3235"/>
                </a:lnTo>
                <a:lnTo>
                  <a:pt x="4039" y="3207"/>
                </a:lnTo>
                <a:lnTo>
                  <a:pt x="4049" y="3183"/>
                </a:lnTo>
                <a:lnTo>
                  <a:pt x="4073" y="3142"/>
                </a:lnTo>
                <a:lnTo>
                  <a:pt x="4104" y="3107"/>
                </a:lnTo>
                <a:lnTo>
                  <a:pt x="4140" y="3080"/>
                </a:lnTo>
                <a:lnTo>
                  <a:pt x="4161" y="3070"/>
                </a:lnTo>
                <a:lnTo>
                  <a:pt x="4185" y="3061"/>
                </a:lnTo>
                <a:lnTo>
                  <a:pt x="4168" y="2945"/>
                </a:lnTo>
                <a:lnTo>
                  <a:pt x="4148" y="2839"/>
                </a:lnTo>
                <a:lnTo>
                  <a:pt x="4140" y="2810"/>
                </a:lnTo>
                <a:lnTo>
                  <a:pt x="4122" y="2758"/>
                </a:lnTo>
                <a:lnTo>
                  <a:pt x="4100" y="2715"/>
                </a:lnTo>
                <a:lnTo>
                  <a:pt x="4072" y="2681"/>
                </a:lnTo>
                <a:lnTo>
                  <a:pt x="4055" y="2669"/>
                </a:lnTo>
                <a:lnTo>
                  <a:pt x="4036" y="2656"/>
                </a:lnTo>
                <a:lnTo>
                  <a:pt x="4012" y="2648"/>
                </a:lnTo>
                <a:lnTo>
                  <a:pt x="3989" y="2641"/>
                </a:lnTo>
                <a:lnTo>
                  <a:pt x="3945" y="2621"/>
                </a:lnTo>
                <a:lnTo>
                  <a:pt x="3923" y="2606"/>
                </a:lnTo>
                <a:lnTo>
                  <a:pt x="3903" y="2592"/>
                </a:lnTo>
                <a:lnTo>
                  <a:pt x="3864" y="2553"/>
                </a:lnTo>
                <a:lnTo>
                  <a:pt x="3828" y="2503"/>
                </a:lnTo>
                <a:lnTo>
                  <a:pt x="3796" y="2443"/>
                </a:lnTo>
                <a:lnTo>
                  <a:pt x="3783" y="2408"/>
                </a:lnTo>
                <a:lnTo>
                  <a:pt x="2601" y="2899"/>
                </a:lnTo>
                <a:lnTo>
                  <a:pt x="2600" y="2935"/>
                </a:lnTo>
                <a:lnTo>
                  <a:pt x="2586" y="3005"/>
                </a:lnTo>
                <a:lnTo>
                  <a:pt x="2574" y="3037"/>
                </a:lnTo>
                <a:lnTo>
                  <a:pt x="2566" y="3059"/>
                </a:lnTo>
                <a:lnTo>
                  <a:pt x="2543" y="3100"/>
                </a:lnTo>
                <a:lnTo>
                  <a:pt x="2516" y="3135"/>
                </a:lnTo>
                <a:lnTo>
                  <a:pt x="2484" y="3161"/>
                </a:lnTo>
                <a:lnTo>
                  <a:pt x="2466" y="3171"/>
                </a:lnTo>
                <a:lnTo>
                  <a:pt x="482" y="4074"/>
                </a:lnTo>
                <a:lnTo>
                  <a:pt x="455" y="4083"/>
                </a:lnTo>
                <a:lnTo>
                  <a:pt x="406" y="4092"/>
                </a:lnTo>
                <a:lnTo>
                  <a:pt x="359" y="4087"/>
                </a:lnTo>
                <a:lnTo>
                  <a:pt x="316" y="4071"/>
                </a:lnTo>
                <a:lnTo>
                  <a:pt x="297" y="4058"/>
                </a:lnTo>
                <a:lnTo>
                  <a:pt x="296" y="4058"/>
                </a:lnTo>
                <a:lnTo>
                  <a:pt x="295" y="4057"/>
                </a:lnTo>
                <a:close/>
                <a:moveTo>
                  <a:pt x="2232" y="2190"/>
                </a:moveTo>
                <a:lnTo>
                  <a:pt x="195" y="2978"/>
                </a:lnTo>
                <a:lnTo>
                  <a:pt x="174" y="2987"/>
                </a:lnTo>
                <a:lnTo>
                  <a:pt x="142" y="3006"/>
                </a:lnTo>
                <a:lnTo>
                  <a:pt x="119" y="3029"/>
                </a:lnTo>
                <a:lnTo>
                  <a:pt x="104" y="3054"/>
                </a:lnTo>
                <a:lnTo>
                  <a:pt x="99" y="3065"/>
                </a:lnTo>
                <a:lnTo>
                  <a:pt x="91" y="3089"/>
                </a:lnTo>
                <a:lnTo>
                  <a:pt x="86" y="3143"/>
                </a:lnTo>
                <a:lnTo>
                  <a:pt x="95" y="3231"/>
                </a:lnTo>
                <a:lnTo>
                  <a:pt x="108" y="3285"/>
                </a:lnTo>
                <a:lnTo>
                  <a:pt x="223" y="3775"/>
                </a:lnTo>
                <a:lnTo>
                  <a:pt x="230" y="3797"/>
                </a:lnTo>
                <a:lnTo>
                  <a:pt x="250" y="3846"/>
                </a:lnTo>
                <a:lnTo>
                  <a:pt x="278" y="3898"/>
                </a:lnTo>
                <a:lnTo>
                  <a:pt x="314" y="3941"/>
                </a:lnTo>
                <a:lnTo>
                  <a:pt x="335" y="3956"/>
                </a:lnTo>
                <a:lnTo>
                  <a:pt x="348" y="3965"/>
                </a:lnTo>
                <a:lnTo>
                  <a:pt x="374" y="3976"/>
                </a:lnTo>
                <a:lnTo>
                  <a:pt x="404" y="3979"/>
                </a:lnTo>
                <a:lnTo>
                  <a:pt x="435" y="3973"/>
                </a:lnTo>
                <a:lnTo>
                  <a:pt x="453" y="3966"/>
                </a:lnTo>
                <a:lnTo>
                  <a:pt x="2438" y="3063"/>
                </a:lnTo>
                <a:lnTo>
                  <a:pt x="2454" y="3055"/>
                </a:lnTo>
                <a:lnTo>
                  <a:pt x="2486" y="3013"/>
                </a:lnTo>
                <a:lnTo>
                  <a:pt x="2498" y="2985"/>
                </a:lnTo>
                <a:lnTo>
                  <a:pt x="2509" y="2956"/>
                </a:lnTo>
                <a:lnTo>
                  <a:pt x="2516" y="2897"/>
                </a:lnTo>
                <a:lnTo>
                  <a:pt x="2512" y="2876"/>
                </a:lnTo>
                <a:lnTo>
                  <a:pt x="2511" y="2865"/>
                </a:lnTo>
                <a:lnTo>
                  <a:pt x="2512" y="2844"/>
                </a:lnTo>
                <a:lnTo>
                  <a:pt x="2515" y="2835"/>
                </a:lnTo>
                <a:lnTo>
                  <a:pt x="2520" y="2825"/>
                </a:lnTo>
                <a:lnTo>
                  <a:pt x="2533" y="2810"/>
                </a:lnTo>
                <a:lnTo>
                  <a:pt x="2541" y="2805"/>
                </a:lnTo>
                <a:lnTo>
                  <a:pt x="3795" y="2284"/>
                </a:lnTo>
                <a:lnTo>
                  <a:pt x="3802" y="2281"/>
                </a:lnTo>
                <a:lnTo>
                  <a:pt x="3819" y="2284"/>
                </a:lnTo>
                <a:lnTo>
                  <a:pt x="3833" y="2292"/>
                </a:lnTo>
                <a:lnTo>
                  <a:pt x="3844" y="2307"/>
                </a:lnTo>
                <a:lnTo>
                  <a:pt x="3848" y="2318"/>
                </a:lnTo>
                <a:lnTo>
                  <a:pt x="3859" y="2355"/>
                </a:lnTo>
                <a:lnTo>
                  <a:pt x="3885" y="2415"/>
                </a:lnTo>
                <a:lnTo>
                  <a:pt x="3913" y="2459"/>
                </a:lnTo>
                <a:lnTo>
                  <a:pt x="3946" y="2493"/>
                </a:lnTo>
                <a:lnTo>
                  <a:pt x="3963" y="2505"/>
                </a:lnTo>
                <a:lnTo>
                  <a:pt x="3994" y="2525"/>
                </a:lnTo>
                <a:lnTo>
                  <a:pt x="4030" y="2537"/>
                </a:lnTo>
                <a:lnTo>
                  <a:pt x="4065" y="2550"/>
                </a:lnTo>
                <a:lnTo>
                  <a:pt x="4096" y="2568"/>
                </a:lnTo>
                <a:lnTo>
                  <a:pt x="4122" y="2589"/>
                </a:lnTo>
                <a:lnTo>
                  <a:pt x="4165" y="2641"/>
                </a:lnTo>
                <a:lnTo>
                  <a:pt x="4197" y="2702"/>
                </a:lnTo>
                <a:lnTo>
                  <a:pt x="4221" y="2770"/>
                </a:lnTo>
                <a:lnTo>
                  <a:pt x="4229" y="2805"/>
                </a:lnTo>
                <a:lnTo>
                  <a:pt x="4257" y="2950"/>
                </a:lnTo>
                <a:lnTo>
                  <a:pt x="4276" y="3087"/>
                </a:lnTo>
                <a:lnTo>
                  <a:pt x="4278" y="3098"/>
                </a:lnTo>
                <a:lnTo>
                  <a:pt x="4275" y="3119"/>
                </a:lnTo>
                <a:lnTo>
                  <a:pt x="4267" y="3137"/>
                </a:lnTo>
                <a:lnTo>
                  <a:pt x="4255" y="3150"/>
                </a:lnTo>
                <a:lnTo>
                  <a:pt x="4247" y="3154"/>
                </a:lnTo>
                <a:lnTo>
                  <a:pt x="4186" y="3178"/>
                </a:lnTo>
                <a:lnTo>
                  <a:pt x="4163" y="3190"/>
                </a:lnTo>
                <a:lnTo>
                  <a:pt x="4127" y="3231"/>
                </a:lnTo>
                <a:lnTo>
                  <a:pt x="4115" y="3260"/>
                </a:lnTo>
                <a:lnTo>
                  <a:pt x="4108" y="3277"/>
                </a:lnTo>
                <a:lnTo>
                  <a:pt x="4100" y="3315"/>
                </a:lnTo>
                <a:lnTo>
                  <a:pt x="4098" y="3356"/>
                </a:lnTo>
                <a:lnTo>
                  <a:pt x="4102" y="3400"/>
                </a:lnTo>
                <a:lnTo>
                  <a:pt x="4106" y="3422"/>
                </a:lnTo>
                <a:lnTo>
                  <a:pt x="4111" y="3444"/>
                </a:lnTo>
                <a:lnTo>
                  <a:pt x="4127" y="3482"/>
                </a:lnTo>
                <a:lnTo>
                  <a:pt x="4148" y="3514"/>
                </a:lnTo>
                <a:lnTo>
                  <a:pt x="4171" y="3539"/>
                </a:lnTo>
                <a:lnTo>
                  <a:pt x="4184" y="3549"/>
                </a:lnTo>
                <a:lnTo>
                  <a:pt x="4206" y="3562"/>
                </a:lnTo>
                <a:lnTo>
                  <a:pt x="4253" y="3568"/>
                </a:lnTo>
                <a:lnTo>
                  <a:pt x="4277" y="3562"/>
                </a:lnTo>
                <a:lnTo>
                  <a:pt x="4686" y="3391"/>
                </a:lnTo>
                <a:lnTo>
                  <a:pt x="4708" y="3379"/>
                </a:lnTo>
                <a:lnTo>
                  <a:pt x="4744" y="3338"/>
                </a:lnTo>
                <a:lnTo>
                  <a:pt x="4757" y="3310"/>
                </a:lnTo>
                <a:lnTo>
                  <a:pt x="4763" y="3294"/>
                </a:lnTo>
                <a:lnTo>
                  <a:pt x="4771" y="3255"/>
                </a:lnTo>
                <a:lnTo>
                  <a:pt x="4773" y="3213"/>
                </a:lnTo>
                <a:lnTo>
                  <a:pt x="4769" y="3169"/>
                </a:lnTo>
                <a:lnTo>
                  <a:pt x="4765" y="3147"/>
                </a:lnTo>
                <a:lnTo>
                  <a:pt x="4760" y="3126"/>
                </a:lnTo>
                <a:lnTo>
                  <a:pt x="4744" y="3090"/>
                </a:lnTo>
                <a:lnTo>
                  <a:pt x="4725" y="3059"/>
                </a:lnTo>
                <a:lnTo>
                  <a:pt x="4703" y="3036"/>
                </a:lnTo>
                <a:lnTo>
                  <a:pt x="4690" y="3026"/>
                </a:lnTo>
                <a:lnTo>
                  <a:pt x="4672" y="3015"/>
                </a:lnTo>
                <a:lnTo>
                  <a:pt x="4634" y="3005"/>
                </a:lnTo>
                <a:lnTo>
                  <a:pt x="4614" y="3008"/>
                </a:lnTo>
                <a:lnTo>
                  <a:pt x="4606" y="3009"/>
                </a:lnTo>
                <a:lnTo>
                  <a:pt x="4591" y="3003"/>
                </a:lnTo>
                <a:lnTo>
                  <a:pt x="4578" y="2992"/>
                </a:lnTo>
                <a:lnTo>
                  <a:pt x="4569" y="2976"/>
                </a:lnTo>
                <a:lnTo>
                  <a:pt x="4567" y="2966"/>
                </a:lnTo>
                <a:lnTo>
                  <a:pt x="4553" y="2892"/>
                </a:lnTo>
                <a:lnTo>
                  <a:pt x="4539" y="2769"/>
                </a:lnTo>
                <a:lnTo>
                  <a:pt x="4537" y="2624"/>
                </a:lnTo>
                <a:lnTo>
                  <a:pt x="4543" y="2543"/>
                </a:lnTo>
                <a:lnTo>
                  <a:pt x="4545" y="2504"/>
                </a:lnTo>
                <a:lnTo>
                  <a:pt x="4545" y="2415"/>
                </a:lnTo>
                <a:lnTo>
                  <a:pt x="4538" y="2304"/>
                </a:lnTo>
                <a:lnTo>
                  <a:pt x="4518" y="2159"/>
                </a:lnTo>
                <a:lnTo>
                  <a:pt x="4501" y="2067"/>
                </a:lnTo>
                <a:lnTo>
                  <a:pt x="4288" y="1137"/>
                </a:lnTo>
                <a:lnTo>
                  <a:pt x="4269" y="1066"/>
                </a:lnTo>
                <a:lnTo>
                  <a:pt x="4225" y="933"/>
                </a:lnTo>
                <a:lnTo>
                  <a:pt x="4174" y="813"/>
                </a:lnTo>
                <a:lnTo>
                  <a:pt x="4113" y="703"/>
                </a:lnTo>
                <a:lnTo>
                  <a:pt x="4046" y="604"/>
                </a:lnTo>
                <a:lnTo>
                  <a:pt x="3973" y="514"/>
                </a:lnTo>
                <a:lnTo>
                  <a:pt x="3893" y="435"/>
                </a:lnTo>
                <a:lnTo>
                  <a:pt x="3808" y="364"/>
                </a:lnTo>
                <a:lnTo>
                  <a:pt x="3762" y="332"/>
                </a:lnTo>
                <a:lnTo>
                  <a:pt x="3714" y="300"/>
                </a:lnTo>
                <a:lnTo>
                  <a:pt x="3613" y="242"/>
                </a:lnTo>
                <a:lnTo>
                  <a:pt x="3561" y="217"/>
                </a:lnTo>
                <a:lnTo>
                  <a:pt x="3597" y="262"/>
                </a:lnTo>
                <a:lnTo>
                  <a:pt x="3666" y="361"/>
                </a:lnTo>
                <a:lnTo>
                  <a:pt x="3731" y="471"/>
                </a:lnTo>
                <a:lnTo>
                  <a:pt x="3788" y="590"/>
                </a:lnTo>
                <a:lnTo>
                  <a:pt x="3813" y="651"/>
                </a:lnTo>
                <a:lnTo>
                  <a:pt x="3830" y="696"/>
                </a:lnTo>
                <a:lnTo>
                  <a:pt x="3860" y="789"/>
                </a:lnTo>
                <a:lnTo>
                  <a:pt x="3885" y="883"/>
                </a:lnTo>
                <a:lnTo>
                  <a:pt x="3902" y="976"/>
                </a:lnTo>
                <a:lnTo>
                  <a:pt x="3911" y="1070"/>
                </a:lnTo>
                <a:lnTo>
                  <a:pt x="3912" y="1160"/>
                </a:lnTo>
                <a:lnTo>
                  <a:pt x="3904" y="1248"/>
                </a:lnTo>
                <a:lnTo>
                  <a:pt x="3885" y="1332"/>
                </a:lnTo>
                <a:lnTo>
                  <a:pt x="3871" y="1371"/>
                </a:lnTo>
                <a:lnTo>
                  <a:pt x="3854" y="1409"/>
                </a:lnTo>
                <a:lnTo>
                  <a:pt x="3812" y="1479"/>
                </a:lnTo>
                <a:lnTo>
                  <a:pt x="3786" y="1508"/>
                </a:lnTo>
                <a:lnTo>
                  <a:pt x="3779" y="1515"/>
                </a:lnTo>
                <a:lnTo>
                  <a:pt x="3765" y="1526"/>
                </a:lnTo>
                <a:lnTo>
                  <a:pt x="3738" y="1565"/>
                </a:lnTo>
                <a:lnTo>
                  <a:pt x="3727" y="1590"/>
                </a:lnTo>
                <a:lnTo>
                  <a:pt x="3714" y="1626"/>
                </a:lnTo>
                <a:lnTo>
                  <a:pt x="3703" y="1705"/>
                </a:lnTo>
                <a:lnTo>
                  <a:pt x="3707" y="1741"/>
                </a:lnTo>
                <a:lnTo>
                  <a:pt x="3707" y="1752"/>
                </a:lnTo>
                <a:lnTo>
                  <a:pt x="3704" y="1771"/>
                </a:lnTo>
                <a:lnTo>
                  <a:pt x="3696" y="1788"/>
                </a:lnTo>
                <a:lnTo>
                  <a:pt x="3684" y="1801"/>
                </a:lnTo>
                <a:lnTo>
                  <a:pt x="3677" y="1804"/>
                </a:lnTo>
                <a:lnTo>
                  <a:pt x="2428" y="2324"/>
                </a:lnTo>
                <a:lnTo>
                  <a:pt x="2419" y="2327"/>
                </a:lnTo>
                <a:lnTo>
                  <a:pt x="2404" y="2325"/>
                </a:lnTo>
                <a:lnTo>
                  <a:pt x="2395" y="2321"/>
                </a:lnTo>
                <a:lnTo>
                  <a:pt x="2388" y="2316"/>
                </a:lnTo>
                <a:lnTo>
                  <a:pt x="2377" y="2297"/>
                </a:lnTo>
                <a:lnTo>
                  <a:pt x="2374" y="2288"/>
                </a:lnTo>
                <a:lnTo>
                  <a:pt x="2368" y="2267"/>
                </a:lnTo>
                <a:lnTo>
                  <a:pt x="2338" y="2225"/>
                </a:lnTo>
                <a:lnTo>
                  <a:pt x="2316" y="2210"/>
                </a:lnTo>
                <a:lnTo>
                  <a:pt x="2316" y="2208"/>
                </a:lnTo>
                <a:lnTo>
                  <a:pt x="2315" y="2208"/>
                </a:lnTo>
                <a:lnTo>
                  <a:pt x="2293" y="2194"/>
                </a:lnTo>
                <a:lnTo>
                  <a:pt x="2249" y="2186"/>
                </a:lnTo>
                <a:lnTo>
                  <a:pt x="2232" y="21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77B48D6-332D-48FC-974D-B10988F7C192}"/>
              </a:ext>
            </a:extLst>
          </p:cNvPr>
          <p:cNvSpPr>
            <a:spLocks/>
          </p:cNvSpPr>
          <p:nvPr/>
        </p:nvSpPr>
        <p:spPr bwMode="auto">
          <a:xfrm>
            <a:off x="10145713" y="3255963"/>
            <a:ext cx="346075" cy="230187"/>
          </a:xfrm>
          <a:custGeom>
            <a:avLst/>
            <a:gdLst>
              <a:gd name="T0" fmla="*/ 2147483646 w 436"/>
              <a:gd name="T1" fmla="*/ 2147483646 h 436"/>
              <a:gd name="T2" fmla="*/ 2147483646 w 436"/>
              <a:gd name="T3" fmla="*/ 2147483646 h 436"/>
              <a:gd name="T4" fmla="*/ 2147483646 w 436"/>
              <a:gd name="T5" fmla="*/ 2147483646 h 436"/>
              <a:gd name="T6" fmla="*/ 2147483646 w 436"/>
              <a:gd name="T7" fmla="*/ 2147483646 h 436"/>
              <a:gd name="T8" fmla="*/ 2147483646 w 436"/>
              <a:gd name="T9" fmla="*/ 2147483646 h 436"/>
              <a:gd name="T10" fmla="*/ 2147483646 w 436"/>
              <a:gd name="T11" fmla="*/ 2147483646 h 436"/>
              <a:gd name="T12" fmla="*/ 2147483646 w 436"/>
              <a:gd name="T13" fmla="*/ 2147483646 h 436"/>
              <a:gd name="T14" fmla="*/ 2147483646 w 436"/>
              <a:gd name="T15" fmla="*/ 2147483646 h 436"/>
              <a:gd name="T16" fmla="*/ 2147483646 w 436"/>
              <a:gd name="T17" fmla="*/ 2147483646 h 436"/>
              <a:gd name="T18" fmla="*/ 2147483646 w 436"/>
              <a:gd name="T19" fmla="*/ 2147483646 h 436"/>
              <a:gd name="T20" fmla="*/ 2147483646 w 436"/>
              <a:gd name="T21" fmla="*/ 2147483646 h 436"/>
              <a:gd name="T22" fmla="*/ 2147483646 w 436"/>
              <a:gd name="T23" fmla="*/ 2147483646 h 436"/>
              <a:gd name="T24" fmla="*/ 2147483646 w 436"/>
              <a:gd name="T25" fmla="*/ 2147483646 h 436"/>
              <a:gd name="T26" fmla="*/ 2147483646 w 436"/>
              <a:gd name="T27" fmla="*/ 2147483646 h 436"/>
              <a:gd name="T28" fmla="*/ 2147483646 w 436"/>
              <a:gd name="T29" fmla="*/ 2147483646 h 436"/>
              <a:gd name="T30" fmla="*/ 2147483646 w 436"/>
              <a:gd name="T31" fmla="*/ 2147483646 h 436"/>
              <a:gd name="T32" fmla="*/ 0 w 436"/>
              <a:gd name="T33" fmla="*/ 2147483646 h 436"/>
              <a:gd name="T34" fmla="*/ 2147483646 w 436"/>
              <a:gd name="T35" fmla="*/ 2147483646 h 436"/>
              <a:gd name="T36" fmla="*/ 2147483646 w 436"/>
              <a:gd name="T37" fmla="*/ 2147483646 h 436"/>
              <a:gd name="T38" fmla="*/ 2147483646 w 436"/>
              <a:gd name="T39" fmla="*/ 2147483646 h 436"/>
              <a:gd name="T40" fmla="*/ 2147483646 w 436"/>
              <a:gd name="T41" fmla="*/ 2147483646 h 436"/>
              <a:gd name="T42" fmla="*/ 2147483646 w 436"/>
              <a:gd name="T43" fmla="*/ 2147483646 h 436"/>
              <a:gd name="T44" fmla="*/ 2147483646 w 436"/>
              <a:gd name="T45" fmla="*/ 2147483646 h 436"/>
              <a:gd name="T46" fmla="*/ 2147483646 w 436"/>
              <a:gd name="T47" fmla="*/ 0 h 436"/>
              <a:gd name="T48" fmla="*/ 2147483646 w 436"/>
              <a:gd name="T49" fmla="*/ 2147483646 h 436"/>
              <a:gd name="T50" fmla="*/ 2147483646 w 436"/>
              <a:gd name="T51" fmla="*/ 2147483646 h 436"/>
              <a:gd name="T52" fmla="*/ 2147483646 w 436"/>
              <a:gd name="T53" fmla="*/ 2147483646 h 436"/>
              <a:gd name="T54" fmla="*/ 2147483646 w 436"/>
              <a:gd name="T55" fmla="*/ 2147483646 h 436"/>
              <a:gd name="T56" fmla="*/ 2147483646 w 436"/>
              <a:gd name="T57" fmla="*/ 2147483646 h 436"/>
              <a:gd name="T58" fmla="*/ 2147483646 w 436"/>
              <a:gd name="T59" fmla="*/ 2147483646 h 4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6" h="436">
                <a:moveTo>
                  <a:pt x="428" y="135"/>
                </a:moveTo>
                <a:lnTo>
                  <a:pt x="436" y="171"/>
                </a:lnTo>
                <a:lnTo>
                  <a:pt x="436" y="223"/>
                </a:lnTo>
                <a:lnTo>
                  <a:pt x="431" y="256"/>
                </a:lnTo>
                <a:lnTo>
                  <a:pt x="418" y="287"/>
                </a:lnTo>
                <a:lnTo>
                  <a:pt x="400" y="313"/>
                </a:lnTo>
                <a:lnTo>
                  <a:pt x="376" y="337"/>
                </a:lnTo>
                <a:lnTo>
                  <a:pt x="345" y="355"/>
                </a:lnTo>
                <a:lnTo>
                  <a:pt x="326" y="362"/>
                </a:lnTo>
                <a:lnTo>
                  <a:pt x="135" y="433"/>
                </a:lnTo>
                <a:lnTo>
                  <a:pt x="126" y="436"/>
                </a:lnTo>
                <a:lnTo>
                  <a:pt x="107" y="435"/>
                </a:lnTo>
                <a:lnTo>
                  <a:pt x="81" y="419"/>
                </a:lnTo>
                <a:lnTo>
                  <a:pt x="48" y="378"/>
                </a:lnTo>
                <a:lnTo>
                  <a:pt x="23" y="319"/>
                </a:lnTo>
                <a:lnTo>
                  <a:pt x="6" y="252"/>
                </a:lnTo>
                <a:lnTo>
                  <a:pt x="0" y="188"/>
                </a:lnTo>
                <a:lnTo>
                  <a:pt x="6" y="131"/>
                </a:lnTo>
                <a:lnTo>
                  <a:pt x="21" y="100"/>
                </a:lnTo>
                <a:lnTo>
                  <a:pt x="35" y="86"/>
                </a:lnTo>
                <a:lnTo>
                  <a:pt x="45" y="82"/>
                </a:lnTo>
                <a:lnTo>
                  <a:pt x="236" y="11"/>
                </a:lnTo>
                <a:lnTo>
                  <a:pt x="255" y="5"/>
                </a:lnTo>
                <a:lnTo>
                  <a:pt x="289" y="0"/>
                </a:lnTo>
                <a:lnTo>
                  <a:pt x="321" y="4"/>
                </a:lnTo>
                <a:lnTo>
                  <a:pt x="348" y="14"/>
                </a:lnTo>
                <a:lnTo>
                  <a:pt x="373" y="32"/>
                </a:lnTo>
                <a:lnTo>
                  <a:pt x="393" y="55"/>
                </a:lnTo>
                <a:lnTo>
                  <a:pt x="417" y="99"/>
                </a:lnTo>
                <a:lnTo>
                  <a:pt x="428" y="1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4BAEAF0-9E34-4EE5-B29C-6C44444A92E3}"/>
              </a:ext>
            </a:extLst>
          </p:cNvPr>
          <p:cNvSpPr>
            <a:spLocks noEditPoints="1"/>
          </p:cNvSpPr>
          <p:nvPr/>
        </p:nvSpPr>
        <p:spPr bwMode="auto">
          <a:xfrm>
            <a:off x="9147175" y="3521075"/>
            <a:ext cx="2589213" cy="2560638"/>
          </a:xfrm>
          <a:custGeom>
            <a:avLst/>
            <a:gdLst>
              <a:gd name="T0" fmla="*/ 2147483646 w 3263"/>
              <a:gd name="T1" fmla="*/ 2147483646 h 4837"/>
              <a:gd name="T2" fmla="*/ 2147483646 w 3263"/>
              <a:gd name="T3" fmla="*/ 2147483646 h 4837"/>
              <a:gd name="T4" fmla="*/ 2147483646 w 3263"/>
              <a:gd name="T5" fmla="*/ 2147483646 h 4837"/>
              <a:gd name="T6" fmla="*/ 2147483646 w 3263"/>
              <a:gd name="T7" fmla="*/ 2147483646 h 4837"/>
              <a:gd name="T8" fmla="*/ 2147483646 w 3263"/>
              <a:gd name="T9" fmla="*/ 2147483646 h 4837"/>
              <a:gd name="T10" fmla="*/ 0 w 3263"/>
              <a:gd name="T11" fmla="*/ 2147483646 h 4837"/>
              <a:gd name="T12" fmla="*/ 2147483646 w 3263"/>
              <a:gd name="T13" fmla="*/ 2147483646 h 4837"/>
              <a:gd name="T14" fmla="*/ 2147483646 w 3263"/>
              <a:gd name="T15" fmla="*/ 2147483646 h 4837"/>
              <a:gd name="T16" fmla="*/ 2147483646 w 3263"/>
              <a:gd name="T17" fmla="*/ 2147483646 h 4837"/>
              <a:gd name="T18" fmla="*/ 2147483646 w 3263"/>
              <a:gd name="T19" fmla="*/ 2147483646 h 4837"/>
              <a:gd name="T20" fmla="*/ 2147483646 w 3263"/>
              <a:gd name="T21" fmla="*/ 2147483646 h 4837"/>
              <a:gd name="T22" fmla="*/ 2147483646 w 3263"/>
              <a:gd name="T23" fmla="*/ 2147483646 h 4837"/>
              <a:gd name="T24" fmla="*/ 2147483646 w 3263"/>
              <a:gd name="T25" fmla="*/ 2147483646 h 4837"/>
              <a:gd name="T26" fmla="*/ 2147483646 w 3263"/>
              <a:gd name="T27" fmla="*/ 2147483646 h 4837"/>
              <a:gd name="T28" fmla="*/ 2147483646 w 3263"/>
              <a:gd name="T29" fmla="*/ 2147483646 h 4837"/>
              <a:gd name="T30" fmla="*/ 2147483646 w 3263"/>
              <a:gd name="T31" fmla="*/ 2147483646 h 4837"/>
              <a:gd name="T32" fmla="*/ 2147483646 w 3263"/>
              <a:gd name="T33" fmla="*/ 2147483646 h 4837"/>
              <a:gd name="T34" fmla="*/ 2147483646 w 3263"/>
              <a:gd name="T35" fmla="*/ 2147483646 h 4837"/>
              <a:gd name="T36" fmla="*/ 2147483646 w 3263"/>
              <a:gd name="T37" fmla="*/ 2147483646 h 4837"/>
              <a:gd name="T38" fmla="*/ 2147483646 w 3263"/>
              <a:gd name="T39" fmla="*/ 2147483646 h 4837"/>
              <a:gd name="T40" fmla="*/ 2147483646 w 3263"/>
              <a:gd name="T41" fmla="*/ 2147483646 h 4837"/>
              <a:gd name="T42" fmla="*/ 2147483646 w 3263"/>
              <a:gd name="T43" fmla="*/ 2147483646 h 4837"/>
              <a:gd name="T44" fmla="*/ 2147483646 w 3263"/>
              <a:gd name="T45" fmla="*/ 2147483646 h 4837"/>
              <a:gd name="T46" fmla="*/ 2147483646 w 3263"/>
              <a:gd name="T47" fmla="*/ 2147483646 h 4837"/>
              <a:gd name="T48" fmla="*/ 2147483646 w 3263"/>
              <a:gd name="T49" fmla="*/ 2147483646 h 4837"/>
              <a:gd name="T50" fmla="*/ 2147483646 w 3263"/>
              <a:gd name="T51" fmla="*/ 2147483646 h 4837"/>
              <a:gd name="T52" fmla="*/ 2147483646 w 3263"/>
              <a:gd name="T53" fmla="*/ 2147483646 h 4837"/>
              <a:gd name="T54" fmla="*/ 2147483646 w 3263"/>
              <a:gd name="T55" fmla="*/ 2147483646 h 4837"/>
              <a:gd name="T56" fmla="*/ 2147483646 w 3263"/>
              <a:gd name="T57" fmla="*/ 2147483646 h 4837"/>
              <a:gd name="T58" fmla="*/ 2147483646 w 3263"/>
              <a:gd name="T59" fmla="*/ 2147483646 h 4837"/>
              <a:gd name="T60" fmla="*/ 2147483646 w 3263"/>
              <a:gd name="T61" fmla="*/ 2147483646 h 4837"/>
              <a:gd name="T62" fmla="*/ 2147483646 w 3263"/>
              <a:gd name="T63" fmla="*/ 2147483646 h 4837"/>
              <a:gd name="T64" fmla="*/ 2147483646 w 3263"/>
              <a:gd name="T65" fmla="*/ 2147483646 h 4837"/>
              <a:gd name="T66" fmla="*/ 2147483646 w 3263"/>
              <a:gd name="T67" fmla="*/ 2147483646 h 4837"/>
              <a:gd name="T68" fmla="*/ 2147483646 w 3263"/>
              <a:gd name="T69" fmla="*/ 2147483646 h 4837"/>
              <a:gd name="T70" fmla="*/ 2147483646 w 3263"/>
              <a:gd name="T71" fmla="*/ 2147483646 h 4837"/>
              <a:gd name="T72" fmla="*/ 2147483646 w 3263"/>
              <a:gd name="T73" fmla="*/ 2147483646 h 4837"/>
              <a:gd name="T74" fmla="*/ 2147483646 w 3263"/>
              <a:gd name="T75" fmla="*/ 2147483646 h 4837"/>
              <a:gd name="T76" fmla="*/ 2147483646 w 3263"/>
              <a:gd name="T77" fmla="*/ 2147483646 h 4837"/>
              <a:gd name="T78" fmla="*/ 2147483646 w 3263"/>
              <a:gd name="T79" fmla="*/ 2147483646 h 4837"/>
              <a:gd name="T80" fmla="*/ 2147483646 w 3263"/>
              <a:gd name="T81" fmla="*/ 2147483646 h 4837"/>
              <a:gd name="T82" fmla="*/ 2147483646 w 3263"/>
              <a:gd name="T83" fmla="*/ 2147483646 h 4837"/>
              <a:gd name="T84" fmla="*/ 2147483646 w 3263"/>
              <a:gd name="T85" fmla="*/ 2147483646 h 4837"/>
              <a:gd name="T86" fmla="*/ 2147483646 w 3263"/>
              <a:gd name="T87" fmla="*/ 2147483646 h 4837"/>
              <a:gd name="T88" fmla="*/ 2147483646 w 3263"/>
              <a:gd name="T89" fmla="*/ 2147483646 h 4837"/>
              <a:gd name="T90" fmla="*/ 2147483646 w 3263"/>
              <a:gd name="T91" fmla="*/ 2147483646 h 4837"/>
              <a:gd name="T92" fmla="*/ 2147483646 w 3263"/>
              <a:gd name="T93" fmla="*/ 2147483646 h 4837"/>
              <a:gd name="T94" fmla="*/ 2147483646 w 3263"/>
              <a:gd name="T95" fmla="*/ 2147483646 h 4837"/>
              <a:gd name="T96" fmla="*/ 2147483646 w 3263"/>
              <a:gd name="T97" fmla="*/ 2147483646 h 4837"/>
              <a:gd name="T98" fmla="*/ 2147483646 w 3263"/>
              <a:gd name="T99" fmla="*/ 2147483646 h 4837"/>
              <a:gd name="T100" fmla="*/ 2147483646 w 3263"/>
              <a:gd name="T101" fmla="*/ 2147483646 h 4837"/>
              <a:gd name="T102" fmla="*/ 2147483646 w 3263"/>
              <a:gd name="T103" fmla="*/ 2147483646 h 4837"/>
              <a:gd name="T104" fmla="*/ 2147483646 w 3263"/>
              <a:gd name="T105" fmla="*/ 2147483646 h 4837"/>
              <a:gd name="T106" fmla="*/ 2147483646 w 3263"/>
              <a:gd name="T107" fmla="*/ 2147483646 h 4837"/>
              <a:gd name="T108" fmla="*/ 2147483646 w 3263"/>
              <a:gd name="T109" fmla="*/ 2147483646 h 4837"/>
              <a:gd name="T110" fmla="*/ 2147483646 w 3263"/>
              <a:gd name="T111" fmla="*/ 2147483646 h 4837"/>
              <a:gd name="T112" fmla="*/ 2147483646 w 3263"/>
              <a:gd name="T113" fmla="*/ 2147483646 h 4837"/>
              <a:gd name="T114" fmla="*/ 2147483646 w 3263"/>
              <a:gd name="T115" fmla="*/ 2147483646 h 4837"/>
              <a:gd name="T116" fmla="*/ 2147483646 w 3263"/>
              <a:gd name="T117" fmla="*/ 2147483646 h 4837"/>
              <a:gd name="T118" fmla="*/ 2147483646 w 3263"/>
              <a:gd name="T119" fmla="*/ 2147483646 h 4837"/>
              <a:gd name="T120" fmla="*/ 2147483646 w 3263"/>
              <a:gd name="T121" fmla="*/ 2147483646 h 4837"/>
              <a:gd name="T122" fmla="*/ 2147483646 w 3263"/>
              <a:gd name="T123" fmla="*/ 2147483646 h 4837"/>
              <a:gd name="T124" fmla="*/ 2147483646 w 3263"/>
              <a:gd name="T125" fmla="*/ 2147483646 h 4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263" h="4837">
                <a:moveTo>
                  <a:pt x="1599" y="2"/>
                </a:moveTo>
                <a:lnTo>
                  <a:pt x="1520" y="6"/>
                </a:lnTo>
                <a:lnTo>
                  <a:pt x="1362" y="34"/>
                </a:lnTo>
                <a:lnTo>
                  <a:pt x="1206" y="84"/>
                </a:lnTo>
                <a:lnTo>
                  <a:pt x="1053" y="158"/>
                </a:lnTo>
                <a:lnTo>
                  <a:pt x="905" y="253"/>
                </a:lnTo>
                <a:lnTo>
                  <a:pt x="764" y="370"/>
                </a:lnTo>
                <a:lnTo>
                  <a:pt x="630" y="508"/>
                </a:lnTo>
                <a:lnTo>
                  <a:pt x="506" y="668"/>
                </a:lnTo>
                <a:lnTo>
                  <a:pt x="447" y="756"/>
                </a:lnTo>
                <a:lnTo>
                  <a:pt x="390" y="848"/>
                </a:lnTo>
                <a:lnTo>
                  <a:pt x="285" y="1048"/>
                </a:lnTo>
                <a:lnTo>
                  <a:pt x="197" y="1264"/>
                </a:lnTo>
                <a:lnTo>
                  <a:pt x="123" y="1494"/>
                </a:lnTo>
                <a:lnTo>
                  <a:pt x="65" y="1737"/>
                </a:lnTo>
                <a:lnTo>
                  <a:pt x="25" y="1988"/>
                </a:lnTo>
                <a:lnTo>
                  <a:pt x="3" y="2245"/>
                </a:lnTo>
                <a:lnTo>
                  <a:pt x="0" y="2506"/>
                </a:lnTo>
                <a:lnTo>
                  <a:pt x="7" y="2636"/>
                </a:lnTo>
                <a:lnTo>
                  <a:pt x="11" y="2708"/>
                </a:lnTo>
                <a:lnTo>
                  <a:pt x="25" y="2849"/>
                </a:lnTo>
                <a:lnTo>
                  <a:pt x="45" y="2989"/>
                </a:lnTo>
                <a:lnTo>
                  <a:pt x="69" y="3124"/>
                </a:lnTo>
                <a:lnTo>
                  <a:pt x="100" y="3258"/>
                </a:lnTo>
                <a:lnTo>
                  <a:pt x="136" y="3388"/>
                </a:lnTo>
                <a:lnTo>
                  <a:pt x="176" y="3513"/>
                </a:lnTo>
                <a:lnTo>
                  <a:pt x="220" y="3636"/>
                </a:lnTo>
                <a:lnTo>
                  <a:pt x="270" y="3753"/>
                </a:lnTo>
                <a:lnTo>
                  <a:pt x="323" y="3866"/>
                </a:lnTo>
                <a:lnTo>
                  <a:pt x="380" y="3974"/>
                </a:lnTo>
                <a:lnTo>
                  <a:pt x="442" y="4077"/>
                </a:lnTo>
                <a:lnTo>
                  <a:pt x="507" y="4173"/>
                </a:lnTo>
                <a:lnTo>
                  <a:pt x="574" y="4264"/>
                </a:lnTo>
                <a:lnTo>
                  <a:pt x="646" y="4349"/>
                </a:lnTo>
                <a:lnTo>
                  <a:pt x="720" y="4426"/>
                </a:lnTo>
                <a:lnTo>
                  <a:pt x="758" y="4462"/>
                </a:lnTo>
                <a:lnTo>
                  <a:pt x="813" y="4514"/>
                </a:lnTo>
                <a:lnTo>
                  <a:pt x="925" y="4601"/>
                </a:lnTo>
                <a:lnTo>
                  <a:pt x="1042" y="4677"/>
                </a:lnTo>
                <a:lnTo>
                  <a:pt x="1163" y="4738"/>
                </a:lnTo>
                <a:lnTo>
                  <a:pt x="1285" y="4784"/>
                </a:lnTo>
                <a:lnTo>
                  <a:pt x="1409" y="4816"/>
                </a:lnTo>
                <a:lnTo>
                  <a:pt x="1534" y="4834"/>
                </a:lnTo>
                <a:lnTo>
                  <a:pt x="1660" y="4837"/>
                </a:lnTo>
                <a:lnTo>
                  <a:pt x="1786" y="4828"/>
                </a:lnTo>
                <a:lnTo>
                  <a:pt x="1910" y="4802"/>
                </a:lnTo>
                <a:lnTo>
                  <a:pt x="2033" y="4763"/>
                </a:lnTo>
                <a:lnTo>
                  <a:pt x="2155" y="4710"/>
                </a:lnTo>
                <a:lnTo>
                  <a:pt x="2274" y="4645"/>
                </a:lnTo>
                <a:lnTo>
                  <a:pt x="2389" y="4564"/>
                </a:lnTo>
                <a:lnTo>
                  <a:pt x="2500" y="4469"/>
                </a:lnTo>
                <a:lnTo>
                  <a:pt x="2607" y="4360"/>
                </a:lnTo>
                <a:lnTo>
                  <a:pt x="2657" y="4300"/>
                </a:lnTo>
                <a:lnTo>
                  <a:pt x="2691" y="4258"/>
                </a:lnTo>
                <a:lnTo>
                  <a:pt x="2758" y="4172"/>
                </a:lnTo>
                <a:lnTo>
                  <a:pt x="2850" y="4031"/>
                </a:lnTo>
                <a:lnTo>
                  <a:pt x="2962" y="3823"/>
                </a:lnTo>
                <a:lnTo>
                  <a:pt x="3058" y="3596"/>
                </a:lnTo>
                <a:lnTo>
                  <a:pt x="3138" y="3353"/>
                </a:lnTo>
                <a:lnTo>
                  <a:pt x="3199" y="3097"/>
                </a:lnTo>
                <a:lnTo>
                  <a:pt x="3232" y="2899"/>
                </a:lnTo>
                <a:lnTo>
                  <a:pt x="3248" y="2764"/>
                </a:lnTo>
                <a:lnTo>
                  <a:pt x="3257" y="2627"/>
                </a:lnTo>
                <a:lnTo>
                  <a:pt x="3263" y="2489"/>
                </a:lnTo>
                <a:lnTo>
                  <a:pt x="3263" y="2419"/>
                </a:lnTo>
                <a:lnTo>
                  <a:pt x="3261" y="2318"/>
                </a:lnTo>
                <a:lnTo>
                  <a:pt x="3250" y="2114"/>
                </a:lnTo>
                <a:lnTo>
                  <a:pt x="3228" y="1913"/>
                </a:lnTo>
                <a:lnTo>
                  <a:pt x="3193" y="1716"/>
                </a:lnTo>
                <a:lnTo>
                  <a:pt x="3171" y="1620"/>
                </a:lnTo>
                <a:lnTo>
                  <a:pt x="3153" y="1546"/>
                </a:lnTo>
                <a:lnTo>
                  <a:pt x="3112" y="1402"/>
                </a:lnTo>
                <a:lnTo>
                  <a:pt x="3065" y="1264"/>
                </a:lnTo>
                <a:lnTo>
                  <a:pt x="3013" y="1132"/>
                </a:lnTo>
                <a:lnTo>
                  <a:pt x="2956" y="1006"/>
                </a:lnTo>
                <a:lnTo>
                  <a:pt x="2892" y="886"/>
                </a:lnTo>
                <a:lnTo>
                  <a:pt x="2826" y="772"/>
                </a:lnTo>
                <a:lnTo>
                  <a:pt x="2754" y="666"/>
                </a:lnTo>
                <a:lnTo>
                  <a:pt x="2680" y="567"/>
                </a:lnTo>
                <a:lnTo>
                  <a:pt x="2600" y="475"/>
                </a:lnTo>
                <a:lnTo>
                  <a:pt x="2518" y="389"/>
                </a:lnTo>
                <a:lnTo>
                  <a:pt x="2433" y="313"/>
                </a:lnTo>
                <a:lnTo>
                  <a:pt x="2345" y="244"/>
                </a:lnTo>
                <a:lnTo>
                  <a:pt x="2255" y="183"/>
                </a:lnTo>
                <a:lnTo>
                  <a:pt x="2163" y="131"/>
                </a:lnTo>
                <a:lnTo>
                  <a:pt x="2068" y="88"/>
                </a:lnTo>
                <a:lnTo>
                  <a:pt x="2021" y="71"/>
                </a:lnTo>
                <a:lnTo>
                  <a:pt x="1969" y="53"/>
                </a:lnTo>
                <a:lnTo>
                  <a:pt x="1865" y="25"/>
                </a:lnTo>
                <a:lnTo>
                  <a:pt x="1758" y="7"/>
                </a:lnTo>
                <a:lnTo>
                  <a:pt x="1653" y="0"/>
                </a:lnTo>
                <a:lnTo>
                  <a:pt x="1599" y="2"/>
                </a:lnTo>
                <a:close/>
                <a:moveTo>
                  <a:pt x="1603" y="191"/>
                </a:moveTo>
                <a:lnTo>
                  <a:pt x="1651" y="190"/>
                </a:lnTo>
                <a:lnTo>
                  <a:pt x="1747" y="197"/>
                </a:lnTo>
                <a:lnTo>
                  <a:pt x="1841" y="212"/>
                </a:lnTo>
                <a:lnTo>
                  <a:pt x="1935" y="237"/>
                </a:lnTo>
                <a:lnTo>
                  <a:pt x="1983" y="254"/>
                </a:lnTo>
                <a:lnTo>
                  <a:pt x="1984" y="254"/>
                </a:lnTo>
                <a:lnTo>
                  <a:pt x="2026" y="269"/>
                </a:lnTo>
                <a:lnTo>
                  <a:pt x="2110" y="309"/>
                </a:lnTo>
                <a:lnTo>
                  <a:pt x="2194" y="355"/>
                </a:lnTo>
                <a:lnTo>
                  <a:pt x="2275" y="410"/>
                </a:lnTo>
                <a:lnTo>
                  <a:pt x="2355" y="472"/>
                </a:lnTo>
                <a:lnTo>
                  <a:pt x="2432" y="543"/>
                </a:lnTo>
                <a:lnTo>
                  <a:pt x="2507" y="620"/>
                </a:lnTo>
                <a:lnTo>
                  <a:pt x="2579" y="705"/>
                </a:lnTo>
                <a:lnTo>
                  <a:pt x="2648" y="795"/>
                </a:lnTo>
                <a:lnTo>
                  <a:pt x="2714" y="893"/>
                </a:lnTo>
                <a:lnTo>
                  <a:pt x="2775" y="998"/>
                </a:lnTo>
                <a:lnTo>
                  <a:pt x="2833" y="1108"/>
                </a:lnTo>
                <a:lnTo>
                  <a:pt x="2886" y="1225"/>
                </a:lnTo>
                <a:lnTo>
                  <a:pt x="2935" y="1347"/>
                </a:lnTo>
                <a:lnTo>
                  <a:pt x="2979" y="1475"/>
                </a:lnTo>
                <a:lnTo>
                  <a:pt x="3017" y="1607"/>
                </a:lnTo>
                <a:lnTo>
                  <a:pt x="3034" y="1676"/>
                </a:lnTo>
                <a:lnTo>
                  <a:pt x="3054" y="1765"/>
                </a:lnTo>
                <a:lnTo>
                  <a:pt x="3085" y="1948"/>
                </a:lnTo>
                <a:lnTo>
                  <a:pt x="3106" y="2135"/>
                </a:lnTo>
                <a:lnTo>
                  <a:pt x="3117" y="2325"/>
                </a:lnTo>
                <a:lnTo>
                  <a:pt x="3118" y="2419"/>
                </a:lnTo>
                <a:lnTo>
                  <a:pt x="3118" y="2421"/>
                </a:lnTo>
                <a:lnTo>
                  <a:pt x="3118" y="2485"/>
                </a:lnTo>
                <a:lnTo>
                  <a:pt x="3114" y="2613"/>
                </a:lnTo>
                <a:lnTo>
                  <a:pt x="3098" y="2803"/>
                </a:lnTo>
                <a:lnTo>
                  <a:pt x="3058" y="3050"/>
                </a:lnTo>
                <a:lnTo>
                  <a:pt x="3001" y="3287"/>
                </a:lnTo>
                <a:lnTo>
                  <a:pt x="2927" y="3512"/>
                </a:lnTo>
                <a:lnTo>
                  <a:pt x="2839" y="3723"/>
                </a:lnTo>
                <a:lnTo>
                  <a:pt x="2736" y="3914"/>
                </a:lnTo>
                <a:lnTo>
                  <a:pt x="2622" y="4084"/>
                </a:lnTo>
                <a:lnTo>
                  <a:pt x="2560" y="4159"/>
                </a:lnTo>
                <a:lnTo>
                  <a:pt x="2559" y="4161"/>
                </a:lnTo>
                <a:lnTo>
                  <a:pt x="2513" y="4215"/>
                </a:lnTo>
                <a:lnTo>
                  <a:pt x="2416" y="4314"/>
                </a:lnTo>
                <a:lnTo>
                  <a:pt x="2315" y="4401"/>
                </a:lnTo>
                <a:lnTo>
                  <a:pt x="2210" y="4475"/>
                </a:lnTo>
                <a:lnTo>
                  <a:pt x="2104" y="4536"/>
                </a:lnTo>
                <a:lnTo>
                  <a:pt x="1994" y="4583"/>
                </a:lnTo>
                <a:lnTo>
                  <a:pt x="1883" y="4618"/>
                </a:lnTo>
                <a:lnTo>
                  <a:pt x="1770" y="4641"/>
                </a:lnTo>
                <a:lnTo>
                  <a:pt x="1657" y="4650"/>
                </a:lnTo>
                <a:lnTo>
                  <a:pt x="1543" y="4646"/>
                </a:lnTo>
                <a:lnTo>
                  <a:pt x="1430" y="4629"/>
                </a:lnTo>
                <a:lnTo>
                  <a:pt x="1319" y="4600"/>
                </a:lnTo>
                <a:lnTo>
                  <a:pt x="1208" y="4558"/>
                </a:lnTo>
                <a:lnTo>
                  <a:pt x="1099" y="4504"/>
                </a:lnTo>
                <a:lnTo>
                  <a:pt x="994" y="4435"/>
                </a:lnTo>
                <a:lnTo>
                  <a:pt x="892" y="4355"/>
                </a:lnTo>
                <a:lnTo>
                  <a:pt x="842" y="4309"/>
                </a:lnTo>
                <a:lnTo>
                  <a:pt x="841" y="4307"/>
                </a:lnTo>
                <a:lnTo>
                  <a:pt x="806" y="4275"/>
                </a:lnTo>
                <a:lnTo>
                  <a:pt x="740" y="4205"/>
                </a:lnTo>
                <a:lnTo>
                  <a:pt x="644" y="4088"/>
                </a:lnTo>
                <a:lnTo>
                  <a:pt x="525" y="3909"/>
                </a:lnTo>
                <a:lnTo>
                  <a:pt x="419" y="3710"/>
                </a:lnTo>
                <a:lnTo>
                  <a:pt x="328" y="3492"/>
                </a:lnTo>
                <a:lnTo>
                  <a:pt x="253" y="3258"/>
                </a:lnTo>
                <a:lnTo>
                  <a:pt x="210" y="3074"/>
                </a:lnTo>
                <a:lnTo>
                  <a:pt x="186" y="2947"/>
                </a:lnTo>
                <a:lnTo>
                  <a:pt x="167" y="2818"/>
                </a:lnTo>
                <a:lnTo>
                  <a:pt x="155" y="2687"/>
                </a:lnTo>
                <a:lnTo>
                  <a:pt x="151" y="2622"/>
                </a:lnTo>
                <a:lnTo>
                  <a:pt x="151" y="2620"/>
                </a:lnTo>
                <a:lnTo>
                  <a:pt x="144" y="2499"/>
                </a:lnTo>
                <a:lnTo>
                  <a:pt x="147" y="2258"/>
                </a:lnTo>
                <a:lnTo>
                  <a:pt x="168" y="2018"/>
                </a:lnTo>
                <a:lnTo>
                  <a:pt x="206" y="1785"/>
                </a:lnTo>
                <a:lnTo>
                  <a:pt x="260" y="1559"/>
                </a:lnTo>
                <a:lnTo>
                  <a:pt x="329" y="1345"/>
                </a:lnTo>
                <a:lnTo>
                  <a:pt x="411" y="1144"/>
                </a:lnTo>
                <a:lnTo>
                  <a:pt x="506" y="961"/>
                </a:lnTo>
                <a:lnTo>
                  <a:pt x="559" y="879"/>
                </a:lnTo>
                <a:lnTo>
                  <a:pt x="559" y="878"/>
                </a:lnTo>
                <a:lnTo>
                  <a:pt x="612" y="797"/>
                </a:lnTo>
                <a:lnTo>
                  <a:pt x="726" y="650"/>
                </a:lnTo>
                <a:lnTo>
                  <a:pt x="847" y="523"/>
                </a:lnTo>
                <a:lnTo>
                  <a:pt x="976" y="417"/>
                </a:lnTo>
                <a:lnTo>
                  <a:pt x="1110" y="331"/>
                </a:lnTo>
                <a:lnTo>
                  <a:pt x="1248" y="265"/>
                </a:lnTo>
                <a:lnTo>
                  <a:pt x="1389" y="219"/>
                </a:lnTo>
                <a:lnTo>
                  <a:pt x="1532" y="194"/>
                </a:lnTo>
                <a:lnTo>
                  <a:pt x="1603" y="19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838762E5-4E7C-4556-8AA5-335550E4A1B8}"/>
              </a:ext>
            </a:extLst>
          </p:cNvPr>
          <p:cNvSpPr>
            <a:spLocks/>
          </p:cNvSpPr>
          <p:nvPr/>
        </p:nvSpPr>
        <p:spPr bwMode="auto">
          <a:xfrm>
            <a:off x="9234488" y="3609975"/>
            <a:ext cx="2414587" cy="2424113"/>
          </a:xfrm>
          <a:custGeom>
            <a:avLst/>
            <a:gdLst>
              <a:gd name="T0" fmla="*/ 2147483646 w 3042"/>
              <a:gd name="T1" fmla="*/ 2147483646 h 4580"/>
              <a:gd name="T2" fmla="*/ 2147483646 w 3042"/>
              <a:gd name="T3" fmla="*/ 2147483646 h 4580"/>
              <a:gd name="T4" fmla="*/ 2147483646 w 3042"/>
              <a:gd name="T5" fmla="*/ 2147483646 h 4580"/>
              <a:gd name="T6" fmla="*/ 2147483646 w 3042"/>
              <a:gd name="T7" fmla="*/ 2147483646 h 4580"/>
              <a:gd name="T8" fmla="*/ 2147483646 w 3042"/>
              <a:gd name="T9" fmla="*/ 2147483646 h 4580"/>
              <a:gd name="T10" fmla="*/ 2147483646 w 3042"/>
              <a:gd name="T11" fmla="*/ 2147483646 h 4580"/>
              <a:gd name="T12" fmla="*/ 2147483646 w 3042"/>
              <a:gd name="T13" fmla="*/ 2147483646 h 4580"/>
              <a:gd name="T14" fmla="*/ 2147483646 w 3042"/>
              <a:gd name="T15" fmla="*/ 2147483646 h 4580"/>
              <a:gd name="T16" fmla="*/ 2147483646 w 3042"/>
              <a:gd name="T17" fmla="*/ 2147483646 h 4580"/>
              <a:gd name="T18" fmla="*/ 2147483646 w 3042"/>
              <a:gd name="T19" fmla="*/ 2147483646 h 4580"/>
              <a:gd name="T20" fmla="*/ 2147483646 w 3042"/>
              <a:gd name="T21" fmla="*/ 2147483646 h 4580"/>
              <a:gd name="T22" fmla="*/ 2147483646 w 3042"/>
              <a:gd name="T23" fmla="*/ 2147483646 h 4580"/>
              <a:gd name="T24" fmla="*/ 2147483646 w 3042"/>
              <a:gd name="T25" fmla="*/ 2147483646 h 4580"/>
              <a:gd name="T26" fmla="*/ 2147483646 w 3042"/>
              <a:gd name="T27" fmla="*/ 2147483646 h 4580"/>
              <a:gd name="T28" fmla="*/ 2147483646 w 3042"/>
              <a:gd name="T29" fmla="*/ 2147483646 h 4580"/>
              <a:gd name="T30" fmla="*/ 2147483646 w 3042"/>
              <a:gd name="T31" fmla="*/ 2147483646 h 4580"/>
              <a:gd name="T32" fmla="*/ 2147483646 w 3042"/>
              <a:gd name="T33" fmla="*/ 2147483646 h 4580"/>
              <a:gd name="T34" fmla="*/ 2147483646 w 3042"/>
              <a:gd name="T35" fmla="*/ 2147483646 h 4580"/>
              <a:gd name="T36" fmla="*/ 2147483646 w 3042"/>
              <a:gd name="T37" fmla="*/ 2147483646 h 4580"/>
              <a:gd name="T38" fmla="*/ 2147483646 w 3042"/>
              <a:gd name="T39" fmla="*/ 2147483646 h 4580"/>
              <a:gd name="T40" fmla="*/ 2147483646 w 3042"/>
              <a:gd name="T41" fmla="*/ 2147483646 h 4580"/>
              <a:gd name="T42" fmla="*/ 2147483646 w 3042"/>
              <a:gd name="T43" fmla="*/ 2147483646 h 4580"/>
              <a:gd name="T44" fmla="*/ 2147483646 w 3042"/>
              <a:gd name="T45" fmla="*/ 2147483646 h 4580"/>
              <a:gd name="T46" fmla="*/ 2147483646 w 3042"/>
              <a:gd name="T47" fmla="*/ 2147483646 h 4580"/>
              <a:gd name="T48" fmla="*/ 2147483646 w 3042"/>
              <a:gd name="T49" fmla="*/ 2147483646 h 4580"/>
              <a:gd name="T50" fmla="*/ 2147483646 w 3042"/>
              <a:gd name="T51" fmla="*/ 2147483646 h 4580"/>
              <a:gd name="T52" fmla="*/ 2147483646 w 3042"/>
              <a:gd name="T53" fmla="*/ 2147483646 h 4580"/>
              <a:gd name="T54" fmla="*/ 2147483646 w 3042"/>
              <a:gd name="T55" fmla="*/ 2147483646 h 4580"/>
              <a:gd name="T56" fmla="*/ 2147483646 w 3042"/>
              <a:gd name="T57" fmla="*/ 2147483646 h 4580"/>
              <a:gd name="T58" fmla="*/ 2147483646 w 3042"/>
              <a:gd name="T59" fmla="*/ 2147483646 h 4580"/>
              <a:gd name="T60" fmla="*/ 2147483646 w 3042"/>
              <a:gd name="T61" fmla="*/ 0 h 4580"/>
              <a:gd name="T62" fmla="*/ 2147483646 w 3042"/>
              <a:gd name="T63" fmla="*/ 2147483646 h 4580"/>
              <a:gd name="T64" fmla="*/ 2147483646 w 3042"/>
              <a:gd name="T65" fmla="*/ 2147483646 h 4580"/>
              <a:gd name="T66" fmla="*/ 2147483646 w 3042"/>
              <a:gd name="T67" fmla="*/ 2147483646 h 4580"/>
              <a:gd name="T68" fmla="*/ 2147483646 w 3042"/>
              <a:gd name="T69" fmla="*/ 2147483646 h 4580"/>
              <a:gd name="T70" fmla="*/ 2147483646 w 3042"/>
              <a:gd name="T71" fmla="*/ 2147483646 h 4580"/>
              <a:gd name="T72" fmla="*/ 2147483646 w 3042"/>
              <a:gd name="T73" fmla="*/ 2147483646 h 4580"/>
              <a:gd name="T74" fmla="*/ 2147483646 w 3042"/>
              <a:gd name="T75" fmla="*/ 2147483646 h 4580"/>
              <a:gd name="T76" fmla="*/ 2147483646 w 3042"/>
              <a:gd name="T77" fmla="*/ 2147483646 h 4580"/>
              <a:gd name="T78" fmla="*/ 2147483646 w 3042"/>
              <a:gd name="T79" fmla="*/ 2147483646 h 4580"/>
              <a:gd name="T80" fmla="*/ 2147483646 w 3042"/>
              <a:gd name="T81" fmla="*/ 2147483646 h 4580"/>
              <a:gd name="T82" fmla="*/ 2147483646 w 3042"/>
              <a:gd name="T83" fmla="*/ 2147483646 h 4580"/>
              <a:gd name="T84" fmla="*/ 2147483646 w 3042"/>
              <a:gd name="T85" fmla="*/ 2147483646 h 4580"/>
              <a:gd name="T86" fmla="*/ 2147483646 w 3042"/>
              <a:gd name="T87" fmla="*/ 2147483646 h 45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42" h="4580">
                <a:moveTo>
                  <a:pt x="3042" y="2291"/>
                </a:moveTo>
                <a:lnTo>
                  <a:pt x="3042" y="2356"/>
                </a:lnTo>
                <a:lnTo>
                  <a:pt x="3038" y="2487"/>
                </a:lnTo>
                <a:lnTo>
                  <a:pt x="3022" y="2681"/>
                </a:lnTo>
                <a:lnTo>
                  <a:pt x="2982" y="2934"/>
                </a:lnTo>
                <a:lnTo>
                  <a:pt x="2924" y="3178"/>
                </a:lnTo>
                <a:lnTo>
                  <a:pt x="2849" y="3408"/>
                </a:lnTo>
                <a:lnTo>
                  <a:pt x="2759" y="3623"/>
                </a:lnTo>
                <a:lnTo>
                  <a:pt x="2655" y="3820"/>
                </a:lnTo>
                <a:lnTo>
                  <a:pt x="2538" y="3995"/>
                </a:lnTo>
                <a:lnTo>
                  <a:pt x="2475" y="4074"/>
                </a:lnTo>
                <a:lnTo>
                  <a:pt x="2427" y="4131"/>
                </a:lnTo>
                <a:lnTo>
                  <a:pt x="2328" y="4233"/>
                </a:lnTo>
                <a:lnTo>
                  <a:pt x="2224" y="4322"/>
                </a:lnTo>
                <a:lnTo>
                  <a:pt x="2117" y="4399"/>
                </a:lnTo>
                <a:lnTo>
                  <a:pt x="2007" y="4461"/>
                </a:lnTo>
                <a:lnTo>
                  <a:pt x="1895" y="4510"/>
                </a:lnTo>
                <a:lnTo>
                  <a:pt x="1780" y="4547"/>
                </a:lnTo>
                <a:lnTo>
                  <a:pt x="1664" y="4570"/>
                </a:lnTo>
                <a:lnTo>
                  <a:pt x="1547" y="4580"/>
                </a:lnTo>
                <a:lnTo>
                  <a:pt x="1431" y="4576"/>
                </a:lnTo>
                <a:lnTo>
                  <a:pt x="1315" y="4559"/>
                </a:lnTo>
                <a:lnTo>
                  <a:pt x="1199" y="4528"/>
                </a:lnTo>
                <a:lnTo>
                  <a:pt x="1086" y="4485"/>
                </a:lnTo>
                <a:lnTo>
                  <a:pt x="975" y="4428"/>
                </a:lnTo>
                <a:lnTo>
                  <a:pt x="866" y="4358"/>
                </a:lnTo>
                <a:lnTo>
                  <a:pt x="761" y="4273"/>
                </a:lnTo>
                <a:lnTo>
                  <a:pt x="710" y="4226"/>
                </a:lnTo>
                <a:lnTo>
                  <a:pt x="674" y="4192"/>
                </a:lnTo>
                <a:lnTo>
                  <a:pt x="606" y="4120"/>
                </a:lnTo>
                <a:lnTo>
                  <a:pt x="508" y="3998"/>
                </a:lnTo>
                <a:lnTo>
                  <a:pt x="386" y="3815"/>
                </a:lnTo>
                <a:lnTo>
                  <a:pt x="279" y="3610"/>
                </a:lnTo>
                <a:lnTo>
                  <a:pt x="186" y="3387"/>
                </a:lnTo>
                <a:lnTo>
                  <a:pt x="110" y="3147"/>
                </a:lnTo>
                <a:lnTo>
                  <a:pt x="66" y="2959"/>
                </a:lnTo>
                <a:lnTo>
                  <a:pt x="43" y="2829"/>
                </a:lnTo>
                <a:lnTo>
                  <a:pt x="24" y="2698"/>
                </a:lnTo>
                <a:lnTo>
                  <a:pt x="11" y="2563"/>
                </a:lnTo>
                <a:lnTo>
                  <a:pt x="7" y="2496"/>
                </a:lnTo>
                <a:lnTo>
                  <a:pt x="0" y="2371"/>
                </a:lnTo>
                <a:lnTo>
                  <a:pt x="4" y="2123"/>
                </a:lnTo>
                <a:lnTo>
                  <a:pt x="25" y="1879"/>
                </a:lnTo>
                <a:lnTo>
                  <a:pt x="63" y="1640"/>
                </a:lnTo>
                <a:lnTo>
                  <a:pt x="118" y="1410"/>
                </a:lnTo>
                <a:lnTo>
                  <a:pt x="186" y="1190"/>
                </a:lnTo>
                <a:lnTo>
                  <a:pt x="270" y="985"/>
                </a:lnTo>
                <a:lnTo>
                  <a:pt x="367" y="796"/>
                </a:lnTo>
                <a:lnTo>
                  <a:pt x="421" y="711"/>
                </a:lnTo>
                <a:lnTo>
                  <a:pt x="457" y="654"/>
                </a:lnTo>
                <a:lnTo>
                  <a:pt x="533" y="549"/>
                </a:lnTo>
                <a:lnTo>
                  <a:pt x="612" y="453"/>
                </a:lnTo>
                <a:lnTo>
                  <a:pt x="695" y="367"/>
                </a:lnTo>
                <a:lnTo>
                  <a:pt x="782" y="288"/>
                </a:lnTo>
                <a:lnTo>
                  <a:pt x="870" y="220"/>
                </a:lnTo>
                <a:lnTo>
                  <a:pt x="962" y="160"/>
                </a:lnTo>
                <a:lnTo>
                  <a:pt x="1056" y="110"/>
                </a:lnTo>
                <a:lnTo>
                  <a:pt x="1151" y="69"/>
                </a:lnTo>
                <a:lnTo>
                  <a:pt x="1248" y="37"/>
                </a:lnTo>
                <a:lnTo>
                  <a:pt x="1345" y="15"/>
                </a:lnTo>
                <a:lnTo>
                  <a:pt x="1444" y="2"/>
                </a:lnTo>
                <a:lnTo>
                  <a:pt x="1542" y="0"/>
                </a:lnTo>
                <a:lnTo>
                  <a:pt x="1640" y="7"/>
                </a:lnTo>
                <a:lnTo>
                  <a:pt x="1738" y="22"/>
                </a:lnTo>
                <a:lnTo>
                  <a:pt x="1835" y="48"/>
                </a:lnTo>
                <a:lnTo>
                  <a:pt x="1883" y="65"/>
                </a:lnTo>
                <a:lnTo>
                  <a:pt x="1928" y="82"/>
                </a:lnTo>
                <a:lnTo>
                  <a:pt x="2014" y="122"/>
                </a:lnTo>
                <a:lnTo>
                  <a:pt x="2099" y="171"/>
                </a:lnTo>
                <a:lnTo>
                  <a:pt x="2184" y="227"/>
                </a:lnTo>
                <a:lnTo>
                  <a:pt x="2265" y="293"/>
                </a:lnTo>
                <a:lnTo>
                  <a:pt x="2344" y="365"/>
                </a:lnTo>
                <a:lnTo>
                  <a:pt x="2421" y="445"/>
                </a:lnTo>
                <a:lnTo>
                  <a:pt x="2495" y="531"/>
                </a:lnTo>
                <a:lnTo>
                  <a:pt x="2565" y="626"/>
                </a:lnTo>
                <a:lnTo>
                  <a:pt x="2632" y="727"/>
                </a:lnTo>
                <a:lnTo>
                  <a:pt x="2695" y="834"/>
                </a:lnTo>
                <a:lnTo>
                  <a:pt x="2753" y="947"/>
                </a:lnTo>
                <a:lnTo>
                  <a:pt x="2808" y="1067"/>
                </a:lnTo>
                <a:lnTo>
                  <a:pt x="2856" y="1193"/>
                </a:lnTo>
                <a:lnTo>
                  <a:pt x="2901" y="1324"/>
                </a:lnTo>
                <a:lnTo>
                  <a:pt x="2940" y="1459"/>
                </a:lnTo>
                <a:lnTo>
                  <a:pt x="2956" y="1530"/>
                </a:lnTo>
                <a:lnTo>
                  <a:pt x="2976" y="1621"/>
                </a:lnTo>
                <a:lnTo>
                  <a:pt x="3009" y="1808"/>
                </a:lnTo>
                <a:lnTo>
                  <a:pt x="3030" y="1999"/>
                </a:lnTo>
                <a:lnTo>
                  <a:pt x="3042" y="2193"/>
                </a:lnTo>
                <a:lnTo>
                  <a:pt x="3042" y="2291"/>
                </a:lnTo>
                <a:close/>
              </a:path>
            </a:pathLst>
          </a:custGeom>
          <a:solidFill>
            <a:srgbClr val="707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5A8BB067-CE63-4C68-9D90-A39640B3EADA}"/>
              </a:ext>
            </a:extLst>
          </p:cNvPr>
          <p:cNvSpPr>
            <a:spLocks/>
          </p:cNvSpPr>
          <p:nvPr/>
        </p:nvSpPr>
        <p:spPr bwMode="auto">
          <a:xfrm>
            <a:off x="3533775" y="1922463"/>
            <a:ext cx="3868738" cy="3883025"/>
          </a:xfrm>
          <a:custGeom>
            <a:avLst/>
            <a:gdLst>
              <a:gd name="T0" fmla="*/ 2147483646 w 4875"/>
              <a:gd name="T1" fmla="*/ 2147483646 h 7339"/>
              <a:gd name="T2" fmla="*/ 2147483646 w 4875"/>
              <a:gd name="T3" fmla="*/ 2147483646 h 7339"/>
              <a:gd name="T4" fmla="*/ 2147483646 w 4875"/>
              <a:gd name="T5" fmla="*/ 2147483646 h 7339"/>
              <a:gd name="T6" fmla="*/ 2147483646 w 4875"/>
              <a:gd name="T7" fmla="*/ 2147483646 h 7339"/>
              <a:gd name="T8" fmla="*/ 2147483646 w 4875"/>
              <a:gd name="T9" fmla="*/ 2147483646 h 7339"/>
              <a:gd name="T10" fmla="*/ 2147483646 w 4875"/>
              <a:gd name="T11" fmla="*/ 2147483646 h 7339"/>
              <a:gd name="T12" fmla="*/ 2147483646 w 4875"/>
              <a:gd name="T13" fmla="*/ 2147483646 h 7339"/>
              <a:gd name="T14" fmla="*/ 2147483646 w 4875"/>
              <a:gd name="T15" fmla="*/ 2147483646 h 7339"/>
              <a:gd name="T16" fmla="*/ 2147483646 w 4875"/>
              <a:gd name="T17" fmla="*/ 2147483646 h 7339"/>
              <a:gd name="T18" fmla="*/ 2147483646 w 4875"/>
              <a:gd name="T19" fmla="*/ 2147483646 h 7339"/>
              <a:gd name="T20" fmla="*/ 2147483646 w 4875"/>
              <a:gd name="T21" fmla="*/ 2147483646 h 7339"/>
              <a:gd name="T22" fmla="*/ 2147483646 w 4875"/>
              <a:gd name="T23" fmla="*/ 2147483646 h 7339"/>
              <a:gd name="T24" fmla="*/ 2147483646 w 4875"/>
              <a:gd name="T25" fmla="*/ 2147483646 h 7339"/>
              <a:gd name="T26" fmla="*/ 2147483646 w 4875"/>
              <a:gd name="T27" fmla="*/ 2147483646 h 7339"/>
              <a:gd name="T28" fmla="*/ 2147483646 w 4875"/>
              <a:gd name="T29" fmla="*/ 2147483646 h 7339"/>
              <a:gd name="T30" fmla="*/ 2147483646 w 4875"/>
              <a:gd name="T31" fmla="*/ 2147483646 h 7339"/>
              <a:gd name="T32" fmla="*/ 2147483646 w 4875"/>
              <a:gd name="T33" fmla="*/ 2147483646 h 7339"/>
              <a:gd name="T34" fmla="*/ 2147483646 w 4875"/>
              <a:gd name="T35" fmla="*/ 2147483646 h 7339"/>
              <a:gd name="T36" fmla="*/ 2147483646 w 4875"/>
              <a:gd name="T37" fmla="*/ 2147483646 h 7339"/>
              <a:gd name="T38" fmla="*/ 2147483646 w 4875"/>
              <a:gd name="T39" fmla="*/ 2147483646 h 7339"/>
              <a:gd name="T40" fmla="*/ 2147483646 w 4875"/>
              <a:gd name="T41" fmla="*/ 2147483646 h 7339"/>
              <a:gd name="T42" fmla="*/ 2147483646 w 4875"/>
              <a:gd name="T43" fmla="*/ 2147483646 h 7339"/>
              <a:gd name="T44" fmla="*/ 2147483646 w 4875"/>
              <a:gd name="T45" fmla="*/ 2147483646 h 7339"/>
              <a:gd name="T46" fmla="*/ 2147483646 w 4875"/>
              <a:gd name="T47" fmla="*/ 2147483646 h 7339"/>
              <a:gd name="T48" fmla="*/ 2147483646 w 4875"/>
              <a:gd name="T49" fmla="*/ 2147483646 h 7339"/>
              <a:gd name="T50" fmla="*/ 2147483646 w 4875"/>
              <a:gd name="T51" fmla="*/ 2147483646 h 7339"/>
              <a:gd name="T52" fmla="*/ 0 w 4875"/>
              <a:gd name="T53" fmla="*/ 2147483646 h 7339"/>
              <a:gd name="T54" fmla="*/ 2147483646 w 4875"/>
              <a:gd name="T55" fmla="*/ 2147483646 h 7339"/>
              <a:gd name="T56" fmla="*/ 2147483646 w 4875"/>
              <a:gd name="T57" fmla="*/ 2147483646 h 7339"/>
              <a:gd name="T58" fmla="*/ 2147483646 w 4875"/>
              <a:gd name="T59" fmla="*/ 2147483646 h 7339"/>
              <a:gd name="T60" fmla="*/ 2147483646 w 4875"/>
              <a:gd name="T61" fmla="*/ 2147483646 h 7339"/>
              <a:gd name="T62" fmla="*/ 2147483646 w 4875"/>
              <a:gd name="T63" fmla="*/ 2147483646 h 7339"/>
              <a:gd name="T64" fmla="*/ 2147483646 w 4875"/>
              <a:gd name="T65" fmla="*/ 2147483646 h 7339"/>
              <a:gd name="T66" fmla="*/ 2147483646 w 4875"/>
              <a:gd name="T67" fmla="*/ 2147483646 h 7339"/>
              <a:gd name="T68" fmla="*/ 2147483646 w 4875"/>
              <a:gd name="T69" fmla="*/ 2147483646 h 7339"/>
              <a:gd name="T70" fmla="*/ 2147483646 w 4875"/>
              <a:gd name="T71" fmla="*/ 2147483646 h 7339"/>
              <a:gd name="T72" fmla="*/ 2147483646 w 4875"/>
              <a:gd name="T73" fmla="*/ 2147483646 h 7339"/>
              <a:gd name="T74" fmla="*/ 2147483646 w 4875"/>
              <a:gd name="T75" fmla="*/ 2147483646 h 7339"/>
              <a:gd name="T76" fmla="*/ 2147483646 w 4875"/>
              <a:gd name="T77" fmla="*/ 2147483646 h 7339"/>
              <a:gd name="T78" fmla="*/ 2147483646 w 4875"/>
              <a:gd name="T79" fmla="*/ 2147483646 h 7339"/>
              <a:gd name="T80" fmla="*/ 2147483646 w 4875"/>
              <a:gd name="T81" fmla="*/ 0 h 7339"/>
              <a:gd name="T82" fmla="*/ 2147483646 w 4875"/>
              <a:gd name="T83" fmla="*/ 2147483646 h 7339"/>
              <a:gd name="T84" fmla="*/ 2147483646 w 4875"/>
              <a:gd name="T85" fmla="*/ 2147483646 h 7339"/>
              <a:gd name="T86" fmla="*/ 2147483646 w 4875"/>
              <a:gd name="T87" fmla="*/ 2147483646 h 7339"/>
              <a:gd name="T88" fmla="*/ 2147483646 w 4875"/>
              <a:gd name="T89" fmla="*/ 2147483646 h 7339"/>
              <a:gd name="T90" fmla="*/ 2147483646 w 4875"/>
              <a:gd name="T91" fmla="*/ 2147483646 h 7339"/>
              <a:gd name="T92" fmla="*/ 2147483646 w 4875"/>
              <a:gd name="T93" fmla="*/ 2147483646 h 7339"/>
              <a:gd name="T94" fmla="*/ 2147483646 w 4875"/>
              <a:gd name="T95" fmla="*/ 2147483646 h 7339"/>
              <a:gd name="T96" fmla="*/ 2147483646 w 4875"/>
              <a:gd name="T97" fmla="*/ 2147483646 h 7339"/>
              <a:gd name="T98" fmla="*/ 2147483646 w 4875"/>
              <a:gd name="T99" fmla="*/ 2147483646 h 7339"/>
              <a:gd name="T100" fmla="*/ 2147483646 w 4875"/>
              <a:gd name="T101" fmla="*/ 2147483646 h 7339"/>
              <a:gd name="T102" fmla="*/ 2147483646 w 4875"/>
              <a:gd name="T103" fmla="*/ 2147483646 h 7339"/>
              <a:gd name="T104" fmla="*/ 2147483646 w 4875"/>
              <a:gd name="T105" fmla="*/ 2147483646 h 7339"/>
              <a:gd name="T106" fmla="*/ 2147483646 w 4875"/>
              <a:gd name="T107" fmla="*/ 2147483646 h 733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875" h="7339">
                <a:moveTo>
                  <a:pt x="4875" y="3670"/>
                </a:moveTo>
                <a:lnTo>
                  <a:pt x="4875" y="3776"/>
                </a:lnTo>
                <a:lnTo>
                  <a:pt x="4867" y="3986"/>
                </a:lnTo>
                <a:lnTo>
                  <a:pt x="4852" y="4194"/>
                </a:lnTo>
                <a:lnTo>
                  <a:pt x="4827" y="4399"/>
                </a:lnTo>
                <a:lnTo>
                  <a:pt x="4796" y="4602"/>
                </a:lnTo>
                <a:lnTo>
                  <a:pt x="4757" y="4801"/>
                </a:lnTo>
                <a:lnTo>
                  <a:pt x="4710" y="4995"/>
                </a:lnTo>
                <a:lnTo>
                  <a:pt x="4657" y="5186"/>
                </a:lnTo>
                <a:lnTo>
                  <a:pt x="4598" y="5370"/>
                </a:lnTo>
                <a:lnTo>
                  <a:pt x="4531" y="5549"/>
                </a:lnTo>
                <a:lnTo>
                  <a:pt x="4458" y="5720"/>
                </a:lnTo>
                <a:lnTo>
                  <a:pt x="4380" y="5886"/>
                </a:lnTo>
                <a:lnTo>
                  <a:pt x="4297" y="6044"/>
                </a:lnTo>
                <a:lnTo>
                  <a:pt x="4209" y="6193"/>
                </a:lnTo>
                <a:lnTo>
                  <a:pt x="4115" y="6334"/>
                </a:lnTo>
                <a:lnTo>
                  <a:pt x="4017" y="6467"/>
                </a:lnTo>
                <a:lnTo>
                  <a:pt x="3965" y="6528"/>
                </a:lnTo>
                <a:lnTo>
                  <a:pt x="3889" y="6619"/>
                </a:lnTo>
                <a:lnTo>
                  <a:pt x="3730" y="6784"/>
                </a:lnTo>
                <a:lnTo>
                  <a:pt x="3565" y="6926"/>
                </a:lnTo>
                <a:lnTo>
                  <a:pt x="3393" y="7047"/>
                </a:lnTo>
                <a:lnTo>
                  <a:pt x="3217" y="7148"/>
                </a:lnTo>
                <a:lnTo>
                  <a:pt x="3036" y="7227"/>
                </a:lnTo>
                <a:lnTo>
                  <a:pt x="2852" y="7286"/>
                </a:lnTo>
                <a:lnTo>
                  <a:pt x="2666" y="7322"/>
                </a:lnTo>
                <a:lnTo>
                  <a:pt x="2480" y="7339"/>
                </a:lnTo>
                <a:lnTo>
                  <a:pt x="2293" y="7332"/>
                </a:lnTo>
                <a:lnTo>
                  <a:pt x="2107" y="7305"/>
                </a:lnTo>
                <a:lnTo>
                  <a:pt x="1922" y="7257"/>
                </a:lnTo>
                <a:lnTo>
                  <a:pt x="1741" y="7187"/>
                </a:lnTo>
                <a:lnTo>
                  <a:pt x="1562" y="7096"/>
                </a:lnTo>
                <a:lnTo>
                  <a:pt x="1388" y="6983"/>
                </a:lnTo>
                <a:lnTo>
                  <a:pt x="1219" y="6848"/>
                </a:lnTo>
                <a:lnTo>
                  <a:pt x="1138" y="6772"/>
                </a:lnTo>
                <a:lnTo>
                  <a:pt x="1081" y="6718"/>
                </a:lnTo>
                <a:lnTo>
                  <a:pt x="971" y="6601"/>
                </a:lnTo>
                <a:lnTo>
                  <a:pt x="865" y="6474"/>
                </a:lnTo>
                <a:lnTo>
                  <a:pt x="764" y="6336"/>
                </a:lnTo>
                <a:lnTo>
                  <a:pt x="667" y="6189"/>
                </a:lnTo>
                <a:lnTo>
                  <a:pt x="575" y="6033"/>
                </a:lnTo>
                <a:lnTo>
                  <a:pt x="489" y="5870"/>
                </a:lnTo>
                <a:lnTo>
                  <a:pt x="408" y="5698"/>
                </a:lnTo>
                <a:lnTo>
                  <a:pt x="334" y="5520"/>
                </a:lnTo>
                <a:lnTo>
                  <a:pt x="267" y="5334"/>
                </a:lnTo>
                <a:lnTo>
                  <a:pt x="206" y="5141"/>
                </a:lnTo>
                <a:lnTo>
                  <a:pt x="152" y="4945"/>
                </a:lnTo>
                <a:lnTo>
                  <a:pt x="107" y="4741"/>
                </a:lnTo>
                <a:lnTo>
                  <a:pt x="69" y="4535"/>
                </a:lnTo>
                <a:lnTo>
                  <a:pt x="39" y="4323"/>
                </a:lnTo>
                <a:lnTo>
                  <a:pt x="18" y="4108"/>
                </a:lnTo>
                <a:lnTo>
                  <a:pt x="12" y="3999"/>
                </a:lnTo>
                <a:lnTo>
                  <a:pt x="6" y="3900"/>
                </a:lnTo>
                <a:lnTo>
                  <a:pt x="0" y="3700"/>
                </a:lnTo>
                <a:lnTo>
                  <a:pt x="3" y="3502"/>
                </a:lnTo>
                <a:lnTo>
                  <a:pt x="13" y="3305"/>
                </a:lnTo>
                <a:lnTo>
                  <a:pt x="30" y="3109"/>
                </a:lnTo>
                <a:lnTo>
                  <a:pt x="54" y="2915"/>
                </a:lnTo>
                <a:lnTo>
                  <a:pt x="85" y="2724"/>
                </a:lnTo>
                <a:lnTo>
                  <a:pt x="122" y="2535"/>
                </a:lnTo>
                <a:lnTo>
                  <a:pt x="165" y="2351"/>
                </a:lnTo>
                <a:lnTo>
                  <a:pt x="214" y="2170"/>
                </a:lnTo>
                <a:lnTo>
                  <a:pt x="270" y="1995"/>
                </a:lnTo>
                <a:lnTo>
                  <a:pt x="331" y="1825"/>
                </a:lnTo>
                <a:lnTo>
                  <a:pt x="399" y="1661"/>
                </a:lnTo>
                <a:lnTo>
                  <a:pt x="472" y="1503"/>
                </a:lnTo>
                <a:lnTo>
                  <a:pt x="548" y="1351"/>
                </a:lnTo>
                <a:lnTo>
                  <a:pt x="632" y="1208"/>
                </a:lnTo>
                <a:lnTo>
                  <a:pt x="675" y="1140"/>
                </a:lnTo>
                <a:lnTo>
                  <a:pt x="733" y="1049"/>
                </a:lnTo>
                <a:lnTo>
                  <a:pt x="854" y="882"/>
                </a:lnTo>
                <a:lnTo>
                  <a:pt x="982" y="729"/>
                </a:lnTo>
                <a:lnTo>
                  <a:pt x="1115" y="589"/>
                </a:lnTo>
                <a:lnTo>
                  <a:pt x="1253" y="463"/>
                </a:lnTo>
                <a:lnTo>
                  <a:pt x="1396" y="353"/>
                </a:lnTo>
                <a:lnTo>
                  <a:pt x="1543" y="258"/>
                </a:lnTo>
                <a:lnTo>
                  <a:pt x="1692" y="177"/>
                </a:lnTo>
                <a:lnTo>
                  <a:pt x="1845" y="112"/>
                </a:lnTo>
                <a:lnTo>
                  <a:pt x="1999" y="62"/>
                </a:lnTo>
                <a:lnTo>
                  <a:pt x="2156" y="25"/>
                </a:lnTo>
                <a:lnTo>
                  <a:pt x="2313" y="6"/>
                </a:lnTo>
                <a:lnTo>
                  <a:pt x="2471" y="0"/>
                </a:lnTo>
                <a:lnTo>
                  <a:pt x="2628" y="11"/>
                </a:lnTo>
                <a:lnTo>
                  <a:pt x="2785" y="38"/>
                </a:lnTo>
                <a:lnTo>
                  <a:pt x="2940" y="78"/>
                </a:lnTo>
                <a:lnTo>
                  <a:pt x="3017" y="106"/>
                </a:lnTo>
                <a:lnTo>
                  <a:pt x="3088" y="133"/>
                </a:lnTo>
                <a:lnTo>
                  <a:pt x="3227" y="197"/>
                </a:lnTo>
                <a:lnTo>
                  <a:pt x="3364" y="275"/>
                </a:lnTo>
                <a:lnTo>
                  <a:pt x="3499" y="366"/>
                </a:lnTo>
                <a:lnTo>
                  <a:pt x="3630" y="469"/>
                </a:lnTo>
                <a:lnTo>
                  <a:pt x="3757" y="585"/>
                </a:lnTo>
                <a:lnTo>
                  <a:pt x="3880" y="713"/>
                </a:lnTo>
                <a:lnTo>
                  <a:pt x="3998" y="853"/>
                </a:lnTo>
                <a:lnTo>
                  <a:pt x="4111" y="1003"/>
                </a:lnTo>
                <a:lnTo>
                  <a:pt x="4217" y="1165"/>
                </a:lnTo>
                <a:lnTo>
                  <a:pt x="4318" y="1337"/>
                </a:lnTo>
                <a:lnTo>
                  <a:pt x="4412" y="1518"/>
                </a:lnTo>
                <a:lnTo>
                  <a:pt x="4499" y="1711"/>
                </a:lnTo>
                <a:lnTo>
                  <a:pt x="4578" y="1912"/>
                </a:lnTo>
                <a:lnTo>
                  <a:pt x="4648" y="2121"/>
                </a:lnTo>
                <a:lnTo>
                  <a:pt x="4710" y="2339"/>
                </a:lnTo>
                <a:lnTo>
                  <a:pt x="4737" y="2452"/>
                </a:lnTo>
                <a:lnTo>
                  <a:pt x="4769" y="2598"/>
                </a:lnTo>
                <a:lnTo>
                  <a:pt x="4821" y="2898"/>
                </a:lnTo>
                <a:lnTo>
                  <a:pt x="4856" y="3204"/>
                </a:lnTo>
                <a:lnTo>
                  <a:pt x="4874" y="3515"/>
                </a:lnTo>
                <a:lnTo>
                  <a:pt x="4875" y="36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B7C3E77-9433-4E37-AD30-31CA6D3EDF81}"/>
              </a:ext>
            </a:extLst>
          </p:cNvPr>
          <p:cNvSpPr>
            <a:spLocks/>
          </p:cNvSpPr>
          <p:nvPr/>
        </p:nvSpPr>
        <p:spPr bwMode="auto">
          <a:xfrm>
            <a:off x="3648075" y="2066925"/>
            <a:ext cx="3640138" cy="3652838"/>
          </a:xfrm>
          <a:custGeom>
            <a:avLst/>
            <a:gdLst>
              <a:gd name="T0" fmla="*/ 2147483646 w 4585"/>
              <a:gd name="T1" fmla="*/ 2147483646 h 6904"/>
              <a:gd name="T2" fmla="*/ 2147483646 w 4585"/>
              <a:gd name="T3" fmla="*/ 2147483646 h 6904"/>
              <a:gd name="T4" fmla="*/ 2147483646 w 4585"/>
              <a:gd name="T5" fmla="*/ 2147483646 h 6904"/>
              <a:gd name="T6" fmla="*/ 2147483646 w 4585"/>
              <a:gd name="T7" fmla="*/ 2147483646 h 6904"/>
              <a:gd name="T8" fmla="*/ 2147483646 w 4585"/>
              <a:gd name="T9" fmla="*/ 2147483646 h 6904"/>
              <a:gd name="T10" fmla="*/ 2147483646 w 4585"/>
              <a:gd name="T11" fmla="*/ 2147483646 h 6904"/>
              <a:gd name="T12" fmla="*/ 2147483646 w 4585"/>
              <a:gd name="T13" fmla="*/ 2147483646 h 6904"/>
              <a:gd name="T14" fmla="*/ 2147483646 w 4585"/>
              <a:gd name="T15" fmla="*/ 2147483646 h 6904"/>
              <a:gd name="T16" fmla="*/ 2147483646 w 4585"/>
              <a:gd name="T17" fmla="*/ 2147483646 h 6904"/>
              <a:gd name="T18" fmla="*/ 2147483646 w 4585"/>
              <a:gd name="T19" fmla="*/ 2147483646 h 6904"/>
              <a:gd name="T20" fmla="*/ 2147483646 w 4585"/>
              <a:gd name="T21" fmla="*/ 2147483646 h 6904"/>
              <a:gd name="T22" fmla="*/ 2147483646 w 4585"/>
              <a:gd name="T23" fmla="*/ 2147483646 h 6904"/>
              <a:gd name="T24" fmla="*/ 2147483646 w 4585"/>
              <a:gd name="T25" fmla="*/ 2147483646 h 6904"/>
              <a:gd name="T26" fmla="*/ 2147483646 w 4585"/>
              <a:gd name="T27" fmla="*/ 2147483646 h 6904"/>
              <a:gd name="T28" fmla="*/ 2147483646 w 4585"/>
              <a:gd name="T29" fmla="*/ 2147483646 h 6904"/>
              <a:gd name="T30" fmla="*/ 2147483646 w 4585"/>
              <a:gd name="T31" fmla="*/ 2147483646 h 6904"/>
              <a:gd name="T32" fmla="*/ 2147483646 w 4585"/>
              <a:gd name="T33" fmla="*/ 2147483646 h 6904"/>
              <a:gd name="T34" fmla="*/ 2147483646 w 4585"/>
              <a:gd name="T35" fmla="*/ 2147483646 h 6904"/>
              <a:gd name="T36" fmla="*/ 2147483646 w 4585"/>
              <a:gd name="T37" fmla="*/ 2147483646 h 6904"/>
              <a:gd name="T38" fmla="*/ 2147483646 w 4585"/>
              <a:gd name="T39" fmla="*/ 2147483646 h 6904"/>
              <a:gd name="T40" fmla="*/ 2147483646 w 4585"/>
              <a:gd name="T41" fmla="*/ 2147483646 h 6904"/>
              <a:gd name="T42" fmla="*/ 2147483646 w 4585"/>
              <a:gd name="T43" fmla="*/ 2147483646 h 6904"/>
              <a:gd name="T44" fmla="*/ 2147483646 w 4585"/>
              <a:gd name="T45" fmla="*/ 2147483646 h 6904"/>
              <a:gd name="T46" fmla="*/ 2147483646 w 4585"/>
              <a:gd name="T47" fmla="*/ 2147483646 h 6904"/>
              <a:gd name="T48" fmla="*/ 2147483646 w 4585"/>
              <a:gd name="T49" fmla="*/ 2147483646 h 6904"/>
              <a:gd name="T50" fmla="*/ 2147483646 w 4585"/>
              <a:gd name="T51" fmla="*/ 2147483646 h 6904"/>
              <a:gd name="T52" fmla="*/ 0 w 4585"/>
              <a:gd name="T53" fmla="*/ 2147483646 h 6904"/>
              <a:gd name="T54" fmla="*/ 2147483646 w 4585"/>
              <a:gd name="T55" fmla="*/ 2147483646 h 6904"/>
              <a:gd name="T56" fmla="*/ 2147483646 w 4585"/>
              <a:gd name="T57" fmla="*/ 2147483646 h 6904"/>
              <a:gd name="T58" fmla="*/ 2147483646 w 4585"/>
              <a:gd name="T59" fmla="*/ 2147483646 h 6904"/>
              <a:gd name="T60" fmla="*/ 2147483646 w 4585"/>
              <a:gd name="T61" fmla="*/ 2147483646 h 6904"/>
              <a:gd name="T62" fmla="*/ 2147483646 w 4585"/>
              <a:gd name="T63" fmla="*/ 2147483646 h 6904"/>
              <a:gd name="T64" fmla="*/ 2147483646 w 4585"/>
              <a:gd name="T65" fmla="*/ 2147483646 h 6904"/>
              <a:gd name="T66" fmla="*/ 2147483646 w 4585"/>
              <a:gd name="T67" fmla="*/ 2147483646 h 6904"/>
              <a:gd name="T68" fmla="*/ 2147483646 w 4585"/>
              <a:gd name="T69" fmla="*/ 2147483646 h 6904"/>
              <a:gd name="T70" fmla="*/ 2147483646 w 4585"/>
              <a:gd name="T71" fmla="*/ 2147483646 h 6904"/>
              <a:gd name="T72" fmla="*/ 2147483646 w 4585"/>
              <a:gd name="T73" fmla="*/ 2147483646 h 6904"/>
              <a:gd name="T74" fmla="*/ 2147483646 w 4585"/>
              <a:gd name="T75" fmla="*/ 2147483646 h 6904"/>
              <a:gd name="T76" fmla="*/ 2147483646 w 4585"/>
              <a:gd name="T77" fmla="*/ 2147483646 h 6904"/>
              <a:gd name="T78" fmla="*/ 2147483646 w 4585"/>
              <a:gd name="T79" fmla="*/ 2147483646 h 6904"/>
              <a:gd name="T80" fmla="*/ 2147483646 w 4585"/>
              <a:gd name="T81" fmla="*/ 0 h 6904"/>
              <a:gd name="T82" fmla="*/ 2147483646 w 4585"/>
              <a:gd name="T83" fmla="*/ 2147483646 h 6904"/>
              <a:gd name="T84" fmla="*/ 2147483646 w 4585"/>
              <a:gd name="T85" fmla="*/ 2147483646 h 6904"/>
              <a:gd name="T86" fmla="*/ 2147483646 w 4585"/>
              <a:gd name="T87" fmla="*/ 2147483646 h 6904"/>
              <a:gd name="T88" fmla="*/ 2147483646 w 4585"/>
              <a:gd name="T89" fmla="*/ 2147483646 h 6904"/>
              <a:gd name="T90" fmla="*/ 2147483646 w 4585"/>
              <a:gd name="T91" fmla="*/ 2147483646 h 6904"/>
              <a:gd name="T92" fmla="*/ 2147483646 w 4585"/>
              <a:gd name="T93" fmla="*/ 2147483646 h 6904"/>
              <a:gd name="T94" fmla="*/ 2147483646 w 4585"/>
              <a:gd name="T95" fmla="*/ 2147483646 h 6904"/>
              <a:gd name="T96" fmla="*/ 2147483646 w 4585"/>
              <a:gd name="T97" fmla="*/ 2147483646 h 6904"/>
              <a:gd name="T98" fmla="*/ 2147483646 w 4585"/>
              <a:gd name="T99" fmla="*/ 2147483646 h 6904"/>
              <a:gd name="T100" fmla="*/ 2147483646 w 4585"/>
              <a:gd name="T101" fmla="*/ 2147483646 h 6904"/>
              <a:gd name="T102" fmla="*/ 2147483646 w 4585"/>
              <a:gd name="T103" fmla="*/ 2147483646 h 6904"/>
              <a:gd name="T104" fmla="*/ 2147483646 w 4585"/>
              <a:gd name="T105" fmla="*/ 2147483646 h 6904"/>
              <a:gd name="T106" fmla="*/ 2147483646 w 4585"/>
              <a:gd name="T107" fmla="*/ 2147483646 h 69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585" h="6904">
                <a:moveTo>
                  <a:pt x="4585" y="3452"/>
                </a:moveTo>
                <a:lnTo>
                  <a:pt x="4585" y="3551"/>
                </a:lnTo>
                <a:lnTo>
                  <a:pt x="4578" y="3749"/>
                </a:lnTo>
                <a:lnTo>
                  <a:pt x="4563" y="3944"/>
                </a:lnTo>
                <a:lnTo>
                  <a:pt x="4541" y="4138"/>
                </a:lnTo>
                <a:lnTo>
                  <a:pt x="4512" y="4330"/>
                </a:lnTo>
                <a:lnTo>
                  <a:pt x="4475" y="4516"/>
                </a:lnTo>
                <a:lnTo>
                  <a:pt x="4430" y="4699"/>
                </a:lnTo>
                <a:lnTo>
                  <a:pt x="4381" y="4878"/>
                </a:lnTo>
                <a:lnTo>
                  <a:pt x="4324" y="5052"/>
                </a:lnTo>
                <a:lnTo>
                  <a:pt x="4262" y="5220"/>
                </a:lnTo>
                <a:lnTo>
                  <a:pt x="4194" y="5382"/>
                </a:lnTo>
                <a:lnTo>
                  <a:pt x="4121" y="5538"/>
                </a:lnTo>
                <a:lnTo>
                  <a:pt x="4041" y="5686"/>
                </a:lnTo>
                <a:lnTo>
                  <a:pt x="3958" y="5827"/>
                </a:lnTo>
                <a:lnTo>
                  <a:pt x="3871" y="5959"/>
                </a:lnTo>
                <a:lnTo>
                  <a:pt x="3778" y="6083"/>
                </a:lnTo>
                <a:lnTo>
                  <a:pt x="3729" y="6140"/>
                </a:lnTo>
                <a:lnTo>
                  <a:pt x="3658" y="6227"/>
                </a:lnTo>
                <a:lnTo>
                  <a:pt x="3508" y="6380"/>
                </a:lnTo>
                <a:lnTo>
                  <a:pt x="3353" y="6516"/>
                </a:lnTo>
                <a:lnTo>
                  <a:pt x="3191" y="6630"/>
                </a:lnTo>
                <a:lnTo>
                  <a:pt x="3025" y="6724"/>
                </a:lnTo>
                <a:lnTo>
                  <a:pt x="2856" y="6799"/>
                </a:lnTo>
                <a:lnTo>
                  <a:pt x="2683" y="6853"/>
                </a:lnTo>
                <a:lnTo>
                  <a:pt x="2509" y="6888"/>
                </a:lnTo>
                <a:lnTo>
                  <a:pt x="2333" y="6904"/>
                </a:lnTo>
                <a:lnTo>
                  <a:pt x="2157" y="6898"/>
                </a:lnTo>
                <a:lnTo>
                  <a:pt x="1982" y="6873"/>
                </a:lnTo>
                <a:lnTo>
                  <a:pt x="1808" y="6827"/>
                </a:lnTo>
                <a:lnTo>
                  <a:pt x="1637" y="6761"/>
                </a:lnTo>
                <a:lnTo>
                  <a:pt x="1469" y="6675"/>
                </a:lnTo>
                <a:lnTo>
                  <a:pt x="1305" y="6569"/>
                </a:lnTo>
                <a:lnTo>
                  <a:pt x="1147" y="6442"/>
                </a:lnTo>
                <a:lnTo>
                  <a:pt x="1070" y="6371"/>
                </a:lnTo>
                <a:lnTo>
                  <a:pt x="1017" y="6319"/>
                </a:lnTo>
                <a:lnTo>
                  <a:pt x="913" y="6209"/>
                </a:lnTo>
                <a:lnTo>
                  <a:pt x="814" y="6089"/>
                </a:lnTo>
                <a:lnTo>
                  <a:pt x="718" y="5961"/>
                </a:lnTo>
                <a:lnTo>
                  <a:pt x="627" y="5822"/>
                </a:lnTo>
                <a:lnTo>
                  <a:pt x="541" y="5676"/>
                </a:lnTo>
                <a:lnTo>
                  <a:pt x="459" y="5521"/>
                </a:lnTo>
                <a:lnTo>
                  <a:pt x="383" y="5361"/>
                </a:lnTo>
                <a:lnTo>
                  <a:pt x="314" y="5192"/>
                </a:lnTo>
                <a:lnTo>
                  <a:pt x="251" y="5017"/>
                </a:lnTo>
                <a:lnTo>
                  <a:pt x="194" y="4837"/>
                </a:lnTo>
                <a:lnTo>
                  <a:pt x="143" y="4650"/>
                </a:lnTo>
                <a:lnTo>
                  <a:pt x="100" y="4461"/>
                </a:lnTo>
                <a:lnTo>
                  <a:pt x="64" y="4265"/>
                </a:lnTo>
                <a:lnTo>
                  <a:pt x="37" y="4066"/>
                </a:lnTo>
                <a:lnTo>
                  <a:pt x="17" y="3864"/>
                </a:lnTo>
                <a:lnTo>
                  <a:pt x="10" y="3762"/>
                </a:lnTo>
                <a:lnTo>
                  <a:pt x="5" y="3668"/>
                </a:lnTo>
                <a:lnTo>
                  <a:pt x="0" y="3481"/>
                </a:lnTo>
                <a:lnTo>
                  <a:pt x="2" y="3294"/>
                </a:lnTo>
                <a:lnTo>
                  <a:pt x="11" y="3109"/>
                </a:lnTo>
                <a:lnTo>
                  <a:pt x="27" y="2925"/>
                </a:lnTo>
                <a:lnTo>
                  <a:pt x="50" y="2742"/>
                </a:lnTo>
                <a:lnTo>
                  <a:pt x="79" y="2562"/>
                </a:lnTo>
                <a:lnTo>
                  <a:pt x="114" y="2385"/>
                </a:lnTo>
                <a:lnTo>
                  <a:pt x="155" y="2210"/>
                </a:lnTo>
                <a:lnTo>
                  <a:pt x="201" y="2041"/>
                </a:lnTo>
                <a:lnTo>
                  <a:pt x="254" y="1875"/>
                </a:lnTo>
                <a:lnTo>
                  <a:pt x="312" y="1716"/>
                </a:lnTo>
                <a:lnTo>
                  <a:pt x="375" y="1562"/>
                </a:lnTo>
                <a:lnTo>
                  <a:pt x="442" y="1412"/>
                </a:lnTo>
                <a:lnTo>
                  <a:pt x="515" y="1270"/>
                </a:lnTo>
                <a:lnTo>
                  <a:pt x="593" y="1136"/>
                </a:lnTo>
                <a:lnTo>
                  <a:pt x="634" y="1072"/>
                </a:lnTo>
                <a:lnTo>
                  <a:pt x="689" y="987"/>
                </a:lnTo>
                <a:lnTo>
                  <a:pt x="803" y="829"/>
                </a:lnTo>
                <a:lnTo>
                  <a:pt x="923" y="684"/>
                </a:lnTo>
                <a:lnTo>
                  <a:pt x="1049" y="553"/>
                </a:lnTo>
                <a:lnTo>
                  <a:pt x="1178" y="436"/>
                </a:lnTo>
                <a:lnTo>
                  <a:pt x="1312" y="332"/>
                </a:lnTo>
                <a:lnTo>
                  <a:pt x="1450" y="243"/>
                </a:lnTo>
                <a:lnTo>
                  <a:pt x="1592" y="166"/>
                </a:lnTo>
                <a:lnTo>
                  <a:pt x="1735" y="105"/>
                </a:lnTo>
                <a:lnTo>
                  <a:pt x="1880" y="58"/>
                </a:lnTo>
                <a:lnTo>
                  <a:pt x="2028" y="24"/>
                </a:lnTo>
                <a:lnTo>
                  <a:pt x="2176" y="5"/>
                </a:lnTo>
                <a:lnTo>
                  <a:pt x="2324" y="0"/>
                </a:lnTo>
                <a:lnTo>
                  <a:pt x="2472" y="10"/>
                </a:lnTo>
                <a:lnTo>
                  <a:pt x="2619" y="34"/>
                </a:lnTo>
                <a:lnTo>
                  <a:pt x="2766" y="74"/>
                </a:lnTo>
                <a:lnTo>
                  <a:pt x="2839" y="99"/>
                </a:lnTo>
                <a:lnTo>
                  <a:pt x="2905" y="124"/>
                </a:lnTo>
                <a:lnTo>
                  <a:pt x="3036" y="184"/>
                </a:lnTo>
                <a:lnTo>
                  <a:pt x="3164" y="258"/>
                </a:lnTo>
                <a:lnTo>
                  <a:pt x="3291" y="344"/>
                </a:lnTo>
                <a:lnTo>
                  <a:pt x="3414" y="441"/>
                </a:lnTo>
                <a:lnTo>
                  <a:pt x="3534" y="550"/>
                </a:lnTo>
                <a:lnTo>
                  <a:pt x="3649" y="670"/>
                </a:lnTo>
                <a:lnTo>
                  <a:pt x="3761" y="801"/>
                </a:lnTo>
                <a:lnTo>
                  <a:pt x="3866" y="943"/>
                </a:lnTo>
                <a:lnTo>
                  <a:pt x="3968" y="1096"/>
                </a:lnTo>
                <a:lnTo>
                  <a:pt x="4062" y="1257"/>
                </a:lnTo>
                <a:lnTo>
                  <a:pt x="4150" y="1428"/>
                </a:lnTo>
                <a:lnTo>
                  <a:pt x="4232" y="1608"/>
                </a:lnTo>
                <a:lnTo>
                  <a:pt x="4306" y="1797"/>
                </a:lnTo>
                <a:lnTo>
                  <a:pt x="4372" y="1994"/>
                </a:lnTo>
                <a:lnTo>
                  <a:pt x="4430" y="2201"/>
                </a:lnTo>
                <a:lnTo>
                  <a:pt x="4456" y="2305"/>
                </a:lnTo>
                <a:lnTo>
                  <a:pt x="4486" y="2443"/>
                </a:lnTo>
                <a:lnTo>
                  <a:pt x="4536" y="2725"/>
                </a:lnTo>
                <a:lnTo>
                  <a:pt x="4568" y="3014"/>
                </a:lnTo>
                <a:lnTo>
                  <a:pt x="4584" y="3305"/>
                </a:lnTo>
                <a:lnTo>
                  <a:pt x="4585" y="3452"/>
                </a:lnTo>
                <a:close/>
              </a:path>
            </a:pathLst>
          </a:custGeom>
          <a:solidFill>
            <a:srgbClr val="FDD7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BBCD67B-778D-4802-B84A-072704447670}"/>
              </a:ext>
            </a:extLst>
          </p:cNvPr>
          <p:cNvSpPr>
            <a:spLocks/>
          </p:cNvSpPr>
          <p:nvPr/>
        </p:nvSpPr>
        <p:spPr bwMode="auto">
          <a:xfrm>
            <a:off x="9685338" y="4206875"/>
            <a:ext cx="663575" cy="569913"/>
          </a:xfrm>
          <a:custGeom>
            <a:avLst/>
            <a:gdLst>
              <a:gd name="T0" fmla="*/ 2147483646 w 835"/>
              <a:gd name="T1" fmla="*/ 2147483646 h 1079"/>
              <a:gd name="T2" fmla="*/ 2147483646 w 835"/>
              <a:gd name="T3" fmla="*/ 2147483646 h 1079"/>
              <a:gd name="T4" fmla="*/ 2147483646 w 835"/>
              <a:gd name="T5" fmla="*/ 2147483646 h 1079"/>
              <a:gd name="T6" fmla="*/ 2147483646 w 835"/>
              <a:gd name="T7" fmla="*/ 2147483646 h 1079"/>
              <a:gd name="T8" fmla="*/ 2147483646 w 835"/>
              <a:gd name="T9" fmla="*/ 2147483646 h 1079"/>
              <a:gd name="T10" fmla="*/ 2147483646 w 835"/>
              <a:gd name="T11" fmla="*/ 2147483646 h 1079"/>
              <a:gd name="T12" fmla="*/ 2147483646 w 835"/>
              <a:gd name="T13" fmla="*/ 2147483646 h 1079"/>
              <a:gd name="T14" fmla="*/ 2147483646 w 835"/>
              <a:gd name="T15" fmla="*/ 2147483646 h 1079"/>
              <a:gd name="T16" fmla="*/ 2147483646 w 835"/>
              <a:gd name="T17" fmla="*/ 2147483646 h 1079"/>
              <a:gd name="T18" fmla="*/ 2147483646 w 835"/>
              <a:gd name="T19" fmla="*/ 2147483646 h 1079"/>
              <a:gd name="T20" fmla="*/ 2147483646 w 835"/>
              <a:gd name="T21" fmla="*/ 2147483646 h 1079"/>
              <a:gd name="T22" fmla="*/ 2147483646 w 835"/>
              <a:gd name="T23" fmla="*/ 2147483646 h 1079"/>
              <a:gd name="T24" fmla="*/ 2147483646 w 835"/>
              <a:gd name="T25" fmla="*/ 2147483646 h 1079"/>
              <a:gd name="T26" fmla="*/ 2147483646 w 835"/>
              <a:gd name="T27" fmla="*/ 2147483646 h 1079"/>
              <a:gd name="T28" fmla="*/ 2147483646 w 835"/>
              <a:gd name="T29" fmla="*/ 2147483646 h 1079"/>
              <a:gd name="T30" fmla="*/ 2147483646 w 835"/>
              <a:gd name="T31" fmla="*/ 2147483646 h 1079"/>
              <a:gd name="T32" fmla="*/ 2147483646 w 835"/>
              <a:gd name="T33" fmla="*/ 2147483646 h 1079"/>
              <a:gd name="T34" fmla="*/ 0 w 835"/>
              <a:gd name="T35" fmla="*/ 2147483646 h 1079"/>
              <a:gd name="T36" fmla="*/ 2147483646 w 835"/>
              <a:gd name="T37" fmla="*/ 2147483646 h 1079"/>
              <a:gd name="T38" fmla="*/ 2147483646 w 835"/>
              <a:gd name="T39" fmla="*/ 2147483646 h 1079"/>
              <a:gd name="T40" fmla="*/ 2147483646 w 835"/>
              <a:gd name="T41" fmla="*/ 2147483646 h 1079"/>
              <a:gd name="T42" fmla="*/ 2147483646 w 835"/>
              <a:gd name="T43" fmla="*/ 2147483646 h 1079"/>
              <a:gd name="T44" fmla="*/ 2147483646 w 835"/>
              <a:gd name="T45" fmla="*/ 2147483646 h 1079"/>
              <a:gd name="T46" fmla="*/ 2147483646 w 835"/>
              <a:gd name="T47" fmla="*/ 2147483646 h 1079"/>
              <a:gd name="T48" fmla="*/ 2147483646 w 835"/>
              <a:gd name="T49" fmla="*/ 2147483646 h 1079"/>
              <a:gd name="T50" fmla="*/ 2147483646 w 835"/>
              <a:gd name="T51" fmla="*/ 2147483646 h 1079"/>
              <a:gd name="T52" fmla="*/ 2147483646 w 835"/>
              <a:gd name="T53" fmla="*/ 2147483646 h 1079"/>
              <a:gd name="T54" fmla="*/ 2147483646 w 835"/>
              <a:gd name="T55" fmla="*/ 0 h 1079"/>
              <a:gd name="T56" fmla="*/ 2147483646 w 835"/>
              <a:gd name="T57" fmla="*/ 2147483646 h 1079"/>
              <a:gd name="T58" fmla="*/ 2147483646 w 835"/>
              <a:gd name="T59" fmla="*/ 2147483646 h 1079"/>
              <a:gd name="T60" fmla="*/ 2147483646 w 835"/>
              <a:gd name="T61" fmla="*/ 2147483646 h 1079"/>
              <a:gd name="T62" fmla="*/ 2147483646 w 835"/>
              <a:gd name="T63" fmla="*/ 2147483646 h 1079"/>
              <a:gd name="T64" fmla="*/ 2147483646 w 835"/>
              <a:gd name="T65" fmla="*/ 2147483646 h 1079"/>
              <a:gd name="T66" fmla="*/ 2147483646 w 835"/>
              <a:gd name="T67" fmla="*/ 2147483646 h 1079"/>
              <a:gd name="T68" fmla="*/ 2147483646 w 835"/>
              <a:gd name="T69" fmla="*/ 2147483646 h 1079"/>
              <a:gd name="T70" fmla="*/ 2147483646 w 835"/>
              <a:gd name="T71" fmla="*/ 2147483646 h 1079"/>
              <a:gd name="T72" fmla="*/ 2147483646 w 835"/>
              <a:gd name="T73" fmla="*/ 2147483646 h 1079"/>
              <a:gd name="T74" fmla="*/ 2147483646 w 835"/>
              <a:gd name="T75" fmla="*/ 2147483646 h 107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35" h="1079">
                <a:moveTo>
                  <a:pt x="835" y="539"/>
                </a:moveTo>
                <a:lnTo>
                  <a:pt x="834" y="595"/>
                </a:lnTo>
                <a:lnTo>
                  <a:pt x="816" y="704"/>
                </a:lnTo>
                <a:lnTo>
                  <a:pt x="782" y="803"/>
                </a:lnTo>
                <a:lnTo>
                  <a:pt x="732" y="892"/>
                </a:lnTo>
                <a:lnTo>
                  <a:pt x="670" y="966"/>
                </a:lnTo>
                <a:lnTo>
                  <a:pt x="600" y="1025"/>
                </a:lnTo>
                <a:lnTo>
                  <a:pt x="522" y="1063"/>
                </a:lnTo>
                <a:lnTo>
                  <a:pt x="438" y="1079"/>
                </a:lnTo>
                <a:lnTo>
                  <a:pt x="396" y="1077"/>
                </a:lnTo>
                <a:lnTo>
                  <a:pt x="354" y="1074"/>
                </a:lnTo>
                <a:lnTo>
                  <a:pt x="273" y="1047"/>
                </a:lnTo>
                <a:lnTo>
                  <a:pt x="199" y="998"/>
                </a:lnTo>
                <a:lnTo>
                  <a:pt x="133" y="932"/>
                </a:lnTo>
                <a:lnTo>
                  <a:pt x="77" y="848"/>
                </a:lnTo>
                <a:lnTo>
                  <a:pt x="36" y="754"/>
                </a:lnTo>
                <a:lnTo>
                  <a:pt x="8" y="650"/>
                </a:lnTo>
                <a:lnTo>
                  <a:pt x="0" y="539"/>
                </a:lnTo>
                <a:lnTo>
                  <a:pt x="4" y="484"/>
                </a:lnTo>
                <a:lnTo>
                  <a:pt x="6" y="454"/>
                </a:lnTo>
                <a:lnTo>
                  <a:pt x="14" y="399"/>
                </a:lnTo>
                <a:lnTo>
                  <a:pt x="36" y="318"/>
                </a:lnTo>
                <a:lnTo>
                  <a:pt x="81" y="221"/>
                </a:lnTo>
                <a:lnTo>
                  <a:pt x="140" y="138"/>
                </a:lnTo>
                <a:lnTo>
                  <a:pt x="209" y="72"/>
                </a:lnTo>
                <a:lnTo>
                  <a:pt x="289" y="26"/>
                </a:lnTo>
                <a:lnTo>
                  <a:pt x="372" y="1"/>
                </a:lnTo>
                <a:lnTo>
                  <a:pt x="458" y="0"/>
                </a:lnTo>
                <a:lnTo>
                  <a:pt x="501" y="11"/>
                </a:lnTo>
                <a:lnTo>
                  <a:pt x="536" y="20"/>
                </a:lnTo>
                <a:lnTo>
                  <a:pt x="602" y="54"/>
                </a:lnTo>
                <a:lnTo>
                  <a:pt x="663" y="101"/>
                </a:lnTo>
                <a:lnTo>
                  <a:pt x="715" y="163"/>
                </a:lnTo>
                <a:lnTo>
                  <a:pt x="761" y="234"/>
                </a:lnTo>
                <a:lnTo>
                  <a:pt x="797" y="313"/>
                </a:lnTo>
                <a:lnTo>
                  <a:pt x="821" y="400"/>
                </a:lnTo>
                <a:lnTo>
                  <a:pt x="834" y="492"/>
                </a:lnTo>
                <a:lnTo>
                  <a:pt x="835" y="5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3D3868B-FF2D-470A-868A-B3E59E5A0CB4}"/>
              </a:ext>
            </a:extLst>
          </p:cNvPr>
          <p:cNvSpPr>
            <a:spLocks noEditPoints="1"/>
          </p:cNvSpPr>
          <p:nvPr/>
        </p:nvSpPr>
        <p:spPr bwMode="auto">
          <a:xfrm>
            <a:off x="9666288" y="4187825"/>
            <a:ext cx="701675" cy="606425"/>
          </a:xfrm>
          <a:custGeom>
            <a:avLst/>
            <a:gdLst>
              <a:gd name="T0" fmla="*/ 2147483646 w 884"/>
              <a:gd name="T1" fmla="*/ 2147483646 h 1145"/>
              <a:gd name="T2" fmla="*/ 2147483646 w 884"/>
              <a:gd name="T3" fmla="*/ 2147483646 h 1145"/>
              <a:gd name="T4" fmla="*/ 2147483646 w 884"/>
              <a:gd name="T5" fmla="*/ 2147483646 h 1145"/>
              <a:gd name="T6" fmla="*/ 2147483646 w 884"/>
              <a:gd name="T7" fmla="*/ 2147483646 h 1145"/>
              <a:gd name="T8" fmla="*/ 0 w 884"/>
              <a:gd name="T9" fmla="*/ 2147483646 h 1145"/>
              <a:gd name="T10" fmla="*/ 2147483646 w 884"/>
              <a:gd name="T11" fmla="*/ 2147483646 h 1145"/>
              <a:gd name="T12" fmla="*/ 2147483646 w 884"/>
              <a:gd name="T13" fmla="*/ 2147483646 h 1145"/>
              <a:gd name="T14" fmla="*/ 2147483646 w 884"/>
              <a:gd name="T15" fmla="*/ 2147483646 h 1145"/>
              <a:gd name="T16" fmla="*/ 2147483646 w 884"/>
              <a:gd name="T17" fmla="*/ 2147483646 h 1145"/>
              <a:gd name="T18" fmla="*/ 2147483646 w 884"/>
              <a:gd name="T19" fmla="*/ 2147483646 h 1145"/>
              <a:gd name="T20" fmla="*/ 2147483646 w 884"/>
              <a:gd name="T21" fmla="*/ 2147483646 h 1145"/>
              <a:gd name="T22" fmla="*/ 2147483646 w 884"/>
              <a:gd name="T23" fmla="*/ 2147483646 h 1145"/>
              <a:gd name="T24" fmla="*/ 2147483646 w 884"/>
              <a:gd name="T25" fmla="*/ 2147483646 h 1145"/>
              <a:gd name="T26" fmla="*/ 2147483646 w 884"/>
              <a:gd name="T27" fmla="*/ 2147483646 h 1145"/>
              <a:gd name="T28" fmla="*/ 2147483646 w 884"/>
              <a:gd name="T29" fmla="*/ 2147483646 h 1145"/>
              <a:gd name="T30" fmla="*/ 2147483646 w 884"/>
              <a:gd name="T31" fmla="*/ 2147483646 h 1145"/>
              <a:gd name="T32" fmla="*/ 2147483646 w 884"/>
              <a:gd name="T33" fmla="*/ 2147483646 h 1145"/>
              <a:gd name="T34" fmla="*/ 2147483646 w 884"/>
              <a:gd name="T35" fmla="*/ 2147483646 h 1145"/>
              <a:gd name="T36" fmla="*/ 2147483646 w 884"/>
              <a:gd name="T37" fmla="*/ 2147483646 h 1145"/>
              <a:gd name="T38" fmla="*/ 2147483646 w 884"/>
              <a:gd name="T39" fmla="*/ 2147483646 h 1145"/>
              <a:gd name="T40" fmla="*/ 2147483646 w 884"/>
              <a:gd name="T41" fmla="*/ 2147483646 h 1145"/>
              <a:gd name="T42" fmla="*/ 2147483646 w 884"/>
              <a:gd name="T43" fmla="*/ 2147483646 h 1145"/>
              <a:gd name="T44" fmla="*/ 2147483646 w 884"/>
              <a:gd name="T45" fmla="*/ 2147483646 h 1145"/>
              <a:gd name="T46" fmla="*/ 2147483646 w 884"/>
              <a:gd name="T47" fmla="*/ 2147483646 h 1145"/>
              <a:gd name="T48" fmla="*/ 2147483646 w 884"/>
              <a:gd name="T49" fmla="*/ 2147483646 h 1145"/>
              <a:gd name="T50" fmla="*/ 2147483646 w 884"/>
              <a:gd name="T51" fmla="*/ 2147483646 h 1145"/>
              <a:gd name="T52" fmla="*/ 2147483646 w 884"/>
              <a:gd name="T53" fmla="*/ 2147483646 h 1145"/>
              <a:gd name="T54" fmla="*/ 2147483646 w 884"/>
              <a:gd name="T55" fmla="*/ 2147483646 h 1145"/>
              <a:gd name="T56" fmla="*/ 2147483646 w 884"/>
              <a:gd name="T57" fmla="*/ 2147483646 h 1145"/>
              <a:gd name="T58" fmla="*/ 2147483646 w 884"/>
              <a:gd name="T59" fmla="*/ 2147483646 h 1145"/>
              <a:gd name="T60" fmla="*/ 2147483646 w 884"/>
              <a:gd name="T61" fmla="*/ 2147483646 h 1145"/>
              <a:gd name="T62" fmla="*/ 2147483646 w 884"/>
              <a:gd name="T63" fmla="*/ 2147483646 h 1145"/>
              <a:gd name="T64" fmla="*/ 2147483646 w 884"/>
              <a:gd name="T65" fmla="*/ 2147483646 h 1145"/>
              <a:gd name="T66" fmla="*/ 2147483646 w 884"/>
              <a:gd name="T67" fmla="*/ 2147483646 h 1145"/>
              <a:gd name="T68" fmla="*/ 2147483646 w 884"/>
              <a:gd name="T69" fmla="*/ 2147483646 h 1145"/>
              <a:gd name="T70" fmla="*/ 2147483646 w 884"/>
              <a:gd name="T71" fmla="*/ 2147483646 h 1145"/>
              <a:gd name="T72" fmla="*/ 2147483646 w 884"/>
              <a:gd name="T73" fmla="*/ 2147483646 h 1145"/>
              <a:gd name="T74" fmla="*/ 2147483646 w 884"/>
              <a:gd name="T75" fmla="*/ 2147483646 h 1145"/>
              <a:gd name="T76" fmla="*/ 2147483646 w 884"/>
              <a:gd name="T77" fmla="*/ 2147483646 h 1145"/>
              <a:gd name="T78" fmla="*/ 2147483646 w 884"/>
              <a:gd name="T79" fmla="*/ 2147483646 h 1145"/>
              <a:gd name="T80" fmla="*/ 2147483646 w 884"/>
              <a:gd name="T81" fmla="*/ 2147483646 h 1145"/>
              <a:gd name="T82" fmla="*/ 2147483646 w 884"/>
              <a:gd name="T83" fmla="*/ 2147483646 h 1145"/>
              <a:gd name="T84" fmla="*/ 2147483646 w 884"/>
              <a:gd name="T85" fmla="*/ 2147483646 h 1145"/>
              <a:gd name="T86" fmla="*/ 2147483646 w 884"/>
              <a:gd name="T87" fmla="*/ 2147483646 h 1145"/>
              <a:gd name="T88" fmla="*/ 2147483646 w 884"/>
              <a:gd name="T89" fmla="*/ 2147483646 h 1145"/>
              <a:gd name="T90" fmla="*/ 2147483646 w 884"/>
              <a:gd name="T91" fmla="*/ 2147483646 h 1145"/>
              <a:gd name="T92" fmla="*/ 2147483646 w 884"/>
              <a:gd name="T93" fmla="*/ 2147483646 h 1145"/>
              <a:gd name="T94" fmla="*/ 2147483646 w 884"/>
              <a:gd name="T95" fmla="*/ 2147483646 h 1145"/>
              <a:gd name="T96" fmla="*/ 2147483646 w 884"/>
              <a:gd name="T97" fmla="*/ 2147483646 h 1145"/>
              <a:gd name="T98" fmla="*/ 2147483646 w 884"/>
              <a:gd name="T99" fmla="*/ 2147483646 h 1145"/>
              <a:gd name="T100" fmla="*/ 2147483646 w 884"/>
              <a:gd name="T101" fmla="*/ 2147483646 h 114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84" h="1145">
                <a:moveTo>
                  <a:pt x="420" y="1144"/>
                </a:moveTo>
                <a:lnTo>
                  <a:pt x="378" y="1140"/>
                </a:lnTo>
                <a:lnTo>
                  <a:pt x="298" y="1115"/>
                </a:lnTo>
                <a:lnTo>
                  <a:pt x="223" y="1069"/>
                </a:lnTo>
                <a:lnTo>
                  <a:pt x="155" y="1007"/>
                </a:lnTo>
                <a:lnTo>
                  <a:pt x="98" y="929"/>
                </a:lnTo>
                <a:lnTo>
                  <a:pt x="52" y="840"/>
                </a:lnTo>
                <a:lnTo>
                  <a:pt x="19" y="741"/>
                </a:lnTo>
                <a:lnTo>
                  <a:pt x="3" y="633"/>
                </a:lnTo>
                <a:lnTo>
                  <a:pt x="0" y="579"/>
                </a:lnTo>
                <a:lnTo>
                  <a:pt x="2" y="547"/>
                </a:lnTo>
                <a:lnTo>
                  <a:pt x="4" y="513"/>
                </a:lnTo>
                <a:lnTo>
                  <a:pt x="9" y="459"/>
                </a:lnTo>
                <a:lnTo>
                  <a:pt x="33" y="357"/>
                </a:lnTo>
                <a:lnTo>
                  <a:pt x="70" y="265"/>
                </a:lnTo>
                <a:lnTo>
                  <a:pt x="121" y="183"/>
                </a:lnTo>
                <a:lnTo>
                  <a:pt x="181" y="114"/>
                </a:lnTo>
                <a:lnTo>
                  <a:pt x="249" y="60"/>
                </a:lnTo>
                <a:lnTo>
                  <a:pt x="324" y="21"/>
                </a:lnTo>
                <a:lnTo>
                  <a:pt x="402" y="1"/>
                </a:lnTo>
                <a:lnTo>
                  <a:pt x="442" y="0"/>
                </a:lnTo>
                <a:lnTo>
                  <a:pt x="487" y="1"/>
                </a:lnTo>
                <a:lnTo>
                  <a:pt x="532" y="13"/>
                </a:lnTo>
                <a:lnTo>
                  <a:pt x="569" y="24"/>
                </a:lnTo>
                <a:lnTo>
                  <a:pt x="637" y="59"/>
                </a:lnTo>
                <a:lnTo>
                  <a:pt x="700" y="109"/>
                </a:lnTo>
                <a:lnTo>
                  <a:pt x="756" y="172"/>
                </a:lnTo>
                <a:lnTo>
                  <a:pt x="804" y="246"/>
                </a:lnTo>
                <a:lnTo>
                  <a:pt x="842" y="328"/>
                </a:lnTo>
                <a:lnTo>
                  <a:pt x="868" y="419"/>
                </a:lnTo>
                <a:lnTo>
                  <a:pt x="883" y="515"/>
                </a:lnTo>
                <a:lnTo>
                  <a:pt x="884" y="565"/>
                </a:lnTo>
                <a:lnTo>
                  <a:pt x="884" y="572"/>
                </a:lnTo>
                <a:lnTo>
                  <a:pt x="884" y="579"/>
                </a:lnTo>
                <a:lnTo>
                  <a:pt x="884" y="585"/>
                </a:lnTo>
                <a:lnTo>
                  <a:pt x="882" y="642"/>
                </a:lnTo>
                <a:lnTo>
                  <a:pt x="864" y="749"/>
                </a:lnTo>
                <a:lnTo>
                  <a:pt x="829" y="850"/>
                </a:lnTo>
                <a:lnTo>
                  <a:pt x="781" y="939"/>
                </a:lnTo>
                <a:lnTo>
                  <a:pt x="720" y="1016"/>
                </a:lnTo>
                <a:lnTo>
                  <a:pt x="652" y="1077"/>
                </a:lnTo>
                <a:lnTo>
                  <a:pt x="575" y="1120"/>
                </a:lnTo>
                <a:lnTo>
                  <a:pt x="493" y="1143"/>
                </a:lnTo>
                <a:lnTo>
                  <a:pt x="451" y="1145"/>
                </a:lnTo>
                <a:lnTo>
                  <a:pt x="435" y="1144"/>
                </a:lnTo>
                <a:lnTo>
                  <a:pt x="420" y="1144"/>
                </a:lnTo>
                <a:close/>
                <a:moveTo>
                  <a:pt x="53" y="520"/>
                </a:moveTo>
                <a:lnTo>
                  <a:pt x="53" y="522"/>
                </a:lnTo>
                <a:lnTo>
                  <a:pt x="50" y="551"/>
                </a:lnTo>
                <a:lnTo>
                  <a:pt x="50" y="579"/>
                </a:lnTo>
                <a:lnTo>
                  <a:pt x="51" y="626"/>
                </a:lnTo>
                <a:lnTo>
                  <a:pt x="67" y="720"/>
                </a:lnTo>
                <a:lnTo>
                  <a:pt x="95" y="809"/>
                </a:lnTo>
                <a:lnTo>
                  <a:pt x="136" y="889"/>
                </a:lnTo>
                <a:lnTo>
                  <a:pt x="188" y="957"/>
                </a:lnTo>
                <a:lnTo>
                  <a:pt x="248" y="1013"/>
                </a:lnTo>
                <a:lnTo>
                  <a:pt x="315" y="1053"/>
                </a:lnTo>
                <a:lnTo>
                  <a:pt x="385" y="1076"/>
                </a:lnTo>
                <a:lnTo>
                  <a:pt x="422" y="1079"/>
                </a:lnTo>
                <a:lnTo>
                  <a:pt x="423" y="1079"/>
                </a:lnTo>
                <a:lnTo>
                  <a:pt x="437" y="1080"/>
                </a:lnTo>
                <a:lnTo>
                  <a:pt x="451" y="1080"/>
                </a:lnTo>
                <a:lnTo>
                  <a:pt x="487" y="1079"/>
                </a:lnTo>
                <a:lnTo>
                  <a:pt x="560" y="1058"/>
                </a:lnTo>
                <a:lnTo>
                  <a:pt x="628" y="1020"/>
                </a:lnTo>
                <a:lnTo>
                  <a:pt x="690" y="966"/>
                </a:lnTo>
                <a:lnTo>
                  <a:pt x="717" y="932"/>
                </a:lnTo>
                <a:lnTo>
                  <a:pt x="744" y="897"/>
                </a:lnTo>
                <a:lnTo>
                  <a:pt x="787" y="818"/>
                </a:lnTo>
                <a:lnTo>
                  <a:pt x="817" y="730"/>
                </a:lnTo>
                <a:lnTo>
                  <a:pt x="833" y="633"/>
                </a:lnTo>
                <a:lnTo>
                  <a:pt x="834" y="585"/>
                </a:lnTo>
                <a:lnTo>
                  <a:pt x="834" y="573"/>
                </a:lnTo>
                <a:lnTo>
                  <a:pt x="834" y="572"/>
                </a:lnTo>
                <a:lnTo>
                  <a:pt x="834" y="569"/>
                </a:lnTo>
                <a:lnTo>
                  <a:pt x="834" y="565"/>
                </a:lnTo>
                <a:lnTo>
                  <a:pt x="834" y="522"/>
                </a:lnTo>
                <a:lnTo>
                  <a:pt x="822" y="437"/>
                </a:lnTo>
                <a:lnTo>
                  <a:pt x="797" y="357"/>
                </a:lnTo>
                <a:lnTo>
                  <a:pt x="764" y="283"/>
                </a:lnTo>
                <a:lnTo>
                  <a:pt x="722" y="216"/>
                </a:lnTo>
                <a:lnTo>
                  <a:pt x="672" y="160"/>
                </a:lnTo>
                <a:lnTo>
                  <a:pt x="615" y="117"/>
                </a:lnTo>
                <a:lnTo>
                  <a:pt x="554" y="87"/>
                </a:lnTo>
                <a:lnTo>
                  <a:pt x="522" y="77"/>
                </a:lnTo>
                <a:lnTo>
                  <a:pt x="521" y="77"/>
                </a:lnTo>
                <a:lnTo>
                  <a:pt x="482" y="67"/>
                </a:lnTo>
                <a:lnTo>
                  <a:pt x="442" y="64"/>
                </a:lnTo>
                <a:lnTo>
                  <a:pt x="441" y="64"/>
                </a:lnTo>
                <a:lnTo>
                  <a:pt x="406" y="66"/>
                </a:lnTo>
                <a:lnTo>
                  <a:pt x="337" y="84"/>
                </a:lnTo>
                <a:lnTo>
                  <a:pt x="270" y="119"/>
                </a:lnTo>
                <a:lnTo>
                  <a:pt x="209" y="167"/>
                </a:lnTo>
                <a:lnTo>
                  <a:pt x="155" y="229"/>
                </a:lnTo>
                <a:lnTo>
                  <a:pt x="111" y="301"/>
                </a:lnTo>
                <a:lnTo>
                  <a:pt x="77" y="384"/>
                </a:lnTo>
                <a:lnTo>
                  <a:pt x="57" y="473"/>
                </a:lnTo>
                <a:lnTo>
                  <a:pt x="53" y="5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B1DF193-375A-4D10-9991-7D673BD37F86}"/>
              </a:ext>
            </a:extLst>
          </p:cNvPr>
          <p:cNvSpPr>
            <a:spLocks/>
          </p:cNvSpPr>
          <p:nvPr/>
        </p:nvSpPr>
        <p:spPr bwMode="auto">
          <a:xfrm>
            <a:off x="10534650" y="3749675"/>
            <a:ext cx="992188" cy="836613"/>
          </a:xfrm>
          <a:custGeom>
            <a:avLst/>
            <a:gdLst>
              <a:gd name="T0" fmla="*/ 2147483646 w 1249"/>
              <a:gd name="T1" fmla="*/ 2147483646 h 1582"/>
              <a:gd name="T2" fmla="*/ 2147483646 w 1249"/>
              <a:gd name="T3" fmla="*/ 2147483646 h 1582"/>
              <a:gd name="T4" fmla="*/ 2147483646 w 1249"/>
              <a:gd name="T5" fmla="*/ 2147483646 h 1582"/>
              <a:gd name="T6" fmla="*/ 2147483646 w 1249"/>
              <a:gd name="T7" fmla="*/ 2147483646 h 1582"/>
              <a:gd name="T8" fmla="*/ 2147483646 w 1249"/>
              <a:gd name="T9" fmla="*/ 2147483646 h 1582"/>
              <a:gd name="T10" fmla="*/ 2147483646 w 1249"/>
              <a:gd name="T11" fmla="*/ 2147483646 h 1582"/>
              <a:gd name="T12" fmla="*/ 2147483646 w 1249"/>
              <a:gd name="T13" fmla="*/ 2147483646 h 1582"/>
              <a:gd name="T14" fmla="*/ 2147483646 w 1249"/>
              <a:gd name="T15" fmla="*/ 2147483646 h 1582"/>
              <a:gd name="T16" fmla="*/ 2147483646 w 1249"/>
              <a:gd name="T17" fmla="*/ 2147483646 h 1582"/>
              <a:gd name="T18" fmla="*/ 2147483646 w 1249"/>
              <a:gd name="T19" fmla="*/ 2147483646 h 1582"/>
              <a:gd name="T20" fmla="*/ 2147483646 w 1249"/>
              <a:gd name="T21" fmla="*/ 2147483646 h 1582"/>
              <a:gd name="T22" fmla="*/ 2147483646 w 1249"/>
              <a:gd name="T23" fmla="*/ 2147483646 h 1582"/>
              <a:gd name="T24" fmla="*/ 2147483646 w 1249"/>
              <a:gd name="T25" fmla="*/ 2147483646 h 1582"/>
              <a:gd name="T26" fmla="*/ 2147483646 w 1249"/>
              <a:gd name="T27" fmla="*/ 2147483646 h 1582"/>
              <a:gd name="T28" fmla="*/ 2147483646 w 1249"/>
              <a:gd name="T29" fmla="*/ 2147483646 h 1582"/>
              <a:gd name="T30" fmla="*/ 2147483646 w 1249"/>
              <a:gd name="T31" fmla="*/ 2147483646 h 1582"/>
              <a:gd name="T32" fmla="*/ 2147483646 w 1249"/>
              <a:gd name="T33" fmla="*/ 2147483646 h 1582"/>
              <a:gd name="T34" fmla="*/ 2147483646 w 1249"/>
              <a:gd name="T35" fmla="*/ 2147483646 h 1582"/>
              <a:gd name="T36" fmla="*/ 2147483646 w 1249"/>
              <a:gd name="T37" fmla="*/ 2147483646 h 1582"/>
              <a:gd name="T38" fmla="*/ 2147483646 w 1249"/>
              <a:gd name="T39" fmla="*/ 2147483646 h 1582"/>
              <a:gd name="T40" fmla="*/ 2147483646 w 1249"/>
              <a:gd name="T41" fmla="*/ 2147483646 h 1582"/>
              <a:gd name="T42" fmla="*/ 2147483646 w 1249"/>
              <a:gd name="T43" fmla="*/ 2147483646 h 1582"/>
              <a:gd name="T44" fmla="*/ 0 w 1249"/>
              <a:gd name="T45" fmla="*/ 2147483646 h 1582"/>
              <a:gd name="T46" fmla="*/ 2147483646 w 1249"/>
              <a:gd name="T47" fmla="*/ 2147483646 h 1582"/>
              <a:gd name="T48" fmla="*/ 2147483646 w 1249"/>
              <a:gd name="T49" fmla="*/ 2147483646 h 1582"/>
              <a:gd name="T50" fmla="*/ 2147483646 w 1249"/>
              <a:gd name="T51" fmla="*/ 2147483646 h 1582"/>
              <a:gd name="T52" fmla="*/ 2147483646 w 1249"/>
              <a:gd name="T53" fmla="*/ 2147483646 h 1582"/>
              <a:gd name="T54" fmla="*/ 2147483646 w 1249"/>
              <a:gd name="T55" fmla="*/ 2147483646 h 1582"/>
              <a:gd name="T56" fmla="*/ 2147483646 w 1249"/>
              <a:gd name="T57" fmla="*/ 2147483646 h 1582"/>
              <a:gd name="T58" fmla="*/ 2147483646 w 1249"/>
              <a:gd name="T59" fmla="*/ 2147483646 h 1582"/>
              <a:gd name="T60" fmla="*/ 2147483646 w 1249"/>
              <a:gd name="T61" fmla="*/ 2147483646 h 1582"/>
              <a:gd name="T62" fmla="*/ 2147483646 w 1249"/>
              <a:gd name="T63" fmla="*/ 2147483646 h 1582"/>
              <a:gd name="T64" fmla="*/ 2147483646 w 1249"/>
              <a:gd name="T65" fmla="*/ 2147483646 h 1582"/>
              <a:gd name="T66" fmla="*/ 2147483646 w 1249"/>
              <a:gd name="T67" fmla="*/ 2147483646 h 1582"/>
              <a:gd name="T68" fmla="*/ 2147483646 w 1249"/>
              <a:gd name="T69" fmla="*/ 0 h 1582"/>
              <a:gd name="T70" fmla="*/ 2147483646 w 1249"/>
              <a:gd name="T71" fmla="*/ 2147483646 h 1582"/>
              <a:gd name="T72" fmla="*/ 2147483646 w 1249"/>
              <a:gd name="T73" fmla="*/ 2147483646 h 1582"/>
              <a:gd name="T74" fmla="*/ 2147483646 w 1249"/>
              <a:gd name="T75" fmla="*/ 2147483646 h 1582"/>
              <a:gd name="T76" fmla="*/ 2147483646 w 1249"/>
              <a:gd name="T77" fmla="*/ 2147483646 h 1582"/>
              <a:gd name="T78" fmla="*/ 2147483646 w 1249"/>
              <a:gd name="T79" fmla="*/ 2147483646 h 1582"/>
              <a:gd name="T80" fmla="*/ 2147483646 w 1249"/>
              <a:gd name="T81" fmla="*/ 2147483646 h 1582"/>
              <a:gd name="T82" fmla="*/ 2147483646 w 1249"/>
              <a:gd name="T83" fmla="*/ 2147483646 h 1582"/>
              <a:gd name="T84" fmla="*/ 2147483646 w 1249"/>
              <a:gd name="T85" fmla="*/ 2147483646 h 1582"/>
              <a:gd name="T86" fmla="*/ 2147483646 w 1249"/>
              <a:gd name="T87" fmla="*/ 2147483646 h 1582"/>
              <a:gd name="T88" fmla="*/ 2147483646 w 1249"/>
              <a:gd name="T89" fmla="*/ 2147483646 h 1582"/>
              <a:gd name="T90" fmla="*/ 2147483646 w 1249"/>
              <a:gd name="T91" fmla="*/ 2147483646 h 1582"/>
              <a:gd name="T92" fmla="*/ 2147483646 w 1249"/>
              <a:gd name="T93" fmla="*/ 2147483646 h 15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249" h="1582">
                <a:moveTo>
                  <a:pt x="1249" y="791"/>
                </a:moveTo>
                <a:lnTo>
                  <a:pt x="1248" y="861"/>
                </a:lnTo>
                <a:lnTo>
                  <a:pt x="1229" y="996"/>
                </a:lnTo>
                <a:lnTo>
                  <a:pt x="1192" y="1125"/>
                </a:lnTo>
                <a:lnTo>
                  <a:pt x="1138" y="1242"/>
                </a:lnTo>
                <a:lnTo>
                  <a:pt x="1070" y="1345"/>
                </a:lnTo>
                <a:lnTo>
                  <a:pt x="990" y="1435"/>
                </a:lnTo>
                <a:lnTo>
                  <a:pt x="899" y="1503"/>
                </a:lnTo>
                <a:lnTo>
                  <a:pt x="802" y="1552"/>
                </a:lnTo>
                <a:lnTo>
                  <a:pt x="750" y="1566"/>
                </a:lnTo>
                <a:lnTo>
                  <a:pt x="697" y="1578"/>
                </a:lnTo>
                <a:lnTo>
                  <a:pt x="587" y="1582"/>
                </a:lnTo>
                <a:lnTo>
                  <a:pt x="478" y="1560"/>
                </a:lnTo>
                <a:lnTo>
                  <a:pt x="374" y="1515"/>
                </a:lnTo>
                <a:lnTo>
                  <a:pt x="277" y="1449"/>
                </a:lnTo>
                <a:lnTo>
                  <a:pt x="191" y="1361"/>
                </a:lnTo>
                <a:lnTo>
                  <a:pt x="117" y="1255"/>
                </a:lnTo>
                <a:lnTo>
                  <a:pt x="72" y="1162"/>
                </a:lnTo>
                <a:lnTo>
                  <a:pt x="48" y="1097"/>
                </a:lnTo>
                <a:lnTo>
                  <a:pt x="38" y="1063"/>
                </a:lnTo>
                <a:lnTo>
                  <a:pt x="21" y="1002"/>
                </a:lnTo>
                <a:lnTo>
                  <a:pt x="2" y="876"/>
                </a:lnTo>
                <a:lnTo>
                  <a:pt x="0" y="750"/>
                </a:lnTo>
                <a:lnTo>
                  <a:pt x="13" y="624"/>
                </a:lnTo>
                <a:lnTo>
                  <a:pt x="43" y="503"/>
                </a:lnTo>
                <a:lnTo>
                  <a:pt x="86" y="388"/>
                </a:lnTo>
                <a:lnTo>
                  <a:pt x="143" y="285"/>
                </a:lnTo>
                <a:lnTo>
                  <a:pt x="212" y="196"/>
                </a:lnTo>
                <a:lnTo>
                  <a:pt x="251" y="158"/>
                </a:lnTo>
                <a:lnTo>
                  <a:pt x="275" y="136"/>
                </a:lnTo>
                <a:lnTo>
                  <a:pt x="324" y="97"/>
                </a:lnTo>
                <a:lnTo>
                  <a:pt x="377" y="63"/>
                </a:lnTo>
                <a:lnTo>
                  <a:pt x="432" y="38"/>
                </a:lnTo>
                <a:lnTo>
                  <a:pt x="516" y="11"/>
                </a:lnTo>
                <a:lnTo>
                  <a:pt x="632" y="0"/>
                </a:lnTo>
                <a:lnTo>
                  <a:pt x="748" y="16"/>
                </a:lnTo>
                <a:lnTo>
                  <a:pt x="860" y="58"/>
                </a:lnTo>
                <a:lnTo>
                  <a:pt x="938" y="106"/>
                </a:lnTo>
                <a:lnTo>
                  <a:pt x="987" y="147"/>
                </a:lnTo>
                <a:lnTo>
                  <a:pt x="1034" y="193"/>
                </a:lnTo>
                <a:lnTo>
                  <a:pt x="1077" y="246"/>
                </a:lnTo>
                <a:lnTo>
                  <a:pt x="1097" y="274"/>
                </a:lnTo>
                <a:lnTo>
                  <a:pt x="1132" y="328"/>
                </a:lnTo>
                <a:lnTo>
                  <a:pt x="1189" y="448"/>
                </a:lnTo>
                <a:lnTo>
                  <a:pt x="1228" y="581"/>
                </a:lnTo>
                <a:lnTo>
                  <a:pt x="1248" y="720"/>
                </a:lnTo>
                <a:lnTo>
                  <a:pt x="1249" y="7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955DD612-5FF9-4240-A5A4-391FB99E6B00}"/>
              </a:ext>
            </a:extLst>
          </p:cNvPr>
          <p:cNvSpPr>
            <a:spLocks noEditPoints="1"/>
          </p:cNvSpPr>
          <p:nvPr/>
        </p:nvSpPr>
        <p:spPr bwMode="auto">
          <a:xfrm>
            <a:off x="10515600" y="3733800"/>
            <a:ext cx="1031875" cy="871538"/>
          </a:xfrm>
          <a:custGeom>
            <a:avLst/>
            <a:gdLst>
              <a:gd name="T0" fmla="*/ 2147483646 w 1300"/>
              <a:gd name="T1" fmla="*/ 2147483646 h 1646"/>
              <a:gd name="T2" fmla="*/ 2147483646 w 1300"/>
              <a:gd name="T3" fmla="*/ 2147483646 h 1646"/>
              <a:gd name="T4" fmla="*/ 2147483646 w 1300"/>
              <a:gd name="T5" fmla="*/ 2147483646 h 1646"/>
              <a:gd name="T6" fmla="*/ 2147483646 w 1300"/>
              <a:gd name="T7" fmla="*/ 2147483646 h 1646"/>
              <a:gd name="T8" fmla="*/ 2147483646 w 1300"/>
              <a:gd name="T9" fmla="*/ 2147483646 h 1646"/>
              <a:gd name="T10" fmla="*/ 2147483646 w 1300"/>
              <a:gd name="T11" fmla="*/ 2147483646 h 1646"/>
              <a:gd name="T12" fmla="*/ 2147483646 w 1300"/>
              <a:gd name="T13" fmla="*/ 2147483646 h 1646"/>
              <a:gd name="T14" fmla="*/ 2147483646 w 1300"/>
              <a:gd name="T15" fmla="*/ 2147483646 h 1646"/>
              <a:gd name="T16" fmla="*/ 2147483646 w 1300"/>
              <a:gd name="T17" fmla="*/ 2147483646 h 1646"/>
              <a:gd name="T18" fmla="*/ 2147483646 w 1300"/>
              <a:gd name="T19" fmla="*/ 0 h 1646"/>
              <a:gd name="T20" fmla="*/ 2147483646 w 1300"/>
              <a:gd name="T21" fmla="*/ 2147483646 h 1646"/>
              <a:gd name="T22" fmla="*/ 2147483646 w 1300"/>
              <a:gd name="T23" fmla="*/ 2147483646 h 1646"/>
              <a:gd name="T24" fmla="*/ 2147483646 w 1300"/>
              <a:gd name="T25" fmla="*/ 2147483646 h 1646"/>
              <a:gd name="T26" fmla="*/ 2147483646 w 1300"/>
              <a:gd name="T27" fmla="*/ 2147483646 h 1646"/>
              <a:gd name="T28" fmla="*/ 2147483646 w 1300"/>
              <a:gd name="T29" fmla="*/ 2147483646 h 1646"/>
              <a:gd name="T30" fmla="*/ 2147483646 w 1300"/>
              <a:gd name="T31" fmla="*/ 2147483646 h 1646"/>
              <a:gd name="T32" fmla="*/ 2147483646 w 1300"/>
              <a:gd name="T33" fmla="*/ 2147483646 h 1646"/>
              <a:gd name="T34" fmla="*/ 2147483646 w 1300"/>
              <a:gd name="T35" fmla="*/ 2147483646 h 1646"/>
              <a:gd name="T36" fmla="*/ 2147483646 w 1300"/>
              <a:gd name="T37" fmla="*/ 2147483646 h 1646"/>
              <a:gd name="T38" fmla="*/ 2147483646 w 1300"/>
              <a:gd name="T39" fmla="*/ 2147483646 h 1646"/>
              <a:gd name="T40" fmla="*/ 2147483646 w 1300"/>
              <a:gd name="T41" fmla="*/ 2147483646 h 1646"/>
              <a:gd name="T42" fmla="*/ 2147483646 w 1300"/>
              <a:gd name="T43" fmla="*/ 2147483646 h 1646"/>
              <a:gd name="T44" fmla="*/ 2147483646 w 1300"/>
              <a:gd name="T45" fmla="*/ 2147483646 h 1646"/>
              <a:gd name="T46" fmla="*/ 2147483646 w 1300"/>
              <a:gd name="T47" fmla="*/ 2147483646 h 1646"/>
              <a:gd name="T48" fmla="*/ 2147483646 w 1300"/>
              <a:gd name="T49" fmla="*/ 2147483646 h 1646"/>
              <a:gd name="T50" fmla="*/ 2147483646 w 1300"/>
              <a:gd name="T51" fmla="*/ 2147483646 h 1646"/>
              <a:gd name="T52" fmla="*/ 2147483646 w 1300"/>
              <a:gd name="T53" fmla="*/ 2147483646 h 1646"/>
              <a:gd name="T54" fmla="*/ 2147483646 w 1300"/>
              <a:gd name="T55" fmla="*/ 2147483646 h 1646"/>
              <a:gd name="T56" fmla="*/ 2147483646 w 1300"/>
              <a:gd name="T57" fmla="*/ 2147483646 h 1646"/>
              <a:gd name="T58" fmla="*/ 2147483646 w 1300"/>
              <a:gd name="T59" fmla="*/ 2147483646 h 1646"/>
              <a:gd name="T60" fmla="*/ 2147483646 w 1300"/>
              <a:gd name="T61" fmla="*/ 2147483646 h 1646"/>
              <a:gd name="T62" fmla="*/ 2147483646 w 1300"/>
              <a:gd name="T63" fmla="*/ 2147483646 h 1646"/>
              <a:gd name="T64" fmla="*/ 2147483646 w 1300"/>
              <a:gd name="T65" fmla="*/ 2147483646 h 1646"/>
              <a:gd name="T66" fmla="*/ 2147483646 w 1300"/>
              <a:gd name="T67" fmla="*/ 2147483646 h 1646"/>
              <a:gd name="T68" fmla="*/ 2147483646 w 1300"/>
              <a:gd name="T69" fmla="*/ 2147483646 h 1646"/>
              <a:gd name="T70" fmla="*/ 2147483646 w 1300"/>
              <a:gd name="T71" fmla="*/ 2147483646 h 1646"/>
              <a:gd name="T72" fmla="*/ 2147483646 w 1300"/>
              <a:gd name="T73" fmla="*/ 2147483646 h 1646"/>
              <a:gd name="T74" fmla="*/ 2147483646 w 1300"/>
              <a:gd name="T75" fmla="*/ 2147483646 h 1646"/>
              <a:gd name="T76" fmla="*/ 2147483646 w 1300"/>
              <a:gd name="T77" fmla="*/ 2147483646 h 1646"/>
              <a:gd name="T78" fmla="*/ 2147483646 w 1300"/>
              <a:gd name="T79" fmla="*/ 2147483646 h 1646"/>
              <a:gd name="T80" fmla="*/ 2147483646 w 1300"/>
              <a:gd name="T81" fmla="*/ 2147483646 h 1646"/>
              <a:gd name="T82" fmla="*/ 2147483646 w 1300"/>
              <a:gd name="T83" fmla="*/ 2147483646 h 1646"/>
              <a:gd name="T84" fmla="*/ 2147483646 w 1300"/>
              <a:gd name="T85" fmla="*/ 2147483646 h 1646"/>
              <a:gd name="T86" fmla="*/ 2147483646 w 1300"/>
              <a:gd name="T87" fmla="*/ 2147483646 h 1646"/>
              <a:gd name="T88" fmla="*/ 2147483646 w 1300"/>
              <a:gd name="T89" fmla="*/ 2147483646 h 1646"/>
              <a:gd name="T90" fmla="*/ 2147483646 w 1300"/>
              <a:gd name="T91" fmla="*/ 2147483646 h 1646"/>
              <a:gd name="T92" fmla="*/ 2147483646 w 1300"/>
              <a:gd name="T93" fmla="*/ 2147483646 h 1646"/>
              <a:gd name="T94" fmla="*/ 2147483646 w 1300"/>
              <a:gd name="T95" fmla="*/ 2147483646 h 1646"/>
              <a:gd name="T96" fmla="*/ 2147483646 w 1300"/>
              <a:gd name="T97" fmla="*/ 2147483646 h 1646"/>
              <a:gd name="T98" fmla="*/ 2147483646 w 1300"/>
              <a:gd name="T99" fmla="*/ 2147483646 h 1646"/>
              <a:gd name="T100" fmla="*/ 2147483646 w 1300"/>
              <a:gd name="T101" fmla="*/ 2147483646 h 1646"/>
              <a:gd name="T102" fmla="*/ 2147483646 w 1300"/>
              <a:gd name="T103" fmla="*/ 2147483646 h 1646"/>
              <a:gd name="T104" fmla="*/ 2147483646 w 1300"/>
              <a:gd name="T105" fmla="*/ 2147483646 h 1646"/>
              <a:gd name="T106" fmla="*/ 2147483646 w 1300"/>
              <a:gd name="T107" fmla="*/ 2147483646 h 1646"/>
              <a:gd name="T108" fmla="*/ 2147483646 w 1300"/>
              <a:gd name="T109" fmla="*/ 2147483646 h 1646"/>
              <a:gd name="T110" fmla="*/ 2147483646 w 1300"/>
              <a:gd name="T111" fmla="*/ 2147483646 h 1646"/>
              <a:gd name="T112" fmla="*/ 2147483646 w 1300"/>
              <a:gd name="T113" fmla="*/ 2147483646 h 1646"/>
              <a:gd name="T114" fmla="*/ 2147483646 w 1300"/>
              <a:gd name="T115" fmla="*/ 2147483646 h 1646"/>
              <a:gd name="T116" fmla="*/ 2147483646 w 1300"/>
              <a:gd name="T117" fmla="*/ 2147483646 h 1646"/>
              <a:gd name="T118" fmla="*/ 2147483646 w 1300"/>
              <a:gd name="T119" fmla="*/ 2147483646 h 1646"/>
              <a:gd name="T120" fmla="*/ 2147483646 w 1300"/>
              <a:gd name="T121" fmla="*/ 2147483646 h 164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300" h="1646">
                <a:moveTo>
                  <a:pt x="40" y="1105"/>
                </a:moveTo>
                <a:lnTo>
                  <a:pt x="31" y="1071"/>
                </a:lnTo>
                <a:lnTo>
                  <a:pt x="16" y="1003"/>
                </a:lnTo>
                <a:lnTo>
                  <a:pt x="3" y="898"/>
                </a:lnTo>
                <a:lnTo>
                  <a:pt x="0" y="828"/>
                </a:lnTo>
                <a:lnTo>
                  <a:pt x="1" y="780"/>
                </a:lnTo>
                <a:lnTo>
                  <a:pt x="11" y="682"/>
                </a:lnTo>
                <a:lnTo>
                  <a:pt x="28" y="588"/>
                </a:lnTo>
                <a:lnTo>
                  <a:pt x="54" y="496"/>
                </a:lnTo>
                <a:lnTo>
                  <a:pt x="88" y="410"/>
                </a:lnTo>
                <a:lnTo>
                  <a:pt x="129" y="329"/>
                </a:lnTo>
                <a:lnTo>
                  <a:pt x="178" y="255"/>
                </a:lnTo>
                <a:lnTo>
                  <a:pt x="232" y="189"/>
                </a:lnTo>
                <a:lnTo>
                  <a:pt x="263" y="161"/>
                </a:lnTo>
                <a:lnTo>
                  <a:pt x="305" y="122"/>
                </a:lnTo>
                <a:lnTo>
                  <a:pt x="398" y="61"/>
                </a:lnTo>
                <a:lnTo>
                  <a:pt x="496" y="21"/>
                </a:lnTo>
                <a:lnTo>
                  <a:pt x="597" y="1"/>
                </a:lnTo>
                <a:lnTo>
                  <a:pt x="648" y="0"/>
                </a:lnTo>
                <a:lnTo>
                  <a:pt x="682" y="0"/>
                </a:lnTo>
                <a:lnTo>
                  <a:pt x="751" y="9"/>
                </a:lnTo>
                <a:lnTo>
                  <a:pt x="818" y="26"/>
                </a:lnTo>
                <a:lnTo>
                  <a:pt x="885" y="54"/>
                </a:lnTo>
                <a:lnTo>
                  <a:pt x="948" y="89"/>
                </a:lnTo>
                <a:lnTo>
                  <a:pt x="1008" y="134"/>
                </a:lnTo>
                <a:lnTo>
                  <a:pt x="1065" y="187"/>
                </a:lnTo>
                <a:lnTo>
                  <a:pt x="1117" y="248"/>
                </a:lnTo>
                <a:lnTo>
                  <a:pt x="1141" y="281"/>
                </a:lnTo>
                <a:lnTo>
                  <a:pt x="1177" y="339"/>
                </a:lnTo>
                <a:lnTo>
                  <a:pt x="1236" y="463"/>
                </a:lnTo>
                <a:lnTo>
                  <a:pt x="1277" y="600"/>
                </a:lnTo>
                <a:lnTo>
                  <a:pt x="1294" y="707"/>
                </a:lnTo>
                <a:lnTo>
                  <a:pt x="1299" y="781"/>
                </a:lnTo>
                <a:lnTo>
                  <a:pt x="1299" y="817"/>
                </a:lnTo>
                <a:lnTo>
                  <a:pt x="1299" y="820"/>
                </a:lnTo>
                <a:lnTo>
                  <a:pt x="1275" y="821"/>
                </a:lnTo>
                <a:lnTo>
                  <a:pt x="1299" y="820"/>
                </a:lnTo>
                <a:lnTo>
                  <a:pt x="1299" y="827"/>
                </a:lnTo>
                <a:lnTo>
                  <a:pt x="1300" y="833"/>
                </a:lnTo>
                <a:lnTo>
                  <a:pt x="1299" y="869"/>
                </a:lnTo>
                <a:lnTo>
                  <a:pt x="1294" y="941"/>
                </a:lnTo>
                <a:lnTo>
                  <a:pt x="1277" y="1045"/>
                </a:lnTo>
                <a:lnTo>
                  <a:pt x="1237" y="1176"/>
                </a:lnTo>
                <a:lnTo>
                  <a:pt x="1181" y="1296"/>
                </a:lnTo>
                <a:lnTo>
                  <a:pt x="1110" y="1402"/>
                </a:lnTo>
                <a:lnTo>
                  <a:pt x="1027" y="1492"/>
                </a:lnTo>
                <a:lnTo>
                  <a:pt x="934" y="1564"/>
                </a:lnTo>
                <a:lnTo>
                  <a:pt x="834" y="1612"/>
                </a:lnTo>
                <a:lnTo>
                  <a:pt x="782" y="1628"/>
                </a:lnTo>
                <a:lnTo>
                  <a:pt x="749" y="1636"/>
                </a:lnTo>
                <a:lnTo>
                  <a:pt x="684" y="1645"/>
                </a:lnTo>
                <a:lnTo>
                  <a:pt x="651" y="1646"/>
                </a:lnTo>
                <a:lnTo>
                  <a:pt x="602" y="1643"/>
                </a:lnTo>
                <a:lnTo>
                  <a:pt x="506" y="1625"/>
                </a:lnTo>
                <a:lnTo>
                  <a:pt x="413" y="1587"/>
                </a:lnTo>
                <a:lnTo>
                  <a:pt x="324" y="1533"/>
                </a:lnTo>
                <a:lnTo>
                  <a:pt x="243" y="1462"/>
                </a:lnTo>
                <a:lnTo>
                  <a:pt x="170" y="1377"/>
                </a:lnTo>
                <a:lnTo>
                  <a:pt x="109" y="1278"/>
                </a:lnTo>
                <a:lnTo>
                  <a:pt x="59" y="1165"/>
                </a:lnTo>
                <a:lnTo>
                  <a:pt x="40" y="1105"/>
                </a:lnTo>
                <a:close/>
                <a:moveTo>
                  <a:pt x="291" y="214"/>
                </a:moveTo>
                <a:lnTo>
                  <a:pt x="290" y="214"/>
                </a:lnTo>
                <a:lnTo>
                  <a:pt x="263" y="241"/>
                </a:lnTo>
                <a:lnTo>
                  <a:pt x="212" y="301"/>
                </a:lnTo>
                <a:lnTo>
                  <a:pt x="168" y="368"/>
                </a:lnTo>
                <a:lnTo>
                  <a:pt x="130" y="443"/>
                </a:lnTo>
                <a:lnTo>
                  <a:pt x="98" y="523"/>
                </a:lnTo>
                <a:lnTo>
                  <a:pt x="75" y="607"/>
                </a:lnTo>
                <a:lnTo>
                  <a:pt x="58" y="694"/>
                </a:lnTo>
                <a:lnTo>
                  <a:pt x="50" y="782"/>
                </a:lnTo>
                <a:lnTo>
                  <a:pt x="50" y="828"/>
                </a:lnTo>
                <a:lnTo>
                  <a:pt x="51" y="893"/>
                </a:lnTo>
                <a:lnTo>
                  <a:pt x="69" y="1019"/>
                </a:lnTo>
                <a:lnTo>
                  <a:pt x="86" y="1081"/>
                </a:lnTo>
                <a:lnTo>
                  <a:pt x="87" y="1081"/>
                </a:lnTo>
                <a:lnTo>
                  <a:pt x="87" y="1082"/>
                </a:lnTo>
                <a:lnTo>
                  <a:pt x="104" y="1138"/>
                </a:lnTo>
                <a:lnTo>
                  <a:pt x="149" y="1240"/>
                </a:lnTo>
                <a:lnTo>
                  <a:pt x="206" y="1332"/>
                </a:lnTo>
                <a:lnTo>
                  <a:pt x="273" y="1410"/>
                </a:lnTo>
                <a:lnTo>
                  <a:pt x="348" y="1476"/>
                </a:lnTo>
                <a:lnTo>
                  <a:pt x="431" y="1526"/>
                </a:lnTo>
                <a:lnTo>
                  <a:pt x="517" y="1561"/>
                </a:lnTo>
                <a:lnTo>
                  <a:pt x="607" y="1579"/>
                </a:lnTo>
                <a:lnTo>
                  <a:pt x="651" y="1580"/>
                </a:lnTo>
                <a:lnTo>
                  <a:pt x="681" y="1580"/>
                </a:lnTo>
                <a:lnTo>
                  <a:pt x="741" y="1572"/>
                </a:lnTo>
                <a:lnTo>
                  <a:pt x="771" y="1564"/>
                </a:lnTo>
                <a:lnTo>
                  <a:pt x="772" y="1564"/>
                </a:lnTo>
                <a:lnTo>
                  <a:pt x="821" y="1550"/>
                </a:lnTo>
                <a:lnTo>
                  <a:pt x="913" y="1505"/>
                </a:lnTo>
                <a:lnTo>
                  <a:pt x="999" y="1439"/>
                </a:lnTo>
                <a:lnTo>
                  <a:pt x="1076" y="1356"/>
                </a:lnTo>
                <a:lnTo>
                  <a:pt x="1141" y="1258"/>
                </a:lnTo>
                <a:lnTo>
                  <a:pt x="1193" y="1146"/>
                </a:lnTo>
                <a:lnTo>
                  <a:pt x="1230" y="1026"/>
                </a:lnTo>
                <a:lnTo>
                  <a:pt x="1249" y="900"/>
                </a:lnTo>
                <a:lnTo>
                  <a:pt x="1251" y="833"/>
                </a:lnTo>
                <a:lnTo>
                  <a:pt x="1251" y="821"/>
                </a:lnTo>
                <a:lnTo>
                  <a:pt x="1251" y="817"/>
                </a:lnTo>
                <a:lnTo>
                  <a:pt x="1249" y="750"/>
                </a:lnTo>
                <a:lnTo>
                  <a:pt x="1230" y="618"/>
                </a:lnTo>
                <a:lnTo>
                  <a:pt x="1192" y="492"/>
                </a:lnTo>
                <a:lnTo>
                  <a:pt x="1138" y="376"/>
                </a:lnTo>
                <a:lnTo>
                  <a:pt x="1104" y="325"/>
                </a:lnTo>
                <a:lnTo>
                  <a:pt x="1083" y="294"/>
                </a:lnTo>
                <a:lnTo>
                  <a:pt x="1035" y="237"/>
                </a:lnTo>
                <a:lnTo>
                  <a:pt x="983" y="188"/>
                </a:lnTo>
                <a:lnTo>
                  <a:pt x="927" y="148"/>
                </a:lnTo>
                <a:lnTo>
                  <a:pt x="868" y="114"/>
                </a:lnTo>
                <a:lnTo>
                  <a:pt x="807" y="90"/>
                </a:lnTo>
                <a:lnTo>
                  <a:pt x="744" y="74"/>
                </a:lnTo>
                <a:lnTo>
                  <a:pt x="680" y="65"/>
                </a:lnTo>
                <a:lnTo>
                  <a:pt x="648" y="64"/>
                </a:lnTo>
                <a:lnTo>
                  <a:pt x="600" y="65"/>
                </a:lnTo>
                <a:lnTo>
                  <a:pt x="506" y="85"/>
                </a:lnTo>
                <a:lnTo>
                  <a:pt x="416" y="121"/>
                </a:lnTo>
                <a:lnTo>
                  <a:pt x="330" y="178"/>
                </a:lnTo>
                <a:lnTo>
                  <a:pt x="291" y="2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9D9F1BA-801F-4E7B-8F2B-FF8ABEBF9764}"/>
              </a:ext>
            </a:extLst>
          </p:cNvPr>
          <p:cNvSpPr>
            <a:spLocks/>
          </p:cNvSpPr>
          <p:nvPr/>
        </p:nvSpPr>
        <p:spPr bwMode="auto">
          <a:xfrm>
            <a:off x="9799638" y="4730750"/>
            <a:ext cx="1630362" cy="1031875"/>
          </a:xfrm>
          <a:custGeom>
            <a:avLst/>
            <a:gdLst>
              <a:gd name="T0" fmla="*/ 0 w 2054"/>
              <a:gd name="T1" fmla="*/ 2147483646 h 1950"/>
              <a:gd name="T2" fmla="*/ 2147483646 w 2054"/>
              <a:gd name="T3" fmla="*/ 2147483646 h 1950"/>
              <a:gd name="T4" fmla="*/ 2147483646 w 2054"/>
              <a:gd name="T5" fmla="*/ 2147483646 h 1950"/>
              <a:gd name="T6" fmla="*/ 2147483646 w 2054"/>
              <a:gd name="T7" fmla="*/ 2147483646 h 1950"/>
              <a:gd name="T8" fmla="*/ 2147483646 w 2054"/>
              <a:gd name="T9" fmla="*/ 2147483646 h 1950"/>
              <a:gd name="T10" fmla="*/ 2147483646 w 2054"/>
              <a:gd name="T11" fmla="*/ 2147483646 h 1950"/>
              <a:gd name="T12" fmla="*/ 2147483646 w 2054"/>
              <a:gd name="T13" fmla="*/ 2147483646 h 1950"/>
              <a:gd name="T14" fmla="*/ 2147483646 w 2054"/>
              <a:gd name="T15" fmla="*/ 2147483646 h 1950"/>
              <a:gd name="T16" fmla="*/ 2147483646 w 2054"/>
              <a:gd name="T17" fmla="*/ 2147483646 h 1950"/>
              <a:gd name="T18" fmla="*/ 2147483646 w 2054"/>
              <a:gd name="T19" fmla="*/ 2147483646 h 1950"/>
              <a:gd name="T20" fmla="*/ 2147483646 w 2054"/>
              <a:gd name="T21" fmla="*/ 2147483646 h 1950"/>
              <a:gd name="T22" fmla="*/ 2147483646 w 2054"/>
              <a:gd name="T23" fmla="*/ 2147483646 h 1950"/>
              <a:gd name="T24" fmla="*/ 2147483646 w 2054"/>
              <a:gd name="T25" fmla="*/ 2147483646 h 1950"/>
              <a:gd name="T26" fmla="*/ 2147483646 w 2054"/>
              <a:gd name="T27" fmla="*/ 2147483646 h 1950"/>
              <a:gd name="T28" fmla="*/ 2147483646 w 2054"/>
              <a:gd name="T29" fmla="*/ 2147483646 h 1950"/>
              <a:gd name="T30" fmla="*/ 2147483646 w 2054"/>
              <a:gd name="T31" fmla="*/ 2147483646 h 1950"/>
              <a:gd name="T32" fmla="*/ 2147483646 w 2054"/>
              <a:gd name="T33" fmla="*/ 2147483646 h 1950"/>
              <a:gd name="T34" fmla="*/ 2147483646 w 2054"/>
              <a:gd name="T35" fmla="*/ 2147483646 h 1950"/>
              <a:gd name="T36" fmla="*/ 2147483646 w 2054"/>
              <a:gd name="T37" fmla="*/ 2147483646 h 1950"/>
              <a:gd name="T38" fmla="*/ 2147483646 w 2054"/>
              <a:gd name="T39" fmla="*/ 2147483646 h 1950"/>
              <a:gd name="T40" fmla="*/ 2147483646 w 2054"/>
              <a:gd name="T41" fmla="*/ 2147483646 h 1950"/>
              <a:gd name="T42" fmla="*/ 2147483646 w 2054"/>
              <a:gd name="T43" fmla="*/ 2147483646 h 1950"/>
              <a:gd name="T44" fmla="*/ 2147483646 w 2054"/>
              <a:gd name="T45" fmla="*/ 2147483646 h 1950"/>
              <a:gd name="T46" fmla="*/ 2147483646 w 2054"/>
              <a:gd name="T47" fmla="*/ 2147483646 h 1950"/>
              <a:gd name="T48" fmla="*/ 2147483646 w 2054"/>
              <a:gd name="T49" fmla="*/ 2147483646 h 1950"/>
              <a:gd name="T50" fmla="*/ 2147483646 w 2054"/>
              <a:gd name="T51" fmla="*/ 2147483646 h 1950"/>
              <a:gd name="T52" fmla="*/ 2147483646 w 2054"/>
              <a:gd name="T53" fmla="*/ 2147483646 h 1950"/>
              <a:gd name="T54" fmla="*/ 2147483646 w 2054"/>
              <a:gd name="T55" fmla="*/ 2147483646 h 1950"/>
              <a:gd name="T56" fmla="*/ 2147483646 w 2054"/>
              <a:gd name="T57" fmla="*/ 2147483646 h 1950"/>
              <a:gd name="T58" fmla="*/ 2147483646 w 2054"/>
              <a:gd name="T59" fmla="*/ 2147483646 h 1950"/>
              <a:gd name="T60" fmla="*/ 2147483646 w 2054"/>
              <a:gd name="T61" fmla="*/ 2147483646 h 1950"/>
              <a:gd name="T62" fmla="*/ 2147483646 w 2054"/>
              <a:gd name="T63" fmla="*/ 2147483646 h 1950"/>
              <a:gd name="T64" fmla="*/ 2147483646 w 2054"/>
              <a:gd name="T65" fmla="*/ 2147483646 h 1950"/>
              <a:gd name="T66" fmla="*/ 2147483646 w 2054"/>
              <a:gd name="T67" fmla="*/ 2147483646 h 1950"/>
              <a:gd name="T68" fmla="*/ 2147483646 w 2054"/>
              <a:gd name="T69" fmla="*/ 0 h 1950"/>
              <a:gd name="T70" fmla="*/ 2147483646 w 2054"/>
              <a:gd name="T71" fmla="*/ 2147483646 h 1950"/>
              <a:gd name="T72" fmla="*/ 2147483646 w 2054"/>
              <a:gd name="T73" fmla="*/ 2147483646 h 1950"/>
              <a:gd name="T74" fmla="*/ 2147483646 w 2054"/>
              <a:gd name="T75" fmla="*/ 2147483646 h 1950"/>
              <a:gd name="T76" fmla="*/ 2147483646 w 2054"/>
              <a:gd name="T77" fmla="*/ 2147483646 h 1950"/>
              <a:gd name="T78" fmla="*/ 2147483646 w 2054"/>
              <a:gd name="T79" fmla="*/ 2147483646 h 1950"/>
              <a:gd name="T80" fmla="*/ 2147483646 w 2054"/>
              <a:gd name="T81" fmla="*/ 2147483646 h 1950"/>
              <a:gd name="T82" fmla="*/ 2147483646 w 2054"/>
              <a:gd name="T83" fmla="*/ 2147483646 h 1950"/>
              <a:gd name="T84" fmla="*/ 2147483646 w 2054"/>
              <a:gd name="T85" fmla="*/ 2147483646 h 1950"/>
              <a:gd name="T86" fmla="*/ 2147483646 w 2054"/>
              <a:gd name="T87" fmla="*/ 2147483646 h 1950"/>
              <a:gd name="T88" fmla="*/ 2147483646 w 2054"/>
              <a:gd name="T89" fmla="*/ 2147483646 h 1950"/>
              <a:gd name="T90" fmla="*/ 2147483646 w 2054"/>
              <a:gd name="T91" fmla="*/ 2147483646 h 1950"/>
              <a:gd name="T92" fmla="*/ 2147483646 w 2054"/>
              <a:gd name="T93" fmla="*/ 2147483646 h 1950"/>
              <a:gd name="T94" fmla="*/ 2147483646 w 2054"/>
              <a:gd name="T95" fmla="*/ 2147483646 h 1950"/>
              <a:gd name="T96" fmla="*/ 0 w 2054"/>
              <a:gd name="T97" fmla="*/ 2147483646 h 195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054" h="1950">
                <a:moveTo>
                  <a:pt x="0" y="919"/>
                </a:moveTo>
                <a:lnTo>
                  <a:pt x="23" y="987"/>
                </a:lnTo>
                <a:lnTo>
                  <a:pt x="74" y="1118"/>
                </a:lnTo>
                <a:lnTo>
                  <a:pt x="129" y="1238"/>
                </a:lnTo>
                <a:lnTo>
                  <a:pt x="189" y="1350"/>
                </a:lnTo>
                <a:lnTo>
                  <a:pt x="252" y="1452"/>
                </a:lnTo>
                <a:lnTo>
                  <a:pt x="321" y="1545"/>
                </a:lnTo>
                <a:lnTo>
                  <a:pt x="392" y="1628"/>
                </a:lnTo>
                <a:lnTo>
                  <a:pt x="469" y="1702"/>
                </a:lnTo>
                <a:lnTo>
                  <a:pt x="549" y="1766"/>
                </a:lnTo>
                <a:lnTo>
                  <a:pt x="635" y="1820"/>
                </a:lnTo>
                <a:lnTo>
                  <a:pt x="723" y="1866"/>
                </a:lnTo>
                <a:lnTo>
                  <a:pt x="816" y="1901"/>
                </a:lnTo>
                <a:lnTo>
                  <a:pt x="913" y="1928"/>
                </a:lnTo>
                <a:lnTo>
                  <a:pt x="1014" y="1944"/>
                </a:lnTo>
                <a:lnTo>
                  <a:pt x="1119" y="1950"/>
                </a:lnTo>
                <a:lnTo>
                  <a:pt x="1227" y="1947"/>
                </a:lnTo>
                <a:lnTo>
                  <a:pt x="1283" y="1942"/>
                </a:lnTo>
                <a:lnTo>
                  <a:pt x="1347" y="1922"/>
                </a:lnTo>
                <a:lnTo>
                  <a:pt x="1465" y="1868"/>
                </a:lnTo>
                <a:lnTo>
                  <a:pt x="1573" y="1795"/>
                </a:lnTo>
                <a:lnTo>
                  <a:pt x="1669" y="1709"/>
                </a:lnTo>
                <a:lnTo>
                  <a:pt x="1754" y="1608"/>
                </a:lnTo>
                <a:lnTo>
                  <a:pt x="1829" y="1497"/>
                </a:lnTo>
                <a:lnTo>
                  <a:pt x="1893" y="1374"/>
                </a:lnTo>
                <a:lnTo>
                  <a:pt x="1946" y="1243"/>
                </a:lnTo>
                <a:lnTo>
                  <a:pt x="1988" y="1104"/>
                </a:lnTo>
                <a:lnTo>
                  <a:pt x="2021" y="961"/>
                </a:lnTo>
                <a:lnTo>
                  <a:pt x="2042" y="813"/>
                </a:lnTo>
                <a:lnTo>
                  <a:pt x="2054" y="662"/>
                </a:lnTo>
                <a:lnTo>
                  <a:pt x="2054" y="512"/>
                </a:lnTo>
                <a:lnTo>
                  <a:pt x="2045" y="361"/>
                </a:lnTo>
                <a:lnTo>
                  <a:pt x="2025" y="213"/>
                </a:lnTo>
                <a:lnTo>
                  <a:pt x="1996" y="69"/>
                </a:lnTo>
                <a:lnTo>
                  <a:pt x="1977" y="0"/>
                </a:lnTo>
                <a:lnTo>
                  <a:pt x="1850" y="2"/>
                </a:lnTo>
                <a:lnTo>
                  <a:pt x="1583" y="22"/>
                </a:lnTo>
                <a:lnTo>
                  <a:pt x="1308" y="62"/>
                </a:lnTo>
                <a:lnTo>
                  <a:pt x="1102" y="113"/>
                </a:lnTo>
                <a:lnTo>
                  <a:pt x="966" y="154"/>
                </a:lnTo>
                <a:lnTo>
                  <a:pt x="832" y="205"/>
                </a:lnTo>
                <a:lnTo>
                  <a:pt x="701" y="263"/>
                </a:lnTo>
                <a:lnTo>
                  <a:pt x="575" y="333"/>
                </a:lnTo>
                <a:lnTo>
                  <a:pt x="453" y="412"/>
                </a:lnTo>
                <a:lnTo>
                  <a:pt x="338" y="503"/>
                </a:lnTo>
                <a:lnTo>
                  <a:pt x="231" y="605"/>
                </a:lnTo>
                <a:lnTo>
                  <a:pt x="132" y="721"/>
                </a:lnTo>
                <a:lnTo>
                  <a:pt x="41" y="849"/>
                </a:lnTo>
                <a:lnTo>
                  <a:pt x="0" y="91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EB196AC-9BE7-40F8-9C46-45E955C60227}"/>
              </a:ext>
            </a:extLst>
          </p:cNvPr>
          <p:cNvSpPr>
            <a:spLocks noEditPoints="1"/>
          </p:cNvSpPr>
          <p:nvPr/>
        </p:nvSpPr>
        <p:spPr bwMode="auto">
          <a:xfrm>
            <a:off x="9753600" y="4694238"/>
            <a:ext cx="1717675" cy="1104900"/>
          </a:xfrm>
          <a:custGeom>
            <a:avLst/>
            <a:gdLst>
              <a:gd name="T0" fmla="*/ 2147483646 w 2165"/>
              <a:gd name="T1" fmla="*/ 2147483646 h 2087"/>
              <a:gd name="T2" fmla="*/ 2147483646 w 2165"/>
              <a:gd name="T3" fmla="*/ 2147483646 h 2087"/>
              <a:gd name="T4" fmla="*/ 2147483646 w 2165"/>
              <a:gd name="T5" fmla="*/ 2147483646 h 2087"/>
              <a:gd name="T6" fmla="*/ 2147483646 w 2165"/>
              <a:gd name="T7" fmla="*/ 2147483646 h 2087"/>
              <a:gd name="T8" fmla="*/ 2147483646 w 2165"/>
              <a:gd name="T9" fmla="*/ 2147483646 h 2087"/>
              <a:gd name="T10" fmla="*/ 2147483646 w 2165"/>
              <a:gd name="T11" fmla="*/ 2147483646 h 2087"/>
              <a:gd name="T12" fmla="*/ 2147483646 w 2165"/>
              <a:gd name="T13" fmla="*/ 2147483646 h 2087"/>
              <a:gd name="T14" fmla="*/ 2147483646 w 2165"/>
              <a:gd name="T15" fmla="*/ 2147483646 h 2087"/>
              <a:gd name="T16" fmla="*/ 2147483646 w 2165"/>
              <a:gd name="T17" fmla="*/ 2147483646 h 2087"/>
              <a:gd name="T18" fmla="*/ 2147483646 w 2165"/>
              <a:gd name="T19" fmla="*/ 2147483646 h 2087"/>
              <a:gd name="T20" fmla="*/ 2147483646 w 2165"/>
              <a:gd name="T21" fmla="*/ 2147483646 h 2087"/>
              <a:gd name="T22" fmla="*/ 2147483646 w 2165"/>
              <a:gd name="T23" fmla="*/ 2147483646 h 2087"/>
              <a:gd name="T24" fmla="*/ 2147483646 w 2165"/>
              <a:gd name="T25" fmla="*/ 2147483646 h 2087"/>
              <a:gd name="T26" fmla="*/ 2147483646 w 2165"/>
              <a:gd name="T27" fmla="*/ 0 h 2087"/>
              <a:gd name="T28" fmla="*/ 2147483646 w 2165"/>
              <a:gd name="T29" fmla="*/ 2147483646 h 2087"/>
              <a:gd name="T30" fmla="*/ 2147483646 w 2165"/>
              <a:gd name="T31" fmla="*/ 2147483646 h 2087"/>
              <a:gd name="T32" fmla="*/ 2147483646 w 2165"/>
              <a:gd name="T33" fmla="*/ 2147483646 h 2087"/>
              <a:gd name="T34" fmla="*/ 2147483646 w 2165"/>
              <a:gd name="T35" fmla="*/ 2147483646 h 2087"/>
              <a:gd name="T36" fmla="*/ 2147483646 w 2165"/>
              <a:gd name="T37" fmla="*/ 2147483646 h 2087"/>
              <a:gd name="T38" fmla="*/ 2147483646 w 2165"/>
              <a:gd name="T39" fmla="*/ 2147483646 h 2087"/>
              <a:gd name="T40" fmla="*/ 2147483646 w 2165"/>
              <a:gd name="T41" fmla="*/ 2147483646 h 2087"/>
              <a:gd name="T42" fmla="*/ 2147483646 w 2165"/>
              <a:gd name="T43" fmla="*/ 2147483646 h 2087"/>
              <a:gd name="T44" fmla="*/ 2147483646 w 2165"/>
              <a:gd name="T45" fmla="*/ 2147483646 h 2087"/>
              <a:gd name="T46" fmla="*/ 2147483646 w 2165"/>
              <a:gd name="T47" fmla="*/ 2147483646 h 2087"/>
              <a:gd name="T48" fmla="*/ 2147483646 w 2165"/>
              <a:gd name="T49" fmla="*/ 2147483646 h 2087"/>
              <a:gd name="T50" fmla="*/ 2147483646 w 2165"/>
              <a:gd name="T51" fmla="*/ 2147483646 h 2087"/>
              <a:gd name="T52" fmla="*/ 2147483646 w 2165"/>
              <a:gd name="T53" fmla="*/ 2147483646 h 2087"/>
              <a:gd name="T54" fmla="*/ 2147483646 w 2165"/>
              <a:gd name="T55" fmla="*/ 2147483646 h 2087"/>
              <a:gd name="T56" fmla="*/ 2147483646 w 2165"/>
              <a:gd name="T57" fmla="*/ 2147483646 h 2087"/>
              <a:gd name="T58" fmla="*/ 2147483646 w 2165"/>
              <a:gd name="T59" fmla="*/ 2147483646 h 2087"/>
              <a:gd name="T60" fmla="*/ 2147483646 w 2165"/>
              <a:gd name="T61" fmla="*/ 2147483646 h 2087"/>
              <a:gd name="T62" fmla="*/ 2147483646 w 2165"/>
              <a:gd name="T63" fmla="*/ 2147483646 h 2087"/>
              <a:gd name="T64" fmla="*/ 2147483646 w 2165"/>
              <a:gd name="T65" fmla="*/ 2147483646 h 2087"/>
              <a:gd name="T66" fmla="*/ 2147483646 w 2165"/>
              <a:gd name="T67" fmla="*/ 2147483646 h 2087"/>
              <a:gd name="T68" fmla="*/ 2147483646 w 2165"/>
              <a:gd name="T69" fmla="*/ 2147483646 h 2087"/>
              <a:gd name="T70" fmla="*/ 2147483646 w 2165"/>
              <a:gd name="T71" fmla="*/ 2147483646 h 2087"/>
              <a:gd name="T72" fmla="*/ 2147483646 w 2165"/>
              <a:gd name="T73" fmla="*/ 2147483646 h 2087"/>
              <a:gd name="T74" fmla="*/ 2147483646 w 2165"/>
              <a:gd name="T75" fmla="*/ 2147483646 h 2087"/>
              <a:gd name="T76" fmla="*/ 2147483646 w 2165"/>
              <a:gd name="T77" fmla="*/ 2147483646 h 2087"/>
              <a:gd name="T78" fmla="*/ 2147483646 w 2165"/>
              <a:gd name="T79" fmla="*/ 2147483646 h 2087"/>
              <a:gd name="T80" fmla="*/ 2147483646 w 2165"/>
              <a:gd name="T81" fmla="*/ 2147483646 h 2087"/>
              <a:gd name="T82" fmla="*/ 2147483646 w 2165"/>
              <a:gd name="T83" fmla="*/ 2147483646 h 2087"/>
              <a:gd name="T84" fmla="*/ 2147483646 w 2165"/>
              <a:gd name="T85" fmla="*/ 2147483646 h 2087"/>
              <a:gd name="T86" fmla="*/ 2147483646 w 2165"/>
              <a:gd name="T87" fmla="*/ 2147483646 h 2087"/>
              <a:gd name="T88" fmla="*/ 2147483646 w 2165"/>
              <a:gd name="T89" fmla="*/ 2147483646 h 2087"/>
              <a:gd name="T90" fmla="*/ 2147483646 w 2165"/>
              <a:gd name="T91" fmla="*/ 2147483646 h 2087"/>
              <a:gd name="T92" fmla="*/ 2147483646 w 2165"/>
              <a:gd name="T93" fmla="*/ 2147483646 h 2087"/>
              <a:gd name="T94" fmla="*/ 2147483646 w 2165"/>
              <a:gd name="T95" fmla="*/ 2147483646 h 2087"/>
              <a:gd name="T96" fmla="*/ 2147483646 w 2165"/>
              <a:gd name="T97" fmla="*/ 2147483646 h 2087"/>
              <a:gd name="T98" fmla="*/ 2147483646 w 2165"/>
              <a:gd name="T99" fmla="*/ 2147483646 h 2087"/>
              <a:gd name="T100" fmla="*/ 2147483646 w 2165"/>
              <a:gd name="T101" fmla="*/ 2147483646 h 2087"/>
              <a:gd name="T102" fmla="*/ 2147483646 w 2165"/>
              <a:gd name="T103" fmla="*/ 2147483646 h 2087"/>
              <a:gd name="T104" fmla="*/ 2147483646 w 2165"/>
              <a:gd name="T105" fmla="*/ 2147483646 h 2087"/>
              <a:gd name="T106" fmla="*/ 2147483646 w 2165"/>
              <a:gd name="T107" fmla="*/ 2147483646 h 2087"/>
              <a:gd name="T108" fmla="*/ 2147483646 w 2165"/>
              <a:gd name="T109" fmla="*/ 2147483646 h 2087"/>
              <a:gd name="T110" fmla="*/ 2147483646 w 2165"/>
              <a:gd name="T111" fmla="*/ 2147483646 h 2087"/>
              <a:gd name="T112" fmla="*/ 2147483646 w 2165"/>
              <a:gd name="T113" fmla="*/ 2147483646 h 2087"/>
              <a:gd name="T114" fmla="*/ 2147483646 w 2165"/>
              <a:gd name="T115" fmla="*/ 2147483646 h 2087"/>
              <a:gd name="T116" fmla="*/ 2147483646 w 2165"/>
              <a:gd name="T117" fmla="*/ 2147483646 h 2087"/>
              <a:gd name="T118" fmla="*/ 2147483646 w 2165"/>
              <a:gd name="T119" fmla="*/ 2147483646 h 2087"/>
              <a:gd name="T120" fmla="*/ 2147483646 w 2165"/>
              <a:gd name="T121" fmla="*/ 2147483646 h 2087"/>
              <a:gd name="T122" fmla="*/ 2147483646 w 2165"/>
              <a:gd name="T123" fmla="*/ 2147483646 h 208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165" h="2087">
                <a:moveTo>
                  <a:pt x="487" y="1817"/>
                </a:moveTo>
                <a:lnTo>
                  <a:pt x="450" y="1782"/>
                </a:lnTo>
                <a:lnTo>
                  <a:pt x="378" y="1706"/>
                </a:lnTo>
                <a:lnTo>
                  <a:pt x="311" y="1621"/>
                </a:lnTo>
                <a:lnTo>
                  <a:pt x="248" y="1529"/>
                </a:lnTo>
                <a:lnTo>
                  <a:pt x="189" y="1429"/>
                </a:lnTo>
                <a:lnTo>
                  <a:pt x="133" y="1320"/>
                </a:lnTo>
                <a:lnTo>
                  <a:pt x="81" y="1204"/>
                </a:lnTo>
                <a:lnTo>
                  <a:pt x="34" y="1080"/>
                </a:lnTo>
                <a:lnTo>
                  <a:pt x="13" y="1014"/>
                </a:lnTo>
                <a:lnTo>
                  <a:pt x="0" y="978"/>
                </a:lnTo>
                <a:lnTo>
                  <a:pt x="18" y="947"/>
                </a:lnTo>
                <a:lnTo>
                  <a:pt x="61" y="874"/>
                </a:lnTo>
                <a:lnTo>
                  <a:pt x="155" y="741"/>
                </a:lnTo>
                <a:lnTo>
                  <a:pt x="258" y="621"/>
                </a:lnTo>
                <a:lnTo>
                  <a:pt x="369" y="515"/>
                </a:lnTo>
                <a:lnTo>
                  <a:pt x="488" y="421"/>
                </a:lnTo>
                <a:lnTo>
                  <a:pt x="613" y="339"/>
                </a:lnTo>
                <a:lnTo>
                  <a:pt x="742" y="268"/>
                </a:lnTo>
                <a:lnTo>
                  <a:pt x="875" y="208"/>
                </a:lnTo>
                <a:lnTo>
                  <a:pt x="944" y="182"/>
                </a:lnTo>
                <a:lnTo>
                  <a:pt x="1012" y="156"/>
                </a:lnTo>
                <a:lnTo>
                  <a:pt x="1150" y="115"/>
                </a:lnTo>
                <a:lnTo>
                  <a:pt x="1360" y="64"/>
                </a:lnTo>
                <a:lnTo>
                  <a:pt x="1638" y="22"/>
                </a:lnTo>
                <a:lnTo>
                  <a:pt x="1907" y="3"/>
                </a:lnTo>
                <a:lnTo>
                  <a:pt x="2035" y="0"/>
                </a:lnTo>
                <a:lnTo>
                  <a:pt x="2070" y="0"/>
                </a:lnTo>
                <a:lnTo>
                  <a:pt x="2083" y="45"/>
                </a:lnTo>
                <a:lnTo>
                  <a:pt x="2103" y="116"/>
                </a:lnTo>
                <a:lnTo>
                  <a:pt x="2134" y="262"/>
                </a:lnTo>
                <a:lnTo>
                  <a:pt x="2154" y="413"/>
                </a:lnTo>
                <a:lnTo>
                  <a:pt x="2164" y="567"/>
                </a:lnTo>
                <a:lnTo>
                  <a:pt x="2165" y="643"/>
                </a:lnTo>
                <a:lnTo>
                  <a:pt x="2164" y="703"/>
                </a:lnTo>
                <a:lnTo>
                  <a:pt x="2158" y="822"/>
                </a:lnTo>
                <a:lnTo>
                  <a:pt x="2146" y="939"/>
                </a:lnTo>
                <a:lnTo>
                  <a:pt x="2127" y="1055"/>
                </a:lnTo>
                <a:lnTo>
                  <a:pt x="2103" y="1169"/>
                </a:lnTo>
                <a:lnTo>
                  <a:pt x="2072" y="1280"/>
                </a:lnTo>
                <a:lnTo>
                  <a:pt x="2035" y="1387"/>
                </a:lnTo>
                <a:lnTo>
                  <a:pt x="1990" y="1489"/>
                </a:lnTo>
                <a:lnTo>
                  <a:pt x="1966" y="1539"/>
                </a:lnTo>
                <a:lnTo>
                  <a:pt x="1941" y="1586"/>
                </a:lnTo>
                <a:lnTo>
                  <a:pt x="1884" y="1679"/>
                </a:lnTo>
                <a:lnTo>
                  <a:pt x="1820" y="1764"/>
                </a:lnTo>
                <a:lnTo>
                  <a:pt x="1750" y="1842"/>
                </a:lnTo>
                <a:lnTo>
                  <a:pt x="1673" y="1910"/>
                </a:lnTo>
                <a:lnTo>
                  <a:pt x="1590" y="1972"/>
                </a:lnTo>
                <a:lnTo>
                  <a:pt x="1500" y="2022"/>
                </a:lnTo>
                <a:lnTo>
                  <a:pt x="1404" y="2062"/>
                </a:lnTo>
                <a:lnTo>
                  <a:pt x="1353" y="2078"/>
                </a:lnTo>
                <a:lnTo>
                  <a:pt x="1349" y="2079"/>
                </a:lnTo>
                <a:lnTo>
                  <a:pt x="1346" y="2079"/>
                </a:lnTo>
                <a:lnTo>
                  <a:pt x="1272" y="2086"/>
                </a:lnTo>
                <a:lnTo>
                  <a:pt x="1200" y="2087"/>
                </a:lnTo>
                <a:lnTo>
                  <a:pt x="1199" y="2087"/>
                </a:lnTo>
                <a:lnTo>
                  <a:pt x="1148" y="2087"/>
                </a:lnTo>
                <a:lnTo>
                  <a:pt x="1050" y="2078"/>
                </a:lnTo>
                <a:lnTo>
                  <a:pt x="954" y="2061"/>
                </a:lnTo>
                <a:lnTo>
                  <a:pt x="861" y="2036"/>
                </a:lnTo>
                <a:lnTo>
                  <a:pt x="773" y="2002"/>
                </a:lnTo>
                <a:lnTo>
                  <a:pt x="686" y="1959"/>
                </a:lnTo>
                <a:lnTo>
                  <a:pt x="604" y="1909"/>
                </a:lnTo>
                <a:lnTo>
                  <a:pt x="525" y="1850"/>
                </a:lnTo>
                <a:lnTo>
                  <a:pt x="487" y="1817"/>
                </a:lnTo>
                <a:close/>
                <a:moveTo>
                  <a:pt x="546" y="1704"/>
                </a:moveTo>
                <a:lnTo>
                  <a:pt x="580" y="1734"/>
                </a:lnTo>
                <a:lnTo>
                  <a:pt x="652" y="1787"/>
                </a:lnTo>
                <a:lnTo>
                  <a:pt x="726" y="1833"/>
                </a:lnTo>
                <a:lnTo>
                  <a:pt x="804" y="1872"/>
                </a:lnTo>
                <a:lnTo>
                  <a:pt x="887" y="1903"/>
                </a:lnTo>
                <a:lnTo>
                  <a:pt x="972" y="1927"/>
                </a:lnTo>
                <a:lnTo>
                  <a:pt x="1061" y="1942"/>
                </a:lnTo>
                <a:lnTo>
                  <a:pt x="1152" y="1951"/>
                </a:lnTo>
                <a:lnTo>
                  <a:pt x="1200" y="1951"/>
                </a:lnTo>
                <a:lnTo>
                  <a:pt x="1266" y="1949"/>
                </a:lnTo>
                <a:lnTo>
                  <a:pt x="1335" y="1944"/>
                </a:lnTo>
                <a:lnTo>
                  <a:pt x="1380" y="1930"/>
                </a:lnTo>
                <a:lnTo>
                  <a:pt x="1466" y="1893"/>
                </a:lnTo>
                <a:lnTo>
                  <a:pt x="1547" y="1847"/>
                </a:lnTo>
                <a:lnTo>
                  <a:pt x="1620" y="1793"/>
                </a:lnTo>
                <a:lnTo>
                  <a:pt x="1689" y="1732"/>
                </a:lnTo>
                <a:lnTo>
                  <a:pt x="1751" y="1662"/>
                </a:lnTo>
                <a:lnTo>
                  <a:pt x="1807" y="1586"/>
                </a:lnTo>
                <a:lnTo>
                  <a:pt x="1858" y="1504"/>
                </a:lnTo>
                <a:lnTo>
                  <a:pt x="1881" y="1461"/>
                </a:lnTo>
                <a:lnTo>
                  <a:pt x="1903" y="1418"/>
                </a:lnTo>
                <a:lnTo>
                  <a:pt x="1943" y="1324"/>
                </a:lnTo>
                <a:lnTo>
                  <a:pt x="1977" y="1226"/>
                </a:lnTo>
                <a:lnTo>
                  <a:pt x="2005" y="1126"/>
                </a:lnTo>
                <a:lnTo>
                  <a:pt x="2027" y="1023"/>
                </a:lnTo>
                <a:lnTo>
                  <a:pt x="2044" y="915"/>
                </a:lnTo>
                <a:lnTo>
                  <a:pt x="2056" y="808"/>
                </a:lnTo>
                <a:lnTo>
                  <a:pt x="2061" y="699"/>
                </a:lnTo>
                <a:lnTo>
                  <a:pt x="2062" y="645"/>
                </a:lnTo>
                <a:lnTo>
                  <a:pt x="2061" y="579"/>
                </a:lnTo>
                <a:lnTo>
                  <a:pt x="2054" y="449"/>
                </a:lnTo>
                <a:lnTo>
                  <a:pt x="2038" y="322"/>
                </a:lnTo>
                <a:lnTo>
                  <a:pt x="2015" y="198"/>
                </a:lnTo>
                <a:lnTo>
                  <a:pt x="2000" y="137"/>
                </a:lnTo>
                <a:lnTo>
                  <a:pt x="1878" y="141"/>
                </a:lnTo>
                <a:lnTo>
                  <a:pt x="1621" y="162"/>
                </a:lnTo>
                <a:lnTo>
                  <a:pt x="1360" y="202"/>
                </a:lnTo>
                <a:lnTo>
                  <a:pt x="1164" y="250"/>
                </a:lnTo>
                <a:lnTo>
                  <a:pt x="1035" y="290"/>
                </a:lnTo>
                <a:lnTo>
                  <a:pt x="972" y="313"/>
                </a:lnTo>
                <a:lnTo>
                  <a:pt x="908" y="338"/>
                </a:lnTo>
                <a:lnTo>
                  <a:pt x="783" y="394"/>
                </a:lnTo>
                <a:lnTo>
                  <a:pt x="664" y="459"/>
                </a:lnTo>
                <a:lnTo>
                  <a:pt x="549" y="533"/>
                </a:lnTo>
                <a:lnTo>
                  <a:pt x="441" y="617"/>
                </a:lnTo>
                <a:lnTo>
                  <a:pt x="338" y="712"/>
                </a:lnTo>
                <a:lnTo>
                  <a:pt x="244" y="816"/>
                </a:lnTo>
                <a:lnTo>
                  <a:pt x="158" y="934"/>
                </a:lnTo>
                <a:lnTo>
                  <a:pt x="119" y="998"/>
                </a:lnTo>
                <a:lnTo>
                  <a:pt x="139" y="1055"/>
                </a:lnTo>
                <a:lnTo>
                  <a:pt x="183" y="1167"/>
                </a:lnTo>
                <a:lnTo>
                  <a:pt x="230" y="1268"/>
                </a:lnTo>
                <a:lnTo>
                  <a:pt x="280" y="1365"/>
                </a:lnTo>
                <a:lnTo>
                  <a:pt x="334" y="1453"/>
                </a:lnTo>
                <a:lnTo>
                  <a:pt x="391" y="1533"/>
                </a:lnTo>
                <a:lnTo>
                  <a:pt x="450" y="1607"/>
                </a:lnTo>
                <a:lnTo>
                  <a:pt x="513" y="1673"/>
                </a:lnTo>
                <a:lnTo>
                  <a:pt x="546" y="17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5CE17208-D99F-45DD-BB4A-75BAFA6D0BB2}"/>
              </a:ext>
            </a:extLst>
          </p:cNvPr>
          <p:cNvSpPr>
            <a:spLocks/>
          </p:cNvSpPr>
          <p:nvPr/>
        </p:nvSpPr>
        <p:spPr bwMode="auto">
          <a:xfrm>
            <a:off x="10598150" y="5867400"/>
            <a:ext cx="1114425" cy="627063"/>
          </a:xfrm>
          <a:custGeom>
            <a:avLst/>
            <a:gdLst>
              <a:gd name="T0" fmla="*/ 2147483646 w 1404"/>
              <a:gd name="T1" fmla="*/ 2147483646 h 1185"/>
              <a:gd name="T2" fmla="*/ 2147483646 w 1404"/>
              <a:gd name="T3" fmla="*/ 2147483646 h 1185"/>
              <a:gd name="T4" fmla="*/ 2147483646 w 1404"/>
              <a:gd name="T5" fmla="*/ 2147483646 h 1185"/>
              <a:gd name="T6" fmla="*/ 2147483646 w 1404"/>
              <a:gd name="T7" fmla="*/ 2147483646 h 1185"/>
              <a:gd name="T8" fmla="*/ 2147483646 w 1404"/>
              <a:gd name="T9" fmla="*/ 2147483646 h 1185"/>
              <a:gd name="T10" fmla="*/ 2147483646 w 1404"/>
              <a:gd name="T11" fmla="*/ 2147483646 h 1185"/>
              <a:gd name="T12" fmla="*/ 2147483646 w 1404"/>
              <a:gd name="T13" fmla="*/ 2147483646 h 1185"/>
              <a:gd name="T14" fmla="*/ 2147483646 w 1404"/>
              <a:gd name="T15" fmla="*/ 2147483646 h 1185"/>
              <a:gd name="T16" fmla="*/ 2147483646 w 1404"/>
              <a:gd name="T17" fmla="*/ 2147483646 h 1185"/>
              <a:gd name="T18" fmla="*/ 2147483646 w 1404"/>
              <a:gd name="T19" fmla="*/ 2147483646 h 1185"/>
              <a:gd name="T20" fmla="*/ 2147483646 w 1404"/>
              <a:gd name="T21" fmla="*/ 2147483646 h 1185"/>
              <a:gd name="T22" fmla="*/ 2147483646 w 1404"/>
              <a:gd name="T23" fmla="*/ 2147483646 h 1185"/>
              <a:gd name="T24" fmla="*/ 2147483646 w 1404"/>
              <a:gd name="T25" fmla="*/ 2147483646 h 1185"/>
              <a:gd name="T26" fmla="*/ 2147483646 w 1404"/>
              <a:gd name="T27" fmla="*/ 2147483646 h 1185"/>
              <a:gd name="T28" fmla="*/ 2147483646 w 1404"/>
              <a:gd name="T29" fmla="*/ 2147483646 h 1185"/>
              <a:gd name="T30" fmla="*/ 2147483646 w 1404"/>
              <a:gd name="T31" fmla="*/ 2147483646 h 1185"/>
              <a:gd name="T32" fmla="*/ 2147483646 w 1404"/>
              <a:gd name="T33" fmla="*/ 2147483646 h 1185"/>
              <a:gd name="T34" fmla="*/ 2147483646 w 1404"/>
              <a:gd name="T35" fmla="*/ 2147483646 h 1185"/>
              <a:gd name="T36" fmla="*/ 2147483646 w 1404"/>
              <a:gd name="T37" fmla="*/ 2147483646 h 1185"/>
              <a:gd name="T38" fmla="*/ 2147483646 w 1404"/>
              <a:gd name="T39" fmla="*/ 2147483646 h 1185"/>
              <a:gd name="T40" fmla="*/ 2147483646 w 1404"/>
              <a:gd name="T41" fmla="*/ 2147483646 h 1185"/>
              <a:gd name="T42" fmla="*/ 2147483646 w 1404"/>
              <a:gd name="T43" fmla="*/ 2147483646 h 1185"/>
              <a:gd name="T44" fmla="*/ 2147483646 w 1404"/>
              <a:gd name="T45" fmla="*/ 2147483646 h 1185"/>
              <a:gd name="T46" fmla="*/ 2147483646 w 1404"/>
              <a:gd name="T47" fmla="*/ 2147483646 h 1185"/>
              <a:gd name="T48" fmla="*/ 2147483646 w 1404"/>
              <a:gd name="T49" fmla="*/ 2147483646 h 1185"/>
              <a:gd name="T50" fmla="*/ 2147483646 w 1404"/>
              <a:gd name="T51" fmla="*/ 2147483646 h 1185"/>
              <a:gd name="T52" fmla="*/ 2147483646 w 1404"/>
              <a:gd name="T53" fmla="*/ 2147483646 h 1185"/>
              <a:gd name="T54" fmla="*/ 2147483646 w 1404"/>
              <a:gd name="T55" fmla="*/ 2147483646 h 1185"/>
              <a:gd name="T56" fmla="*/ 2147483646 w 1404"/>
              <a:gd name="T57" fmla="*/ 2147483646 h 1185"/>
              <a:gd name="T58" fmla="*/ 2147483646 w 1404"/>
              <a:gd name="T59" fmla="*/ 2147483646 h 1185"/>
              <a:gd name="T60" fmla="*/ 2147483646 w 1404"/>
              <a:gd name="T61" fmla="*/ 2147483646 h 1185"/>
              <a:gd name="T62" fmla="*/ 2147483646 w 1404"/>
              <a:gd name="T63" fmla="*/ 2147483646 h 1185"/>
              <a:gd name="T64" fmla="*/ 2147483646 w 1404"/>
              <a:gd name="T65" fmla="*/ 2147483646 h 1185"/>
              <a:gd name="T66" fmla="*/ 2147483646 w 1404"/>
              <a:gd name="T67" fmla="*/ 2147483646 h 1185"/>
              <a:gd name="T68" fmla="*/ 2147483646 w 1404"/>
              <a:gd name="T69" fmla="*/ 2147483646 h 1185"/>
              <a:gd name="T70" fmla="*/ 2147483646 w 1404"/>
              <a:gd name="T71" fmla="*/ 2147483646 h 1185"/>
              <a:gd name="T72" fmla="*/ 2147483646 w 1404"/>
              <a:gd name="T73" fmla="*/ 2147483646 h 1185"/>
              <a:gd name="T74" fmla="*/ 2147483646 w 1404"/>
              <a:gd name="T75" fmla="*/ 2147483646 h 1185"/>
              <a:gd name="T76" fmla="*/ 2147483646 w 1404"/>
              <a:gd name="T77" fmla="*/ 2147483646 h 1185"/>
              <a:gd name="T78" fmla="*/ 0 w 1404"/>
              <a:gd name="T79" fmla="*/ 2147483646 h 1185"/>
              <a:gd name="T80" fmla="*/ 2147483646 w 1404"/>
              <a:gd name="T81" fmla="*/ 2147483646 h 1185"/>
              <a:gd name="T82" fmla="*/ 2147483646 w 1404"/>
              <a:gd name="T83" fmla="*/ 2147483646 h 1185"/>
              <a:gd name="T84" fmla="*/ 2147483646 w 1404"/>
              <a:gd name="T85" fmla="*/ 2147483646 h 1185"/>
              <a:gd name="T86" fmla="*/ 2147483646 w 1404"/>
              <a:gd name="T87" fmla="*/ 2147483646 h 1185"/>
              <a:gd name="T88" fmla="*/ 2147483646 w 1404"/>
              <a:gd name="T89" fmla="*/ 2147483646 h 1185"/>
              <a:gd name="T90" fmla="*/ 2147483646 w 1404"/>
              <a:gd name="T91" fmla="*/ 2147483646 h 1185"/>
              <a:gd name="T92" fmla="*/ 2147483646 w 1404"/>
              <a:gd name="T93" fmla="*/ 2147483646 h 1185"/>
              <a:gd name="T94" fmla="*/ 2147483646 w 1404"/>
              <a:gd name="T95" fmla="*/ 2147483646 h 118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04" h="1185">
                <a:moveTo>
                  <a:pt x="571" y="0"/>
                </a:moveTo>
                <a:lnTo>
                  <a:pt x="588" y="36"/>
                </a:lnTo>
                <a:lnTo>
                  <a:pt x="624" y="103"/>
                </a:lnTo>
                <a:lnTo>
                  <a:pt x="664" y="163"/>
                </a:lnTo>
                <a:lnTo>
                  <a:pt x="712" y="211"/>
                </a:lnTo>
                <a:lnTo>
                  <a:pt x="741" y="227"/>
                </a:lnTo>
                <a:lnTo>
                  <a:pt x="769" y="246"/>
                </a:lnTo>
                <a:lnTo>
                  <a:pt x="823" y="286"/>
                </a:lnTo>
                <a:lnTo>
                  <a:pt x="862" y="308"/>
                </a:lnTo>
                <a:lnTo>
                  <a:pt x="886" y="314"/>
                </a:lnTo>
                <a:lnTo>
                  <a:pt x="911" y="310"/>
                </a:lnTo>
                <a:lnTo>
                  <a:pt x="935" y="290"/>
                </a:lnTo>
                <a:lnTo>
                  <a:pt x="946" y="275"/>
                </a:lnTo>
                <a:lnTo>
                  <a:pt x="964" y="250"/>
                </a:lnTo>
                <a:lnTo>
                  <a:pt x="1003" y="209"/>
                </a:lnTo>
                <a:lnTo>
                  <a:pt x="1048" y="180"/>
                </a:lnTo>
                <a:lnTo>
                  <a:pt x="1095" y="159"/>
                </a:lnTo>
                <a:lnTo>
                  <a:pt x="1146" y="147"/>
                </a:lnTo>
                <a:lnTo>
                  <a:pt x="1197" y="145"/>
                </a:lnTo>
                <a:lnTo>
                  <a:pt x="1249" y="154"/>
                </a:lnTo>
                <a:lnTo>
                  <a:pt x="1300" y="170"/>
                </a:lnTo>
                <a:lnTo>
                  <a:pt x="1324" y="183"/>
                </a:lnTo>
                <a:lnTo>
                  <a:pt x="1350" y="198"/>
                </a:lnTo>
                <a:lnTo>
                  <a:pt x="1387" y="236"/>
                </a:lnTo>
                <a:lnTo>
                  <a:pt x="1401" y="271"/>
                </a:lnTo>
                <a:lnTo>
                  <a:pt x="1404" y="297"/>
                </a:lnTo>
                <a:lnTo>
                  <a:pt x="1401" y="343"/>
                </a:lnTo>
                <a:lnTo>
                  <a:pt x="1390" y="380"/>
                </a:lnTo>
                <a:lnTo>
                  <a:pt x="1382" y="407"/>
                </a:lnTo>
                <a:lnTo>
                  <a:pt x="1359" y="458"/>
                </a:lnTo>
                <a:lnTo>
                  <a:pt x="1331" y="504"/>
                </a:lnTo>
                <a:lnTo>
                  <a:pt x="1300" y="543"/>
                </a:lnTo>
                <a:lnTo>
                  <a:pt x="1264" y="576"/>
                </a:lnTo>
                <a:lnTo>
                  <a:pt x="1226" y="601"/>
                </a:lnTo>
                <a:lnTo>
                  <a:pt x="1184" y="620"/>
                </a:lnTo>
                <a:lnTo>
                  <a:pt x="1140" y="628"/>
                </a:lnTo>
                <a:lnTo>
                  <a:pt x="1118" y="629"/>
                </a:lnTo>
                <a:lnTo>
                  <a:pt x="1081" y="624"/>
                </a:lnTo>
                <a:lnTo>
                  <a:pt x="1037" y="617"/>
                </a:lnTo>
                <a:lnTo>
                  <a:pt x="1029" y="621"/>
                </a:lnTo>
                <a:lnTo>
                  <a:pt x="1033" y="638"/>
                </a:lnTo>
                <a:lnTo>
                  <a:pt x="1055" y="663"/>
                </a:lnTo>
                <a:lnTo>
                  <a:pt x="1091" y="705"/>
                </a:lnTo>
                <a:lnTo>
                  <a:pt x="1138" y="777"/>
                </a:lnTo>
                <a:lnTo>
                  <a:pt x="1165" y="830"/>
                </a:lnTo>
                <a:lnTo>
                  <a:pt x="1186" y="887"/>
                </a:lnTo>
                <a:lnTo>
                  <a:pt x="1200" y="947"/>
                </a:lnTo>
                <a:lnTo>
                  <a:pt x="1208" y="1010"/>
                </a:lnTo>
                <a:lnTo>
                  <a:pt x="1206" y="1076"/>
                </a:lnTo>
                <a:lnTo>
                  <a:pt x="1200" y="1108"/>
                </a:lnTo>
                <a:lnTo>
                  <a:pt x="1196" y="1129"/>
                </a:lnTo>
                <a:lnTo>
                  <a:pt x="1180" y="1158"/>
                </a:lnTo>
                <a:lnTo>
                  <a:pt x="1158" y="1176"/>
                </a:lnTo>
                <a:lnTo>
                  <a:pt x="1131" y="1185"/>
                </a:lnTo>
                <a:lnTo>
                  <a:pt x="1054" y="1180"/>
                </a:lnTo>
                <a:lnTo>
                  <a:pt x="998" y="1168"/>
                </a:lnTo>
                <a:lnTo>
                  <a:pt x="968" y="1164"/>
                </a:lnTo>
                <a:lnTo>
                  <a:pt x="910" y="1147"/>
                </a:lnTo>
                <a:lnTo>
                  <a:pt x="853" y="1120"/>
                </a:lnTo>
                <a:lnTo>
                  <a:pt x="799" y="1087"/>
                </a:lnTo>
                <a:lnTo>
                  <a:pt x="720" y="1027"/>
                </a:lnTo>
                <a:lnTo>
                  <a:pt x="622" y="931"/>
                </a:lnTo>
                <a:lnTo>
                  <a:pt x="575" y="880"/>
                </a:lnTo>
                <a:lnTo>
                  <a:pt x="568" y="908"/>
                </a:lnTo>
                <a:lnTo>
                  <a:pt x="547" y="963"/>
                </a:lnTo>
                <a:lnTo>
                  <a:pt x="521" y="1013"/>
                </a:lnTo>
                <a:lnTo>
                  <a:pt x="490" y="1059"/>
                </a:lnTo>
                <a:lnTo>
                  <a:pt x="455" y="1098"/>
                </a:lnTo>
                <a:lnTo>
                  <a:pt x="416" y="1129"/>
                </a:lnTo>
                <a:lnTo>
                  <a:pt x="373" y="1150"/>
                </a:lnTo>
                <a:lnTo>
                  <a:pt x="328" y="1161"/>
                </a:lnTo>
                <a:lnTo>
                  <a:pt x="303" y="1162"/>
                </a:lnTo>
                <a:lnTo>
                  <a:pt x="229" y="1165"/>
                </a:lnTo>
                <a:lnTo>
                  <a:pt x="113" y="1158"/>
                </a:lnTo>
                <a:lnTo>
                  <a:pt x="64" y="1139"/>
                </a:lnTo>
                <a:lnTo>
                  <a:pt x="40" y="1118"/>
                </a:lnTo>
                <a:lnTo>
                  <a:pt x="30" y="1102"/>
                </a:lnTo>
                <a:lnTo>
                  <a:pt x="17" y="1076"/>
                </a:lnTo>
                <a:lnTo>
                  <a:pt x="3" y="1013"/>
                </a:lnTo>
                <a:lnTo>
                  <a:pt x="0" y="942"/>
                </a:lnTo>
                <a:lnTo>
                  <a:pt x="9" y="866"/>
                </a:lnTo>
                <a:lnTo>
                  <a:pt x="28" y="790"/>
                </a:lnTo>
                <a:lnTo>
                  <a:pt x="56" y="716"/>
                </a:lnTo>
                <a:lnTo>
                  <a:pt x="91" y="647"/>
                </a:lnTo>
                <a:lnTo>
                  <a:pt x="134" y="587"/>
                </a:lnTo>
                <a:lnTo>
                  <a:pt x="156" y="562"/>
                </a:lnTo>
                <a:lnTo>
                  <a:pt x="179" y="544"/>
                </a:lnTo>
                <a:lnTo>
                  <a:pt x="240" y="515"/>
                </a:lnTo>
                <a:lnTo>
                  <a:pt x="300" y="490"/>
                </a:lnTo>
                <a:lnTo>
                  <a:pt x="331" y="470"/>
                </a:lnTo>
                <a:lnTo>
                  <a:pt x="340" y="455"/>
                </a:lnTo>
                <a:lnTo>
                  <a:pt x="340" y="447"/>
                </a:lnTo>
                <a:lnTo>
                  <a:pt x="332" y="409"/>
                </a:lnTo>
                <a:lnTo>
                  <a:pt x="297" y="314"/>
                </a:lnTo>
                <a:lnTo>
                  <a:pt x="226" y="161"/>
                </a:lnTo>
                <a:lnTo>
                  <a:pt x="187" y="7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E1FC13A-EC8E-45BA-925C-B96916E96B4E}"/>
              </a:ext>
            </a:extLst>
          </p:cNvPr>
          <p:cNvSpPr>
            <a:spLocks/>
          </p:cNvSpPr>
          <p:nvPr/>
        </p:nvSpPr>
        <p:spPr bwMode="auto">
          <a:xfrm>
            <a:off x="10579100" y="5859463"/>
            <a:ext cx="1152525" cy="652462"/>
          </a:xfrm>
          <a:custGeom>
            <a:avLst/>
            <a:gdLst>
              <a:gd name="T0" fmla="*/ 2147483646 w 1452"/>
              <a:gd name="T1" fmla="*/ 2147483646 h 1235"/>
              <a:gd name="T2" fmla="*/ 2147483646 w 1452"/>
              <a:gd name="T3" fmla="*/ 2147483646 h 1235"/>
              <a:gd name="T4" fmla="*/ 2147483646 w 1452"/>
              <a:gd name="T5" fmla="*/ 2147483646 h 1235"/>
              <a:gd name="T6" fmla="*/ 2147483646 w 1452"/>
              <a:gd name="T7" fmla="*/ 2147483646 h 1235"/>
              <a:gd name="T8" fmla="*/ 2147483646 w 1452"/>
              <a:gd name="T9" fmla="*/ 2147483646 h 1235"/>
              <a:gd name="T10" fmla="*/ 2147483646 w 1452"/>
              <a:gd name="T11" fmla="*/ 2147483646 h 1235"/>
              <a:gd name="T12" fmla="*/ 2147483646 w 1452"/>
              <a:gd name="T13" fmla="*/ 2147483646 h 1235"/>
              <a:gd name="T14" fmla="*/ 0 w 1452"/>
              <a:gd name="T15" fmla="*/ 2147483646 h 1235"/>
              <a:gd name="T16" fmla="*/ 2147483646 w 1452"/>
              <a:gd name="T17" fmla="*/ 2147483646 h 1235"/>
              <a:gd name="T18" fmla="*/ 2147483646 w 1452"/>
              <a:gd name="T19" fmla="*/ 2147483646 h 1235"/>
              <a:gd name="T20" fmla="*/ 2147483646 w 1452"/>
              <a:gd name="T21" fmla="*/ 2147483646 h 1235"/>
              <a:gd name="T22" fmla="*/ 2147483646 w 1452"/>
              <a:gd name="T23" fmla="*/ 2147483646 h 1235"/>
              <a:gd name="T24" fmla="*/ 2147483646 w 1452"/>
              <a:gd name="T25" fmla="*/ 2147483646 h 1235"/>
              <a:gd name="T26" fmla="*/ 2147483646 w 1452"/>
              <a:gd name="T27" fmla="*/ 2147483646 h 1235"/>
              <a:gd name="T28" fmla="*/ 2147483646 w 1452"/>
              <a:gd name="T29" fmla="*/ 2147483646 h 1235"/>
              <a:gd name="T30" fmla="*/ 2147483646 w 1452"/>
              <a:gd name="T31" fmla="*/ 2147483646 h 1235"/>
              <a:gd name="T32" fmla="*/ 2147483646 w 1452"/>
              <a:gd name="T33" fmla="*/ 2147483646 h 1235"/>
              <a:gd name="T34" fmla="*/ 2147483646 w 1452"/>
              <a:gd name="T35" fmla="*/ 2147483646 h 1235"/>
              <a:gd name="T36" fmla="*/ 2147483646 w 1452"/>
              <a:gd name="T37" fmla="*/ 2147483646 h 1235"/>
              <a:gd name="T38" fmla="*/ 2147483646 w 1452"/>
              <a:gd name="T39" fmla="*/ 2147483646 h 1235"/>
              <a:gd name="T40" fmla="*/ 2147483646 w 1452"/>
              <a:gd name="T41" fmla="*/ 2147483646 h 1235"/>
              <a:gd name="T42" fmla="*/ 2147483646 w 1452"/>
              <a:gd name="T43" fmla="*/ 2147483646 h 1235"/>
              <a:gd name="T44" fmla="*/ 2147483646 w 1452"/>
              <a:gd name="T45" fmla="*/ 2147483646 h 1235"/>
              <a:gd name="T46" fmla="*/ 2147483646 w 1452"/>
              <a:gd name="T47" fmla="*/ 2147483646 h 1235"/>
              <a:gd name="T48" fmla="*/ 2147483646 w 1452"/>
              <a:gd name="T49" fmla="*/ 2147483646 h 1235"/>
              <a:gd name="T50" fmla="*/ 2147483646 w 1452"/>
              <a:gd name="T51" fmla="*/ 2147483646 h 1235"/>
              <a:gd name="T52" fmla="*/ 2147483646 w 1452"/>
              <a:gd name="T53" fmla="*/ 2147483646 h 1235"/>
              <a:gd name="T54" fmla="*/ 2147483646 w 1452"/>
              <a:gd name="T55" fmla="*/ 2147483646 h 1235"/>
              <a:gd name="T56" fmla="*/ 2147483646 w 1452"/>
              <a:gd name="T57" fmla="*/ 2147483646 h 1235"/>
              <a:gd name="T58" fmla="*/ 2147483646 w 1452"/>
              <a:gd name="T59" fmla="*/ 2147483646 h 1235"/>
              <a:gd name="T60" fmla="*/ 2147483646 w 1452"/>
              <a:gd name="T61" fmla="*/ 2147483646 h 1235"/>
              <a:gd name="T62" fmla="*/ 2147483646 w 1452"/>
              <a:gd name="T63" fmla="*/ 2147483646 h 1235"/>
              <a:gd name="T64" fmla="*/ 2147483646 w 1452"/>
              <a:gd name="T65" fmla="*/ 2147483646 h 1235"/>
              <a:gd name="T66" fmla="*/ 2147483646 w 1452"/>
              <a:gd name="T67" fmla="*/ 2147483646 h 1235"/>
              <a:gd name="T68" fmla="*/ 2147483646 w 1452"/>
              <a:gd name="T69" fmla="*/ 2147483646 h 1235"/>
              <a:gd name="T70" fmla="*/ 2147483646 w 1452"/>
              <a:gd name="T71" fmla="*/ 2147483646 h 1235"/>
              <a:gd name="T72" fmla="*/ 2147483646 w 1452"/>
              <a:gd name="T73" fmla="*/ 2147483646 h 1235"/>
              <a:gd name="T74" fmla="*/ 2147483646 w 1452"/>
              <a:gd name="T75" fmla="*/ 2147483646 h 1235"/>
              <a:gd name="T76" fmla="*/ 2147483646 w 1452"/>
              <a:gd name="T77" fmla="*/ 2147483646 h 1235"/>
              <a:gd name="T78" fmla="*/ 2147483646 w 1452"/>
              <a:gd name="T79" fmla="*/ 2147483646 h 1235"/>
              <a:gd name="T80" fmla="*/ 2147483646 w 1452"/>
              <a:gd name="T81" fmla="*/ 2147483646 h 1235"/>
              <a:gd name="T82" fmla="*/ 2147483646 w 1452"/>
              <a:gd name="T83" fmla="*/ 2147483646 h 1235"/>
              <a:gd name="T84" fmla="*/ 2147483646 w 1452"/>
              <a:gd name="T85" fmla="*/ 2147483646 h 1235"/>
              <a:gd name="T86" fmla="*/ 2147483646 w 1452"/>
              <a:gd name="T87" fmla="*/ 2147483646 h 1235"/>
              <a:gd name="T88" fmla="*/ 2147483646 w 1452"/>
              <a:gd name="T89" fmla="*/ 2147483646 h 1235"/>
              <a:gd name="T90" fmla="*/ 2147483646 w 1452"/>
              <a:gd name="T91" fmla="*/ 2147483646 h 1235"/>
              <a:gd name="T92" fmla="*/ 2147483646 w 1452"/>
              <a:gd name="T93" fmla="*/ 2147483646 h 1235"/>
              <a:gd name="T94" fmla="*/ 2147483646 w 1452"/>
              <a:gd name="T95" fmla="*/ 2147483646 h 1235"/>
              <a:gd name="T96" fmla="*/ 2147483646 w 1452"/>
              <a:gd name="T97" fmla="*/ 2147483646 h 1235"/>
              <a:gd name="T98" fmla="*/ 2147483646 w 1452"/>
              <a:gd name="T99" fmla="*/ 2147483646 h 1235"/>
              <a:gd name="T100" fmla="*/ 2147483646 w 1452"/>
              <a:gd name="T101" fmla="*/ 2147483646 h 1235"/>
              <a:gd name="T102" fmla="*/ 2147483646 w 1452"/>
              <a:gd name="T103" fmla="*/ 2147483646 h 1235"/>
              <a:gd name="T104" fmla="*/ 2147483646 w 1452"/>
              <a:gd name="T105" fmla="*/ 2147483646 h 1235"/>
              <a:gd name="T106" fmla="*/ 2147483646 w 1452"/>
              <a:gd name="T107" fmla="*/ 2147483646 h 1235"/>
              <a:gd name="T108" fmla="*/ 2147483646 w 1452"/>
              <a:gd name="T109" fmla="*/ 2147483646 h 1235"/>
              <a:gd name="T110" fmla="*/ 2147483646 w 1452"/>
              <a:gd name="T111" fmla="*/ 2147483646 h 1235"/>
              <a:gd name="T112" fmla="*/ 2147483646 w 1452"/>
              <a:gd name="T113" fmla="*/ 2147483646 h 1235"/>
              <a:gd name="T114" fmla="*/ 2147483646 w 1452"/>
              <a:gd name="T115" fmla="*/ 2147483646 h 1235"/>
              <a:gd name="T116" fmla="*/ 2147483646 w 1452"/>
              <a:gd name="T117" fmla="*/ 2147483646 h 12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52" h="1235">
                <a:moveTo>
                  <a:pt x="1020" y="1218"/>
                </a:moveTo>
                <a:lnTo>
                  <a:pt x="990" y="1213"/>
                </a:lnTo>
                <a:lnTo>
                  <a:pt x="932" y="1197"/>
                </a:lnTo>
                <a:lnTo>
                  <a:pt x="850" y="1160"/>
                </a:lnTo>
                <a:lnTo>
                  <a:pt x="749" y="1086"/>
                </a:lnTo>
                <a:lnTo>
                  <a:pt x="654" y="998"/>
                </a:lnTo>
                <a:lnTo>
                  <a:pt x="610" y="950"/>
                </a:lnTo>
                <a:lnTo>
                  <a:pt x="600" y="977"/>
                </a:lnTo>
                <a:lnTo>
                  <a:pt x="577" y="1027"/>
                </a:lnTo>
                <a:lnTo>
                  <a:pt x="549" y="1075"/>
                </a:lnTo>
                <a:lnTo>
                  <a:pt x="517" y="1116"/>
                </a:lnTo>
                <a:lnTo>
                  <a:pt x="481" y="1151"/>
                </a:lnTo>
                <a:lnTo>
                  <a:pt x="442" y="1179"/>
                </a:lnTo>
                <a:lnTo>
                  <a:pt x="399" y="1200"/>
                </a:lnTo>
                <a:lnTo>
                  <a:pt x="354" y="1210"/>
                </a:lnTo>
                <a:lnTo>
                  <a:pt x="329" y="1211"/>
                </a:lnTo>
                <a:lnTo>
                  <a:pt x="328" y="1211"/>
                </a:lnTo>
                <a:lnTo>
                  <a:pt x="327" y="1211"/>
                </a:lnTo>
                <a:lnTo>
                  <a:pt x="322" y="1211"/>
                </a:lnTo>
                <a:lnTo>
                  <a:pt x="272" y="1213"/>
                </a:lnTo>
                <a:lnTo>
                  <a:pt x="215" y="1214"/>
                </a:lnTo>
                <a:lnTo>
                  <a:pt x="189" y="1214"/>
                </a:lnTo>
                <a:lnTo>
                  <a:pt x="139" y="1209"/>
                </a:lnTo>
                <a:lnTo>
                  <a:pt x="114" y="1202"/>
                </a:lnTo>
                <a:lnTo>
                  <a:pt x="91" y="1193"/>
                </a:lnTo>
                <a:lnTo>
                  <a:pt x="50" y="1163"/>
                </a:lnTo>
                <a:lnTo>
                  <a:pt x="34" y="1139"/>
                </a:lnTo>
                <a:lnTo>
                  <a:pt x="26" y="1122"/>
                </a:lnTo>
                <a:lnTo>
                  <a:pt x="12" y="1084"/>
                </a:lnTo>
                <a:lnTo>
                  <a:pt x="1" y="1024"/>
                </a:lnTo>
                <a:lnTo>
                  <a:pt x="0" y="981"/>
                </a:lnTo>
                <a:lnTo>
                  <a:pt x="1" y="953"/>
                </a:lnTo>
                <a:lnTo>
                  <a:pt x="7" y="895"/>
                </a:lnTo>
                <a:lnTo>
                  <a:pt x="26" y="805"/>
                </a:lnTo>
                <a:lnTo>
                  <a:pt x="69" y="692"/>
                </a:lnTo>
                <a:lnTo>
                  <a:pt x="113" y="617"/>
                </a:lnTo>
                <a:lnTo>
                  <a:pt x="147" y="572"/>
                </a:lnTo>
                <a:lnTo>
                  <a:pt x="165" y="554"/>
                </a:lnTo>
                <a:lnTo>
                  <a:pt x="183" y="539"/>
                </a:lnTo>
                <a:lnTo>
                  <a:pt x="222" y="517"/>
                </a:lnTo>
                <a:lnTo>
                  <a:pt x="243" y="507"/>
                </a:lnTo>
                <a:lnTo>
                  <a:pt x="284" y="490"/>
                </a:lnTo>
                <a:lnTo>
                  <a:pt x="318" y="475"/>
                </a:lnTo>
                <a:lnTo>
                  <a:pt x="332" y="468"/>
                </a:lnTo>
                <a:lnTo>
                  <a:pt x="339" y="462"/>
                </a:lnTo>
                <a:lnTo>
                  <a:pt x="331" y="430"/>
                </a:lnTo>
                <a:lnTo>
                  <a:pt x="299" y="344"/>
                </a:lnTo>
                <a:lnTo>
                  <a:pt x="278" y="296"/>
                </a:lnTo>
                <a:lnTo>
                  <a:pt x="229" y="194"/>
                </a:lnTo>
                <a:lnTo>
                  <a:pt x="190" y="111"/>
                </a:lnTo>
                <a:lnTo>
                  <a:pt x="232" y="78"/>
                </a:lnTo>
                <a:lnTo>
                  <a:pt x="270" y="159"/>
                </a:lnTo>
                <a:lnTo>
                  <a:pt x="319" y="263"/>
                </a:lnTo>
                <a:lnTo>
                  <a:pt x="342" y="314"/>
                </a:lnTo>
                <a:lnTo>
                  <a:pt x="379" y="413"/>
                </a:lnTo>
                <a:lnTo>
                  <a:pt x="389" y="458"/>
                </a:lnTo>
                <a:lnTo>
                  <a:pt x="389" y="459"/>
                </a:lnTo>
                <a:lnTo>
                  <a:pt x="389" y="462"/>
                </a:lnTo>
                <a:lnTo>
                  <a:pt x="389" y="468"/>
                </a:lnTo>
                <a:lnTo>
                  <a:pt x="387" y="479"/>
                </a:lnTo>
                <a:lnTo>
                  <a:pt x="380" y="500"/>
                </a:lnTo>
                <a:lnTo>
                  <a:pt x="376" y="507"/>
                </a:lnTo>
                <a:lnTo>
                  <a:pt x="365" y="518"/>
                </a:lnTo>
                <a:lnTo>
                  <a:pt x="354" y="526"/>
                </a:lnTo>
                <a:lnTo>
                  <a:pt x="328" y="540"/>
                </a:lnTo>
                <a:lnTo>
                  <a:pt x="299" y="551"/>
                </a:lnTo>
                <a:lnTo>
                  <a:pt x="268" y="564"/>
                </a:lnTo>
                <a:lnTo>
                  <a:pt x="212" y="590"/>
                </a:lnTo>
                <a:lnTo>
                  <a:pt x="195" y="606"/>
                </a:lnTo>
                <a:lnTo>
                  <a:pt x="164" y="639"/>
                </a:lnTo>
                <a:lnTo>
                  <a:pt x="111" y="727"/>
                </a:lnTo>
                <a:lnTo>
                  <a:pt x="71" y="829"/>
                </a:lnTo>
                <a:lnTo>
                  <a:pt x="50" y="934"/>
                </a:lnTo>
                <a:lnTo>
                  <a:pt x="49" y="981"/>
                </a:lnTo>
                <a:lnTo>
                  <a:pt x="50" y="1016"/>
                </a:lnTo>
                <a:lnTo>
                  <a:pt x="62" y="1076"/>
                </a:lnTo>
                <a:lnTo>
                  <a:pt x="73" y="1100"/>
                </a:lnTo>
                <a:lnTo>
                  <a:pt x="82" y="1112"/>
                </a:lnTo>
                <a:lnTo>
                  <a:pt x="108" y="1132"/>
                </a:lnTo>
                <a:lnTo>
                  <a:pt x="126" y="1139"/>
                </a:lnTo>
                <a:lnTo>
                  <a:pt x="166" y="1149"/>
                </a:lnTo>
                <a:lnTo>
                  <a:pt x="215" y="1150"/>
                </a:lnTo>
                <a:lnTo>
                  <a:pt x="269" y="1149"/>
                </a:lnTo>
                <a:lnTo>
                  <a:pt x="322" y="1146"/>
                </a:lnTo>
                <a:lnTo>
                  <a:pt x="327" y="1146"/>
                </a:lnTo>
                <a:lnTo>
                  <a:pt x="328" y="1146"/>
                </a:lnTo>
                <a:lnTo>
                  <a:pt x="329" y="1146"/>
                </a:lnTo>
                <a:lnTo>
                  <a:pt x="351" y="1146"/>
                </a:lnTo>
                <a:lnTo>
                  <a:pt x="392" y="1135"/>
                </a:lnTo>
                <a:lnTo>
                  <a:pt x="431" y="1115"/>
                </a:lnTo>
                <a:lnTo>
                  <a:pt x="465" y="1087"/>
                </a:lnTo>
                <a:lnTo>
                  <a:pt x="498" y="1051"/>
                </a:lnTo>
                <a:lnTo>
                  <a:pt x="526" y="1010"/>
                </a:lnTo>
                <a:lnTo>
                  <a:pt x="550" y="963"/>
                </a:lnTo>
                <a:lnTo>
                  <a:pt x="569" y="913"/>
                </a:lnTo>
                <a:lnTo>
                  <a:pt x="576" y="886"/>
                </a:lnTo>
                <a:lnTo>
                  <a:pt x="589" y="842"/>
                </a:lnTo>
                <a:lnTo>
                  <a:pt x="615" y="872"/>
                </a:lnTo>
                <a:lnTo>
                  <a:pt x="662" y="923"/>
                </a:lnTo>
                <a:lnTo>
                  <a:pt x="757" y="1016"/>
                </a:lnTo>
                <a:lnTo>
                  <a:pt x="860" y="1093"/>
                </a:lnTo>
                <a:lnTo>
                  <a:pt x="940" y="1133"/>
                </a:lnTo>
                <a:lnTo>
                  <a:pt x="996" y="1149"/>
                </a:lnTo>
                <a:lnTo>
                  <a:pt x="1024" y="1153"/>
                </a:lnTo>
                <a:lnTo>
                  <a:pt x="1079" y="1164"/>
                </a:lnTo>
                <a:lnTo>
                  <a:pt x="1135" y="1171"/>
                </a:lnTo>
                <a:lnTo>
                  <a:pt x="1149" y="1169"/>
                </a:lnTo>
                <a:lnTo>
                  <a:pt x="1172" y="1164"/>
                </a:lnTo>
                <a:lnTo>
                  <a:pt x="1180" y="1158"/>
                </a:lnTo>
                <a:lnTo>
                  <a:pt x="1188" y="1153"/>
                </a:lnTo>
                <a:lnTo>
                  <a:pt x="1197" y="1133"/>
                </a:lnTo>
                <a:lnTo>
                  <a:pt x="1201" y="1118"/>
                </a:lnTo>
                <a:lnTo>
                  <a:pt x="1207" y="1083"/>
                </a:lnTo>
                <a:lnTo>
                  <a:pt x="1207" y="1048"/>
                </a:lnTo>
                <a:lnTo>
                  <a:pt x="1207" y="1023"/>
                </a:lnTo>
                <a:lnTo>
                  <a:pt x="1201" y="974"/>
                </a:lnTo>
                <a:lnTo>
                  <a:pt x="1183" y="903"/>
                </a:lnTo>
                <a:lnTo>
                  <a:pt x="1144" y="815"/>
                </a:lnTo>
                <a:lnTo>
                  <a:pt x="1093" y="738"/>
                </a:lnTo>
                <a:lnTo>
                  <a:pt x="1063" y="705"/>
                </a:lnTo>
                <a:lnTo>
                  <a:pt x="1049" y="690"/>
                </a:lnTo>
                <a:lnTo>
                  <a:pt x="1040" y="677"/>
                </a:lnTo>
                <a:lnTo>
                  <a:pt x="1036" y="670"/>
                </a:lnTo>
                <a:lnTo>
                  <a:pt x="1029" y="655"/>
                </a:lnTo>
                <a:lnTo>
                  <a:pt x="1028" y="641"/>
                </a:lnTo>
                <a:lnTo>
                  <a:pt x="1029" y="628"/>
                </a:lnTo>
                <a:lnTo>
                  <a:pt x="1034" y="617"/>
                </a:lnTo>
                <a:lnTo>
                  <a:pt x="1041" y="609"/>
                </a:lnTo>
                <a:lnTo>
                  <a:pt x="1046" y="606"/>
                </a:lnTo>
                <a:lnTo>
                  <a:pt x="1057" y="602"/>
                </a:lnTo>
                <a:lnTo>
                  <a:pt x="1064" y="602"/>
                </a:lnTo>
                <a:lnTo>
                  <a:pt x="1085" y="603"/>
                </a:lnTo>
                <a:lnTo>
                  <a:pt x="1106" y="609"/>
                </a:lnTo>
                <a:lnTo>
                  <a:pt x="1128" y="613"/>
                </a:lnTo>
                <a:lnTo>
                  <a:pt x="1141" y="614"/>
                </a:lnTo>
                <a:lnTo>
                  <a:pt x="1142" y="614"/>
                </a:lnTo>
                <a:lnTo>
                  <a:pt x="1162" y="613"/>
                </a:lnTo>
                <a:lnTo>
                  <a:pt x="1202" y="604"/>
                </a:lnTo>
                <a:lnTo>
                  <a:pt x="1240" y="588"/>
                </a:lnTo>
                <a:lnTo>
                  <a:pt x="1275" y="564"/>
                </a:lnTo>
                <a:lnTo>
                  <a:pt x="1308" y="535"/>
                </a:lnTo>
                <a:lnTo>
                  <a:pt x="1337" y="498"/>
                </a:lnTo>
                <a:lnTo>
                  <a:pt x="1363" y="457"/>
                </a:lnTo>
                <a:lnTo>
                  <a:pt x="1384" y="409"/>
                </a:lnTo>
                <a:lnTo>
                  <a:pt x="1392" y="384"/>
                </a:lnTo>
                <a:lnTo>
                  <a:pt x="1402" y="348"/>
                </a:lnTo>
                <a:lnTo>
                  <a:pt x="1404" y="320"/>
                </a:lnTo>
                <a:lnTo>
                  <a:pt x="1403" y="306"/>
                </a:lnTo>
                <a:lnTo>
                  <a:pt x="1396" y="284"/>
                </a:lnTo>
                <a:lnTo>
                  <a:pt x="1390" y="272"/>
                </a:lnTo>
                <a:lnTo>
                  <a:pt x="1382" y="261"/>
                </a:lnTo>
                <a:lnTo>
                  <a:pt x="1356" y="240"/>
                </a:lnTo>
                <a:lnTo>
                  <a:pt x="1338" y="231"/>
                </a:lnTo>
                <a:lnTo>
                  <a:pt x="1306" y="214"/>
                </a:lnTo>
                <a:lnTo>
                  <a:pt x="1239" y="196"/>
                </a:lnTo>
                <a:lnTo>
                  <a:pt x="1204" y="194"/>
                </a:lnTo>
                <a:lnTo>
                  <a:pt x="1174" y="196"/>
                </a:lnTo>
                <a:lnTo>
                  <a:pt x="1114" y="211"/>
                </a:lnTo>
                <a:lnTo>
                  <a:pt x="1058" y="240"/>
                </a:lnTo>
                <a:lnTo>
                  <a:pt x="1009" y="285"/>
                </a:lnTo>
                <a:lnTo>
                  <a:pt x="988" y="313"/>
                </a:lnTo>
                <a:lnTo>
                  <a:pt x="971" y="337"/>
                </a:lnTo>
                <a:lnTo>
                  <a:pt x="932" y="362"/>
                </a:lnTo>
                <a:lnTo>
                  <a:pt x="912" y="363"/>
                </a:lnTo>
                <a:lnTo>
                  <a:pt x="890" y="360"/>
                </a:lnTo>
                <a:lnTo>
                  <a:pt x="849" y="341"/>
                </a:lnTo>
                <a:lnTo>
                  <a:pt x="830" y="327"/>
                </a:lnTo>
                <a:lnTo>
                  <a:pt x="792" y="298"/>
                </a:lnTo>
                <a:lnTo>
                  <a:pt x="755" y="275"/>
                </a:lnTo>
                <a:lnTo>
                  <a:pt x="724" y="256"/>
                </a:lnTo>
                <a:lnTo>
                  <a:pt x="671" y="204"/>
                </a:lnTo>
                <a:lnTo>
                  <a:pt x="628" y="141"/>
                </a:lnTo>
                <a:lnTo>
                  <a:pt x="591" y="70"/>
                </a:lnTo>
                <a:lnTo>
                  <a:pt x="575" y="34"/>
                </a:lnTo>
                <a:lnTo>
                  <a:pt x="616" y="0"/>
                </a:lnTo>
                <a:lnTo>
                  <a:pt x="633" y="35"/>
                </a:lnTo>
                <a:lnTo>
                  <a:pt x="667" y="101"/>
                </a:lnTo>
                <a:lnTo>
                  <a:pt x="705" y="157"/>
                </a:lnTo>
                <a:lnTo>
                  <a:pt x="749" y="200"/>
                </a:lnTo>
                <a:lnTo>
                  <a:pt x="773" y="215"/>
                </a:lnTo>
                <a:lnTo>
                  <a:pt x="817" y="242"/>
                </a:lnTo>
                <a:lnTo>
                  <a:pt x="853" y="270"/>
                </a:lnTo>
                <a:lnTo>
                  <a:pt x="871" y="282"/>
                </a:lnTo>
                <a:lnTo>
                  <a:pt x="901" y="298"/>
                </a:lnTo>
                <a:lnTo>
                  <a:pt x="912" y="298"/>
                </a:lnTo>
                <a:lnTo>
                  <a:pt x="922" y="298"/>
                </a:lnTo>
                <a:lnTo>
                  <a:pt x="941" y="285"/>
                </a:lnTo>
                <a:lnTo>
                  <a:pt x="953" y="270"/>
                </a:lnTo>
                <a:lnTo>
                  <a:pt x="977" y="236"/>
                </a:lnTo>
                <a:lnTo>
                  <a:pt x="1035" y="183"/>
                </a:lnTo>
                <a:lnTo>
                  <a:pt x="1100" y="148"/>
                </a:lnTo>
                <a:lnTo>
                  <a:pt x="1170" y="131"/>
                </a:lnTo>
                <a:lnTo>
                  <a:pt x="1204" y="130"/>
                </a:lnTo>
                <a:lnTo>
                  <a:pt x="1243" y="131"/>
                </a:lnTo>
                <a:lnTo>
                  <a:pt x="1320" y="151"/>
                </a:lnTo>
                <a:lnTo>
                  <a:pt x="1357" y="171"/>
                </a:lnTo>
                <a:lnTo>
                  <a:pt x="1378" y="182"/>
                </a:lnTo>
                <a:lnTo>
                  <a:pt x="1412" y="211"/>
                </a:lnTo>
                <a:lnTo>
                  <a:pt x="1426" y="229"/>
                </a:lnTo>
                <a:lnTo>
                  <a:pt x="1438" y="249"/>
                </a:lnTo>
                <a:lnTo>
                  <a:pt x="1451" y="295"/>
                </a:lnTo>
                <a:lnTo>
                  <a:pt x="1452" y="320"/>
                </a:lnTo>
                <a:lnTo>
                  <a:pt x="1452" y="341"/>
                </a:lnTo>
                <a:lnTo>
                  <a:pt x="1444" y="385"/>
                </a:lnTo>
                <a:lnTo>
                  <a:pt x="1437" y="409"/>
                </a:lnTo>
                <a:lnTo>
                  <a:pt x="1428" y="438"/>
                </a:lnTo>
                <a:lnTo>
                  <a:pt x="1403" y="493"/>
                </a:lnTo>
                <a:lnTo>
                  <a:pt x="1373" y="542"/>
                </a:lnTo>
                <a:lnTo>
                  <a:pt x="1339" y="585"/>
                </a:lnTo>
                <a:lnTo>
                  <a:pt x="1300" y="620"/>
                </a:lnTo>
                <a:lnTo>
                  <a:pt x="1258" y="648"/>
                </a:lnTo>
                <a:lnTo>
                  <a:pt x="1214" y="667"/>
                </a:lnTo>
                <a:lnTo>
                  <a:pt x="1167" y="678"/>
                </a:lnTo>
                <a:lnTo>
                  <a:pt x="1142" y="678"/>
                </a:lnTo>
                <a:lnTo>
                  <a:pt x="1141" y="678"/>
                </a:lnTo>
                <a:lnTo>
                  <a:pt x="1128" y="678"/>
                </a:lnTo>
                <a:lnTo>
                  <a:pt x="1113" y="676"/>
                </a:lnTo>
                <a:lnTo>
                  <a:pt x="1141" y="710"/>
                </a:lnTo>
                <a:lnTo>
                  <a:pt x="1193" y="794"/>
                </a:lnTo>
                <a:lnTo>
                  <a:pt x="1232" y="888"/>
                </a:lnTo>
                <a:lnTo>
                  <a:pt x="1250" y="966"/>
                </a:lnTo>
                <a:lnTo>
                  <a:pt x="1255" y="1020"/>
                </a:lnTo>
                <a:lnTo>
                  <a:pt x="1256" y="1048"/>
                </a:lnTo>
                <a:lnTo>
                  <a:pt x="1255" y="1090"/>
                </a:lnTo>
                <a:lnTo>
                  <a:pt x="1249" y="1132"/>
                </a:lnTo>
                <a:lnTo>
                  <a:pt x="1242" y="1160"/>
                </a:lnTo>
                <a:lnTo>
                  <a:pt x="1219" y="1202"/>
                </a:lnTo>
                <a:lnTo>
                  <a:pt x="1203" y="1216"/>
                </a:lnTo>
                <a:lnTo>
                  <a:pt x="1188" y="1225"/>
                </a:lnTo>
                <a:lnTo>
                  <a:pt x="1153" y="1235"/>
                </a:lnTo>
                <a:lnTo>
                  <a:pt x="1135" y="1235"/>
                </a:lnTo>
                <a:lnTo>
                  <a:pt x="1071" y="1228"/>
                </a:lnTo>
                <a:lnTo>
                  <a:pt x="1020" y="12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53AE4FCC-002E-4B0E-94EA-40E945D7B88F}"/>
              </a:ext>
            </a:extLst>
          </p:cNvPr>
          <p:cNvSpPr>
            <a:spLocks/>
          </p:cNvSpPr>
          <p:nvPr/>
        </p:nvSpPr>
        <p:spPr bwMode="auto">
          <a:xfrm>
            <a:off x="9812338" y="4324350"/>
            <a:ext cx="152400" cy="252413"/>
          </a:xfrm>
          <a:custGeom>
            <a:avLst/>
            <a:gdLst>
              <a:gd name="T0" fmla="*/ 2147483646 w 193"/>
              <a:gd name="T1" fmla="*/ 2147483646 h 476"/>
              <a:gd name="T2" fmla="*/ 2147483646 w 193"/>
              <a:gd name="T3" fmla="*/ 2147483646 h 476"/>
              <a:gd name="T4" fmla="*/ 2147483646 w 193"/>
              <a:gd name="T5" fmla="*/ 2147483646 h 476"/>
              <a:gd name="T6" fmla="*/ 2147483646 w 193"/>
              <a:gd name="T7" fmla="*/ 2147483646 h 476"/>
              <a:gd name="T8" fmla="*/ 2147483646 w 193"/>
              <a:gd name="T9" fmla="*/ 2147483646 h 476"/>
              <a:gd name="T10" fmla="*/ 2147483646 w 193"/>
              <a:gd name="T11" fmla="*/ 2147483646 h 476"/>
              <a:gd name="T12" fmla="*/ 2147483646 w 193"/>
              <a:gd name="T13" fmla="*/ 2147483646 h 476"/>
              <a:gd name="T14" fmla="*/ 2147483646 w 193"/>
              <a:gd name="T15" fmla="*/ 2147483646 h 476"/>
              <a:gd name="T16" fmla="*/ 2147483646 w 193"/>
              <a:gd name="T17" fmla="*/ 2147483646 h 476"/>
              <a:gd name="T18" fmla="*/ 2147483646 w 193"/>
              <a:gd name="T19" fmla="*/ 2147483646 h 476"/>
              <a:gd name="T20" fmla="*/ 2147483646 w 193"/>
              <a:gd name="T21" fmla="*/ 2147483646 h 476"/>
              <a:gd name="T22" fmla="*/ 2147483646 w 193"/>
              <a:gd name="T23" fmla="*/ 2147483646 h 476"/>
              <a:gd name="T24" fmla="*/ 2147483646 w 193"/>
              <a:gd name="T25" fmla="*/ 2147483646 h 476"/>
              <a:gd name="T26" fmla="*/ 0 w 193"/>
              <a:gd name="T27" fmla="*/ 2147483646 h 476"/>
              <a:gd name="T28" fmla="*/ 2147483646 w 193"/>
              <a:gd name="T29" fmla="*/ 2147483646 h 476"/>
              <a:gd name="T30" fmla="*/ 2147483646 w 193"/>
              <a:gd name="T31" fmla="*/ 2147483646 h 476"/>
              <a:gd name="T32" fmla="*/ 2147483646 w 193"/>
              <a:gd name="T33" fmla="*/ 2147483646 h 476"/>
              <a:gd name="T34" fmla="*/ 2147483646 w 193"/>
              <a:gd name="T35" fmla="*/ 2147483646 h 476"/>
              <a:gd name="T36" fmla="*/ 2147483646 w 193"/>
              <a:gd name="T37" fmla="*/ 2147483646 h 476"/>
              <a:gd name="T38" fmla="*/ 2147483646 w 193"/>
              <a:gd name="T39" fmla="*/ 2147483646 h 476"/>
              <a:gd name="T40" fmla="*/ 2147483646 w 193"/>
              <a:gd name="T41" fmla="*/ 0 h 476"/>
              <a:gd name="T42" fmla="*/ 2147483646 w 193"/>
              <a:gd name="T43" fmla="*/ 2147483646 h 476"/>
              <a:gd name="T44" fmla="*/ 2147483646 w 193"/>
              <a:gd name="T45" fmla="*/ 2147483646 h 476"/>
              <a:gd name="T46" fmla="*/ 2147483646 w 193"/>
              <a:gd name="T47" fmla="*/ 2147483646 h 476"/>
              <a:gd name="T48" fmla="*/ 2147483646 w 193"/>
              <a:gd name="T49" fmla="*/ 2147483646 h 476"/>
              <a:gd name="T50" fmla="*/ 2147483646 w 193"/>
              <a:gd name="T51" fmla="*/ 2147483646 h 476"/>
              <a:gd name="T52" fmla="*/ 2147483646 w 193"/>
              <a:gd name="T53" fmla="*/ 2147483646 h 47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93" h="476">
                <a:moveTo>
                  <a:pt x="189" y="262"/>
                </a:moveTo>
                <a:lnTo>
                  <a:pt x="183" y="300"/>
                </a:lnTo>
                <a:lnTo>
                  <a:pt x="172" y="363"/>
                </a:lnTo>
                <a:lnTo>
                  <a:pt x="156" y="411"/>
                </a:lnTo>
                <a:lnTo>
                  <a:pt x="138" y="445"/>
                </a:lnTo>
                <a:lnTo>
                  <a:pt x="118" y="466"/>
                </a:lnTo>
                <a:lnTo>
                  <a:pt x="98" y="476"/>
                </a:lnTo>
                <a:lnTo>
                  <a:pt x="77" y="474"/>
                </a:lnTo>
                <a:lnTo>
                  <a:pt x="58" y="462"/>
                </a:lnTo>
                <a:lnTo>
                  <a:pt x="39" y="441"/>
                </a:lnTo>
                <a:lnTo>
                  <a:pt x="24" y="413"/>
                </a:lnTo>
                <a:lnTo>
                  <a:pt x="11" y="376"/>
                </a:lnTo>
                <a:lnTo>
                  <a:pt x="3" y="335"/>
                </a:lnTo>
                <a:lnTo>
                  <a:pt x="0" y="287"/>
                </a:lnTo>
                <a:lnTo>
                  <a:pt x="2" y="234"/>
                </a:lnTo>
                <a:lnTo>
                  <a:pt x="11" y="180"/>
                </a:lnTo>
                <a:lnTo>
                  <a:pt x="27" y="123"/>
                </a:lnTo>
                <a:lnTo>
                  <a:pt x="39" y="93"/>
                </a:lnTo>
                <a:lnTo>
                  <a:pt x="53" y="58"/>
                </a:lnTo>
                <a:lnTo>
                  <a:pt x="82" y="15"/>
                </a:lnTo>
                <a:lnTo>
                  <a:pt x="112" y="0"/>
                </a:lnTo>
                <a:lnTo>
                  <a:pt x="140" y="10"/>
                </a:lnTo>
                <a:lnTo>
                  <a:pt x="164" y="39"/>
                </a:lnTo>
                <a:lnTo>
                  <a:pt x="182" y="88"/>
                </a:lnTo>
                <a:lnTo>
                  <a:pt x="193" y="149"/>
                </a:lnTo>
                <a:lnTo>
                  <a:pt x="193" y="223"/>
                </a:lnTo>
                <a:lnTo>
                  <a:pt x="189" y="2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37A8BBF6-636C-43CD-9B81-4ED17BF0B1CB}"/>
              </a:ext>
            </a:extLst>
          </p:cNvPr>
          <p:cNvSpPr>
            <a:spLocks/>
          </p:cNvSpPr>
          <p:nvPr/>
        </p:nvSpPr>
        <p:spPr bwMode="auto">
          <a:xfrm>
            <a:off x="4251325" y="2570163"/>
            <a:ext cx="1017588" cy="877887"/>
          </a:xfrm>
          <a:custGeom>
            <a:avLst/>
            <a:gdLst>
              <a:gd name="T0" fmla="*/ 2147483646 w 1281"/>
              <a:gd name="T1" fmla="*/ 2147483646 h 1659"/>
              <a:gd name="T2" fmla="*/ 0 w 1281"/>
              <a:gd name="T3" fmla="*/ 2147483646 h 1659"/>
              <a:gd name="T4" fmla="*/ 2147483646 w 1281"/>
              <a:gd name="T5" fmla="*/ 2147483646 h 1659"/>
              <a:gd name="T6" fmla="*/ 2147483646 w 1281"/>
              <a:gd name="T7" fmla="*/ 2147483646 h 1659"/>
              <a:gd name="T8" fmla="*/ 2147483646 w 1281"/>
              <a:gd name="T9" fmla="*/ 2147483646 h 1659"/>
              <a:gd name="T10" fmla="*/ 2147483646 w 1281"/>
              <a:gd name="T11" fmla="*/ 2147483646 h 1659"/>
              <a:gd name="T12" fmla="*/ 2147483646 w 1281"/>
              <a:gd name="T13" fmla="*/ 2147483646 h 1659"/>
              <a:gd name="T14" fmla="*/ 2147483646 w 1281"/>
              <a:gd name="T15" fmla="*/ 2147483646 h 1659"/>
              <a:gd name="T16" fmla="*/ 2147483646 w 1281"/>
              <a:gd name="T17" fmla="*/ 2147483646 h 1659"/>
              <a:gd name="T18" fmla="*/ 2147483646 w 1281"/>
              <a:gd name="T19" fmla="*/ 2147483646 h 1659"/>
              <a:gd name="T20" fmla="*/ 2147483646 w 1281"/>
              <a:gd name="T21" fmla="*/ 2147483646 h 1659"/>
              <a:gd name="T22" fmla="*/ 2147483646 w 1281"/>
              <a:gd name="T23" fmla="*/ 2147483646 h 1659"/>
              <a:gd name="T24" fmla="*/ 2147483646 w 1281"/>
              <a:gd name="T25" fmla="*/ 2147483646 h 1659"/>
              <a:gd name="T26" fmla="*/ 2147483646 w 1281"/>
              <a:gd name="T27" fmla="*/ 2147483646 h 1659"/>
              <a:gd name="T28" fmla="*/ 2147483646 w 1281"/>
              <a:gd name="T29" fmla="*/ 2147483646 h 1659"/>
              <a:gd name="T30" fmla="*/ 2147483646 w 1281"/>
              <a:gd name="T31" fmla="*/ 2147483646 h 1659"/>
              <a:gd name="T32" fmla="*/ 2147483646 w 1281"/>
              <a:gd name="T33" fmla="*/ 0 h 1659"/>
              <a:gd name="T34" fmla="*/ 2147483646 w 1281"/>
              <a:gd name="T35" fmla="*/ 2147483646 h 1659"/>
              <a:gd name="T36" fmla="*/ 2147483646 w 1281"/>
              <a:gd name="T37" fmla="*/ 2147483646 h 1659"/>
              <a:gd name="T38" fmla="*/ 2147483646 w 1281"/>
              <a:gd name="T39" fmla="*/ 2147483646 h 1659"/>
              <a:gd name="T40" fmla="*/ 2147483646 w 1281"/>
              <a:gd name="T41" fmla="*/ 2147483646 h 1659"/>
              <a:gd name="T42" fmla="*/ 2147483646 w 1281"/>
              <a:gd name="T43" fmla="*/ 2147483646 h 1659"/>
              <a:gd name="T44" fmla="*/ 2147483646 w 1281"/>
              <a:gd name="T45" fmla="*/ 2147483646 h 1659"/>
              <a:gd name="T46" fmla="*/ 2147483646 w 1281"/>
              <a:gd name="T47" fmla="*/ 2147483646 h 1659"/>
              <a:gd name="T48" fmla="*/ 2147483646 w 1281"/>
              <a:gd name="T49" fmla="*/ 2147483646 h 1659"/>
              <a:gd name="T50" fmla="*/ 2147483646 w 1281"/>
              <a:gd name="T51" fmla="*/ 2147483646 h 1659"/>
              <a:gd name="T52" fmla="*/ 2147483646 w 1281"/>
              <a:gd name="T53" fmla="*/ 2147483646 h 1659"/>
              <a:gd name="T54" fmla="*/ 2147483646 w 1281"/>
              <a:gd name="T55" fmla="*/ 2147483646 h 1659"/>
              <a:gd name="T56" fmla="*/ 2147483646 w 1281"/>
              <a:gd name="T57" fmla="*/ 2147483646 h 1659"/>
              <a:gd name="T58" fmla="*/ 2147483646 w 1281"/>
              <a:gd name="T59" fmla="*/ 2147483646 h 1659"/>
              <a:gd name="T60" fmla="*/ 2147483646 w 1281"/>
              <a:gd name="T61" fmla="*/ 2147483646 h 1659"/>
              <a:gd name="T62" fmla="*/ 2147483646 w 1281"/>
              <a:gd name="T63" fmla="*/ 2147483646 h 1659"/>
              <a:gd name="T64" fmla="*/ 2147483646 w 1281"/>
              <a:gd name="T65" fmla="*/ 2147483646 h 1659"/>
              <a:gd name="T66" fmla="*/ 2147483646 w 1281"/>
              <a:gd name="T67" fmla="*/ 2147483646 h 1659"/>
              <a:gd name="T68" fmla="*/ 2147483646 w 1281"/>
              <a:gd name="T69" fmla="*/ 2147483646 h 1659"/>
              <a:gd name="T70" fmla="*/ 2147483646 w 1281"/>
              <a:gd name="T71" fmla="*/ 2147483646 h 1659"/>
              <a:gd name="T72" fmla="*/ 2147483646 w 1281"/>
              <a:gd name="T73" fmla="*/ 2147483646 h 1659"/>
              <a:gd name="T74" fmla="*/ 2147483646 w 1281"/>
              <a:gd name="T75" fmla="*/ 2147483646 h 1659"/>
              <a:gd name="T76" fmla="*/ 2147483646 w 1281"/>
              <a:gd name="T77" fmla="*/ 2147483646 h 1659"/>
              <a:gd name="T78" fmla="*/ 2147483646 w 1281"/>
              <a:gd name="T79" fmla="*/ 2147483646 h 1659"/>
              <a:gd name="T80" fmla="*/ 2147483646 w 1281"/>
              <a:gd name="T81" fmla="*/ 2147483646 h 1659"/>
              <a:gd name="T82" fmla="*/ 2147483646 w 1281"/>
              <a:gd name="T83" fmla="*/ 2147483646 h 1659"/>
              <a:gd name="T84" fmla="*/ 2147483646 w 1281"/>
              <a:gd name="T85" fmla="*/ 2147483646 h 1659"/>
              <a:gd name="T86" fmla="*/ 2147483646 w 1281"/>
              <a:gd name="T87" fmla="*/ 2147483646 h 1659"/>
              <a:gd name="T88" fmla="*/ 2147483646 w 1281"/>
              <a:gd name="T89" fmla="*/ 2147483646 h 1659"/>
              <a:gd name="T90" fmla="*/ 2147483646 w 1281"/>
              <a:gd name="T91" fmla="*/ 2147483646 h 1659"/>
              <a:gd name="T92" fmla="*/ 2147483646 w 1281"/>
              <a:gd name="T93" fmla="*/ 2147483646 h 1659"/>
              <a:gd name="T94" fmla="*/ 2147483646 w 1281"/>
              <a:gd name="T95" fmla="*/ 2147483646 h 1659"/>
              <a:gd name="T96" fmla="*/ 2147483646 w 1281"/>
              <a:gd name="T97" fmla="*/ 2147483646 h 1659"/>
              <a:gd name="T98" fmla="*/ 2147483646 w 1281"/>
              <a:gd name="T99" fmla="*/ 2147483646 h 1659"/>
              <a:gd name="T100" fmla="*/ 2147483646 w 1281"/>
              <a:gd name="T101" fmla="*/ 2147483646 h 1659"/>
              <a:gd name="T102" fmla="*/ 2147483646 w 1281"/>
              <a:gd name="T103" fmla="*/ 2147483646 h 1659"/>
              <a:gd name="T104" fmla="*/ 2147483646 w 1281"/>
              <a:gd name="T105" fmla="*/ 2147483646 h 1659"/>
              <a:gd name="T106" fmla="*/ 2147483646 w 1281"/>
              <a:gd name="T107" fmla="*/ 2147483646 h 1659"/>
              <a:gd name="T108" fmla="*/ 2147483646 w 1281"/>
              <a:gd name="T109" fmla="*/ 2147483646 h 1659"/>
              <a:gd name="T110" fmla="*/ 2147483646 w 1281"/>
              <a:gd name="T111" fmla="*/ 2147483646 h 1659"/>
              <a:gd name="T112" fmla="*/ 2147483646 w 1281"/>
              <a:gd name="T113" fmla="*/ 2147483646 h 1659"/>
              <a:gd name="T114" fmla="*/ 2147483646 w 1281"/>
              <a:gd name="T115" fmla="*/ 2147483646 h 1659"/>
              <a:gd name="T116" fmla="*/ 2147483646 w 1281"/>
              <a:gd name="T117" fmla="*/ 2147483646 h 1659"/>
              <a:gd name="T118" fmla="*/ 2147483646 w 1281"/>
              <a:gd name="T119" fmla="*/ 2147483646 h 1659"/>
              <a:gd name="T120" fmla="*/ 2147483646 w 1281"/>
              <a:gd name="T121" fmla="*/ 2147483646 h 1659"/>
              <a:gd name="T122" fmla="*/ 2147483646 w 1281"/>
              <a:gd name="T123" fmla="*/ 2147483646 h 1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281" h="1659">
                <a:moveTo>
                  <a:pt x="1" y="829"/>
                </a:moveTo>
                <a:lnTo>
                  <a:pt x="0" y="786"/>
                </a:lnTo>
                <a:lnTo>
                  <a:pt x="6" y="701"/>
                </a:lnTo>
                <a:lnTo>
                  <a:pt x="20" y="617"/>
                </a:lnTo>
                <a:lnTo>
                  <a:pt x="40" y="537"/>
                </a:lnTo>
                <a:lnTo>
                  <a:pt x="66" y="461"/>
                </a:lnTo>
                <a:lnTo>
                  <a:pt x="99" y="388"/>
                </a:lnTo>
                <a:lnTo>
                  <a:pt x="137" y="320"/>
                </a:lnTo>
                <a:lnTo>
                  <a:pt x="180" y="257"/>
                </a:lnTo>
                <a:lnTo>
                  <a:pt x="227" y="198"/>
                </a:lnTo>
                <a:lnTo>
                  <a:pt x="278" y="148"/>
                </a:lnTo>
                <a:lnTo>
                  <a:pt x="333" y="103"/>
                </a:lnTo>
                <a:lnTo>
                  <a:pt x="390" y="66"/>
                </a:lnTo>
                <a:lnTo>
                  <a:pt x="450" y="36"/>
                </a:lnTo>
                <a:lnTo>
                  <a:pt x="512" y="16"/>
                </a:lnTo>
                <a:lnTo>
                  <a:pt x="575" y="3"/>
                </a:lnTo>
                <a:lnTo>
                  <a:pt x="641" y="0"/>
                </a:lnTo>
                <a:lnTo>
                  <a:pt x="673" y="2"/>
                </a:lnTo>
                <a:lnTo>
                  <a:pt x="705" y="4"/>
                </a:lnTo>
                <a:lnTo>
                  <a:pt x="769" y="16"/>
                </a:lnTo>
                <a:lnTo>
                  <a:pt x="832" y="36"/>
                </a:lnTo>
                <a:lnTo>
                  <a:pt x="892" y="66"/>
                </a:lnTo>
                <a:lnTo>
                  <a:pt x="949" y="103"/>
                </a:lnTo>
                <a:lnTo>
                  <a:pt x="1003" y="148"/>
                </a:lnTo>
                <a:lnTo>
                  <a:pt x="1054" y="200"/>
                </a:lnTo>
                <a:lnTo>
                  <a:pt x="1100" y="257"/>
                </a:lnTo>
                <a:lnTo>
                  <a:pt x="1144" y="321"/>
                </a:lnTo>
                <a:lnTo>
                  <a:pt x="1180" y="389"/>
                </a:lnTo>
                <a:lnTo>
                  <a:pt x="1213" y="462"/>
                </a:lnTo>
                <a:lnTo>
                  <a:pt x="1240" y="539"/>
                </a:lnTo>
                <a:lnTo>
                  <a:pt x="1261" y="618"/>
                </a:lnTo>
                <a:lnTo>
                  <a:pt x="1274" y="701"/>
                </a:lnTo>
                <a:lnTo>
                  <a:pt x="1281" y="784"/>
                </a:lnTo>
                <a:lnTo>
                  <a:pt x="1281" y="871"/>
                </a:lnTo>
                <a:lnTo>
                  <a:pt x="1276" y="914"/>
                </a:lnTo>
                <a:lnTo>
                  <a:pt x="1273" y="959"/>
                </a:lnTo>
                <a:lnTo>
                  <a:pt x="1260" y="1045"/>
                </a:lnTo>
                <a:lnTo>
                  <a:pt x="1238" y="1128"/>
                </a:lnTo>
                <a:lnTo>
                  <a:pt x="1211" y="1207"/>
                </a:lnTo>
                <a:lnTo>
                  <a:pt x="1176" y="1281"/>
                </a:lnTo>
                <a:lnTo>
                  <a:pt x="1136" y="1351"/>
                </a:lnTo>
                <a:lnTo>
                  <a:pt x="1091" y="1414"/>
                </a:lnTo>
                <a:lnTo>
                  <a:pt x="1041" y="1471"/>
                </a:lnTo>
                <a:lnTo>
                  <a:pt x="988" y="1522"/>
                </a:lnTo>
                <a:lnTo>
                  <a:pt x="930" y="1566"/>
                </a:lnTo>
                <a:lnTo>
                  <a:pt x="869" y="1602"/>
                </a:lnTo>
                <a:lnTo>
                  <a:pt x="807" y="1630"/>
                </a:lnTo>
                <a:lnTo>
                  <a:pt x="743" y="1648"/>
                </a:lnTo>
                <a:lnTo>
                  <a:pt x="677" y="1658"/>
                </a:lnTo>
                <a:lnTo>
                  <a:pt x="610" y="1659"/>
                </a:lnTo>
                <a:lnTo>
                  <a:pt x="544" y="1649"/>
                </a:lnTo>
                <a:lnTo>
                  <a:pt x="511" y="1640"/>
                </a:lnTo>
                <a:lnTo>
                  <a:pt x="458" y="1624"/>
                </a:lnTo>
                <a:lnTo>
                  <a:pt x="357" y="1574"/>
                </a:lnTo>
                <a:lnTo>
                  <a:pt x="264" y="1500"/>
                </a:lnTo>
                <a:lnTo>
                  <a:pt x="182" y="1407"/>
                </a:lnTo>
                <a:lnTo>
                  <a:pt x="113" y="1298"/>
                </a:lnTo>
                <a:lnTo>
                  <a:pt x="58" y="1175"/>
                </a:lnTo>
                <a:lnTo>
                  <a:pt x="21" y="1042"/>
                </a:lnTo>
                <a:lnTo>
                  <a:pt x="5" y="938"/>
                </a:lnTo>
                <a:lnTo>
                  <a:pt x="1" y="865"/>
                </a:lnTo>
                <a:lnTo>
                  <a:pt x="1" y="8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48CD387B-D72A-488D-98C5-38E1A5A2276D}"/>
              </a:ext>
            </a:extLst>
          </p:cNvPr>
          <p:cNvSpPr>
            <a:spLocks noEditPoints="1"/>
          </p:cNvSpPr>
          <p:nvPr/>
        </p:nvSpPr>
        <p:spPr bwMode="auto">
          <a:xfrm>
            <a:off x="4222750" y="2544763"/>
            <a:ext cx="1076325" cy="930275"/>
          </a:xfrm>
          <a:custGeom>
            <a:avLst/>
            <a:gdLst>
              <a:gd name="T0" fmla="*/ 2147483646 w 1356"/>
              <a:gd name="T1" fmla="*/ 2147483646 h 1759"/>
              <a:gd name="T2" fmla="*/ 2147483646 w 1356"/>
              <a:gd name="T3" fmla="*/ 2147483646 h 1759"/>
              <a:gd name="T4" fmla="*/ 2147483646 w 1356"/>
              <a:gd name="T5" fmla="*/ 2147483646 h 1759"/>
              <a:gd name="T6" fmla="*/ 2147483646 w 1356"/>
              <a:gd name="T7" fmla="*/ 2147483646 h 1759"/>
              <a:gd name="T8" fmla="*/ 2147483646 w 1356"/>
              <a:gd name="T9" fmla="*/ 2147483646 h 1759"/>
              <a:gd name="T10" fmla="*/ 2147483646 w 1356"/>
              <a:gd name="T11" fmla="*/ 2147483646 h 1759"/>
              <a:gd name="T12" fmla="*/ 2147483646 w 1356"/>
              <a:gd name="T13" fmla="*/ 2147483646 h 1759"/>
              <a:gd name="T14" fmla="*/ 2147483646 w 1356"/>
              <a:gd name="T15" fmla="*/ 2147483646 h 1759"/>
              <a:gd name="T16" fmla="*/ 2147483646 w 1356"/>
              <a:gd name="T17" fmla="*/ 2147483646 h 1759"/>
              <a:gd name="T18" fmla="*/ 2147483646 w 1356"/>
              <a:gd name="T19" fmla="*/ 2147483646 h 1759"/>
              <a:gd name="T20" fmla="*/ 2147483646 w 1356"/>
              <a:gd name="T21" fmla="*/ 2147483646 h 1759"/>
              <a:gd name="T22" fmla="*/ 2147483646 w 1356"/>
              <a:gd name="T23" fmla="*/ 2147483646 h 1759"/>
              <a:gd name="T24" fmla="*/ 2147483646 w 1356"/>
              <a:gd name="T25" fmla="*/ 2147483646 h 1759"/>
              <a:gd name="T26" fmla="*/ 2147483646 w 1356"/>
              <a:gd name="T27" fmla="*/ 2147483646 h 1759"/>
              <a:gd name="T28" fmla="*/ 2147483646 w 1356"/>
              <a:gd name="T29" fmla="*/ 2147483646 h 1759"/>
              <a:gd name="T30" fmla="*/ 0 w 1356"/>
              <a:gd name="T31" fmla="*/ 2147483646 h 1759"/>
              <a:gd name="T32" fmla="*/ 0 w 1356"/>
              <a:gd name="T33" fmla="*/ 2147483646 h 1759"/>
              <a:gd name="T34" fmla="*/ 2147483646 w 1356"/>
              <a:gd name="T35" fmla="*/ 2147483646 h 1759"/>
              <a:gd name="T36" fmla="*/ 2147483646 w 1356"/>
              <a:gd name="T37" fmla="*/ 2147483646 h 1759"/>
              <a:gd name="T38" fmla="*/ 2147483646 w 1356"/>
              <a:gd name="T39" fmla="*/ 2147483646 h 1759"/>
              <a:gd name="T40" fmla="*/ 2147483646 w 1356"/>
              <a:gd name="T41" fmla="*/ 2147483646 h 1759"/>
              <a:gd name="T42" fmla="*/ 2147483646 w 1356"/>
              <a:gd name="T43" fmla="*/ 2147483646 h 1759"/>
              <a:gd name="T44" fmla="*/ 2147483646 w 1356"/>
              <a:gd name="T45" fmla="*/ 0 h 1759"/>
              <a:gd name="T46" fmla="*/ 2147483646 w 1356"/>
              <a:gd name="T47" fmla="*/ 2147483646 h 1759"/>
              <a:gd name="T48" fmla="*/ 2147483646 w 1356"/>
              <a:gd name="T49" fmla="*/ 2147483646 h 1759"/>
              <a:gd name="T50" fmla="*/ 2147483646 w 1356"/>
              <a:gd name="T51" fmla="*/ 2147483646 h 1759"/>
              <a:gd name="T52" fmla="*/ 2147483646 w 1356"/>
              <a:gd name="T53" fmla="*/ 2147483646 h 1759"/>
              <a:gd name="T54" fmla="*/ 2147483646 w 1356"/>
              <a:gd name="T55" fmla="*/ 2147483646 h 1759"/>
              <a:gd name="T56" fmla="*/ 2147483646 w 1356"/>
              <a:gd name="T57" fmla="*/ 2147483646 h 1759"/>
              <a:gd name="T58" fmla="*/ 2147483646 w 1356"/>
              <a:gd name="T59" fmla="*/ 2147483646 h 1759"/>
              <a:gd name="T60" fmla="*/ 2147483646 w 1356"/>
              <a:gd name="T61" fmla="*/ 2147483646 h 1759"/>
              <a:gd name="T62" fmla="*/ 2147483646 w 1356"/>
              <a:gd name="T63" fmla="*/ 2147483646 h 1759"/>
              <a:gd name="T64" fmla="*/ 2147483646 w 1356"/>
              <a:gd name="T65" fmla="*/ 2147483646 h 1759"/>
              <a:gd name="T66" fmla="*/ 2147483646 w 1356"/>
              <a:gd name="T67" fmla="*/ 2147483646 h 1759"/>
              <a:gd name="T68" fmla="*/ 2147483646 w 1356"/>
              <a:gd name="T69" fmla="*/ 2147483646 h 1759"/>
              <a:gd name="T70" fmla="*/ 2147483646 w 1356"/>
              <a:gd name="T71" fmla="*/ 2147483646 h 1759"/>
              <a:gd name="T72" fmla="*/ 2147483646 w 1356"/>
              <a:gd name="T73" fmla="*/ 2147483646 h 1759"/>
              <a:gd name="T74" fmla="*/ 2147483646 w 1356"/>
              <a:gd name="T75" fmla="*/ 2147483646 h 1759"/>
              <a:gd name="T76" fmla="*/ 2147483646 w 1356"/>
              <a:gd name="T77" fmla="*/ 2147483646 h 1759"/>
              <a:gd name="T78" fmla="*/ 2147483646 w 1356"/>
              <a:gd name="T79" fmla="*/ 2147483646 h 1759"/>
              <a:gd name="T80" fmla="*/ 2147483646 w 1356"/>
              <a:gd name="T81" fmla="*/ 2147483646 h 1759"/>
              <a:gd name="T82" fmla="*/ 2147483646 w 1356"/>
              <a:gd name="T83" fmla="*/ 2147483646 h 1759"/>
              <a:gd name="T84" fmla="*/ 2147483646 w 1356"/>
              <a:gd name="T85" fmla="*/ 2147483646 h 1759"/>
              <a:gd name="T86" fmla="*/ 2147483646 w 1356"/>
              <a:gd name="T87" fmla="*/ 2147483646 h 1759"/>
              <a:gd name="T88" fmla="*/ 2147483646 w 1356"/>
              <a:gd name="T89" fmla="*/ 2147483646 h 1759"/>
              <a:gd name="T90" fmla="*/ 2147483646 w 1356"/>
              <a:gd name="T91" fmla="*/ 2147483646 h 175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56" h="1759">
                <a:moveTo>
                  <a:pt x="713" y="3"/>
                </a:moveTo>
                <a:lnTo>
                  <a:pt x="744" y="4"/>
                </a:lnTo>
                <a:lnTo>
                  <a:pt x="808" y="15"/>
                </a:lnTo>
                <a:lnTo>
                  <a:pt x="870" y="35"/>
                </a:lnTo>
                <a:lnTo>
                  <a:pt x="930" y="63"/>
                </a:lnTo>
                <a:lnTo>
                  <a:pt x="987" y="98"/>
                </a:lnTo>
                <a:lnTo>
                  <a:pt x="1041" y="138"/>
                </a:lnTo>
                <a:lnTo>
                  <a:pt x="1093" y="187"/>
                </a:lnTo>
                <a:lnTo>
                  <a:pt x="1141" y="241"/>
                </a:lnTo>
                <a:lnTo>
                  <a:pt x="1185" y="300"/>
                </a:lnTo>
                <a:lnTo>
                  <a:pt x="1225" y="364"/>
                </a:lnTo>
                <a:lnTo>
                  <a:pt x="1260" y="434"/>
                </a:lnTo>
                <a:lnTo>
                  <a:pt x="1290" y="506"/>
                </a:lnTo>
                <a:lnTo>
                  <a:pt x="1316" y="583"/>
                </a:lnTo>
                <a:lnTo>
                  <a:pt x="1334" y="661"/>
                </a:lnTo>
                <a:lnTo>
                  <a:pt x="1348" y="744"/>
                </a:lnTo>
                <a:lnTo>
                  <a:pt x="1356" y="827"/>
                </a:lnTo>
                <a:lnTo>
                  <a:pt x="1356" y="869"/>
                </a:lnTo>
                <a:lnTo>
                  <a:pt x="1356" y="919"/>
                </a:lnTo>
                <a:lnTo>
                  <a:pt x="1351" y="970"/>
                </a:lnTo>
                <a:lnTo>
                  <a:pt x="1347" y="1011"/>
                </a:lnTo>
                <a:lnTo>
                  <a:pt x="1336" y="1092"/>
                </a:lnTo>
                <a:lnTo>
                  <a:pt x="1318" y="1172"/>
                </a:lnTo>
                <a:lnTo>
                  <a:pt x="1293" y="1246"/>
                </a:lnTo>
                <a:lnTo>
                  <a:pt x="1265" y="1318"/>
                </a:lnTo>
                <a:lnTo>
                  <a:pt x="1231" y="1385"/>
                </a:lnTo>
                <a:lnTo>
                  <a:pt x="1192" y="1448"/>
                </a:lnTo>
                <a:lnTo>
                  <a:pt x="1150" y="1505"/>
                </a:lnTo>
                <a:lnTo>
                  <a:pt x="1079" y="1584"/>
                </a:lnTo>
                <a:lnTo>
                  <a:pt x="974" y="1667"/>
                </a:lnTo>
                <a:lnTo>
                  <a:pt x="889" y="1713"/>
                </a:lnTo>
                <a:lnTo>
                  <a:pt x="831" y="1736"/>
                </a:lnTo>
                <a:lnTo>
                  <a:pt x="769" y="1751"/>
                </a:lnTo>
                <a:lnTo>
                  <a:pt x="708" y="1758"/>
                </a:lnTo>
                <a:lnTo>
                  <a:pt x="678" y="1759"/>
                </a:lnTo>
                <a:lnTo>
                  <a:pt x="644" y="1758"/>
                </a:lnTo>
                <a:lnTo>
                  <a:pt x="574" y="1748"/>
                </a:lnTo>
                <a:lnTo>
                  <a:pt x="541" y="1738"/>
                </a:lnTo>
                <a:lnTo>
                  <a:pt x="485" y="1722"/>
                </a:lnTo>
                <a:lnTo>
                  <a:pt x="378" y="1669"/>
                </a:lnTo>
                <a:lnTo>
                  <a:pt x="281" y="1592"/>
                </a:lnTo>
                <a:lnTo>
                  <a:pt x="195" y="1496"/>
                </a:lnTo>
                <a:lnTo>
                  <a:pt x="122" y="1383"/>
                </a:lnTo>
                <a:lnTo>
                  <a:pt x="64" y="1254"/>
                </a:lnTo>
                <a:lnTo>
                  <a:pt x="23" y="1115"/>
                </a:lnTo>
                <a:lnTo>
                  <a:pt x="6" y="1005"/>
                </a:lnTo>
                <a:lnTo>
                  <a:pt x="0" y="929"/>
                </a:lnTo>
                <a:lnTo>
                  <a:pt x="0" y="892"/>
                </a:lnTo>
                <a:lnTo>
                  <a:pt x="0" y="879"/>
                </a:lnTo>
                <a:lnTo>
                  <a:pt x="0" y="871"/>
                </a:lnTo>
                <a:lnTo>
                  <a:pt x="0" y="861"/>
                </a:lnTo>
                <a:lnTo>
                  <a:pt x="0" y="816"/>
                </a:lnTo>
                <a:lnTo>
                  <a:pt x="8" y="731"/>
                </a:lnTo>
                <a:lnTo>
                  <a:pt x="22" y="647"/>
                </a:lnTo>
                <a:lnTo>
                  <a:pt x="42" y="568"/>
                </a:lnTo>
                <a:lnTo>
                  <a:pt x="69" y="491"/>
                </a:lnTo>
                <a:lnTo>
                  <a:pt x="101" y="417"/>
                </a:lnTo>
                <a:lnTo>
                  <a:pt x="138" y="349"/>
                </a:lnTo>
                <a:lnTo>
                  <a:pt x="180" y="285"/>
                </a:lnTo>
                <a:lnTo>
                  <a:pt x="225" y="226"/>
                </a:lnTo>
                <a:lnTo>
                  <a:pt x="276" y="173"/>
                </a:lnTo>
                <a:lnTo>
                  <a:pt x="329" y="127"/>
                </a:lnTo>
                <a:lnTo>
                  <a:pt x="386" y="86"/>
                </a:lnTo>
                <a:lnTo>
                  <a:pt x="445" y="53"/>
                </a:lnTo>
                <a:lnTo>
                  <a:pt x="506" y="28"/>
                </a:lnTo>
                <a:lnTo>
                  <a:pt x="568" y="10"/>
                </a:lnTo>
                <a:lnTo>
                  <a:pt x="632" y="1"/>
                </a:lnTo>
                <a:lnTo>
                  <a:pt x="665" y="0"/>
                </a:lnTo>
                <a:lnTo>
                  <a:pt x="688" y="0"/>
                </a:lnTo>
                <a:lnTo>
                  <a:pt x="713" y="3"/>
                </a:lnTo>
                <a:close/>
                <a:moveTo>
                  <a:pt x="1277" y="960"/>
                </a:moveTo>
                <a:lnTo>
                  <a:pt x="1277" y="958"/>
                </a:lnTo>
                <a:lnTo>
                  <a:pt x="1277" y="957"/>
                </a:lnTo>
                <a:lnTo>
                  <a:pt x="1280" y="914"/>
                </a:lnTo>
                <a:lnTo>
                  <a:pt x="1281" y="869"/>
                </a:lnTo>
                <a:lnTo>
                  <a:pt x="1280" y="833"/>
                </a:lnTo>
                <a:lnTo>
                  <a:pt x="1274" y="759"/>
                </a:lnTo>
                <a:lnTo>
                  <a:pt x="1263" y="688"/>
                </a:lnTo>
                <a:lnTo>
                  <a:pt x="1245" y="618"/>
                </a:lnTo>
                <a:lnTo>
                  <a:pt x="1210" y="516"/>
                </a:lnTo>
                <a:lnTo>
                  <a:pt x="1147" y="395"/>
                </a:lnTo>
                <a:lnTo>
                  <a:pt x="1068" y="287"/>
                </a:lnTo>
                <a:lnTo>
                  <a:pt x="976" y="202"/>
                </a:lnTo>
                <a:lnTo>
                  <a:pt x="900" y="153"/>
                </a:lnTo>
                <a:lnTo>
                  <a:pt x="847" y="130"/>
                </a:lnTo>
                <a:lnTo>
                  <a:pt x="794" y="113"/>
                </a:lnTo>
                <a:lnTo>
                  <a:pt x="738" y="103"/>
                </a:lnTo>
                <a:lnTo>
                  <a:pt x="709" y="102"/>
                </a:lnTo>
                <a:lnTo>
                  <a:pt x="708" y="102"/>
                </a:lnTo>
                <a:lnTo>
                  <a:pt x="707" y="102"/>
                </a:lnTo>
                <a:lnTo>
                  <a:pt x="686" y="100"/>
                </a:lnTo>
                <a:lnTo>
                  <a:pt x="665" y="99"/>
                </a:lnTo>
                <a:lnTo>
                  <a:pt x="637" y="100"/>
                </a:lnTo>
                <a:lnTo>
                  <a:pt x="580" y="109"/>
                </a:lnTo>
                <a:lnTo>
                  <a:pt x="525" y="124"/>
                </a:lnTo>
                <a:lnTo>
                  <a:pt x="470" y="146"/>
                </a:lnTo>
                <a:lnTo>
                  <a:pt x="392" y="193"/>
                </a:lnTo>
                <a:lnTo>
                  <a:pt x="297" y="276"/>
                </a:lnTo>
                <a:lnTo>
                  <a:pt x="255" y="328"/>
                </a:lnTo>
                <a:lnTo>
                  <a:pt x="215" y="381"/>
                </a:lnTo>
                <a:lnTo>
                  <a:pt x="164" y="472"/>
                </a:lnTo>
                <a:lnTo>
                  <a:pt x="136" y="537"/>
                </a:lnTo>
                <a:lnTo>
                  <a:pt x="113" y="604"/>
                </a:lnTo>
                <a:lnTo>
                  <a:pt x="95" y="675"/>
                </a:lnTo>
                <a:lnTo>
                  <a:pt x="82" y="748"/>
                </a:lnTo>
                <a:lnTo>
                  <a:pt x="76" y="823"/>
                </a:lnTo>
                <a:lnTo>
                  <a:pt x="75" y="861"/>
                </a:lnTo>
                <a:lnTo>
                  <a:pt x="75" y="869"/>
                </a:lnTo>
                <a:lnTo>
                  <a:pt x="75" y="878"/>
                </a:lnTo>
                <a:lnTo>
                  <a:pt x="75" y="879"/>
                </a:lnTo>
                <a:lnTo>
                  <a:pt x="75" y="886"/>
                </a:lnTo>
                <a:lnTo>
                  <a:pt x="75" y="892"/>
                </a:lnTo>
                <a:lnTo>
                  <a:pt x="77" y="958"/>
                </a:lnTo>
                <a:lnTo>
                  <a:pt x="96" y="1088"/>
                </a:lnTo>
                <a:lnTo>
                  <a:pt x="132" y="1211"/>
                </a:lnTo>
                <a:lnTo>
                  <a:pt x="183" y="1324"/>
                </a:lnTo>
                <a:lnTo>
                  <a:pt x="249" y="1426"/>
                </a:lnTo>
                <a:lnTo>
                  <a:pt x="326" y="1511"/>
                </a:lnTo>
                <a:lnTo>
                  <a:pt x="412" y="1579"/>
                </a:lnTo>
                <a:lnTo>
                  <a:pt x="506" y="1627"/>
                </a:lnTo>
                <a:lnTo>
                  <a:pt x="555" y="1641"/>
                </a:lnTo>
                <a:lnTo>
                  <a:pt x="556" y="1641"/>
                </a:lnTo>
                <a:lnTo>
                  <a:pt x="587" y="1650"/>
                </a:lnTo>
                <a:lnTo>
                  <a:pt x="647" y="1659"/>
                </a:lnTo>
                <a:lnTo>
                  <a:pt x="678" y="1660"/>
                </a:lnTo>
                <a:lnTo>
                  <a:pt x="680" y="1660"/>
                </a:lnTo>
                <a:lnTo>
                  <a:pt x="734" y="1657"/>
                </a:lnTo>
                <a:lnTo>
                  <a:pt x="841" y="1630"/>
                </a:lnTo>
                <a:lnTo>
                  <a:pt x="942" y="1577"/>
                </a:lnTo>
                <a:lnTo>
                  <a:pt x="1036" y="1503"/>
                </a:lnTo>
                <a:lnTo>
                  <a:pt x="1118" y="1408"/>
                </a:lnTo>
                <a:lnTo>
                  <a:pt x="1187" y="1296"/>
                </a:lnTo>
                <a:lnTo>
                  <a:pt x="1227" y="1203"/>
                </a:lnTo>
                <a:lnTo>
                  <a:pt x="1248" y="1136"/>
                </a:lnTo>
                <a:lnTo>
                  <a:pt x="1263" y="1067"/>
                </a:lnTo>
                <a:lnTo>
                  <a:pt x="1273" y="996"/>
                </a:lnTo>
                <a:lnTo>
                  <a:pt x="1277" y="9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FCDF275D-3346-4521-A6EB-F3923EFE76C9}"/>
              </a:ext>
            </a:extLst>
          </p:cNvPr>
          <p:cNvSpPr>
            <a:spLocks/>
          </p:cNvSpPr>
          <p:nvPr/>
        </p:nvSpPr>
        <p:spPr bwMode="auto">
          <a:xfrm>
            <a:off x="4840288" y="2879725"/>
            <a:ext cx="236537" cy="385763"/>
          </a:xfrm>
          <a:custGeom>
            <a:avLst/>
            <a:gdLst>
              <a:gd name="T0" fmla="*/ 2147483646 w 297"/>
              <a:gd name="T1" fmla="*/ 2147483646 h 730"/>
              <a:gd name="T2" fmla="*/ 2147483646 w 297"/>
              <a:gd name="T3" fmla="*/ 2147483646 h 730"/>
              <a:gd name="T4" fmla="*/ 2147483646 w 297"/>
              <a:gd name="T5" fmla="*/ 2147483646 h 730"/>
              <a:gd name="T6" fmla="*/ 2147483646 w 297"/>
              <a:gd name="T7" fmla="*/ 2147483646 h 730"/>
              <a:gd name="T8" fmla="*/ 2147483646 w 297"/>
              <a:gd name="T9" fmla="*/ 2147483646 h 730"/>
              <a:gd name="T10" fmla="*/ 2147483646 w 297"/>
              <a:gd name="T11" fmla="*/ 2147483646 h 730"/>
              <a:gd name="T12" fmla="*/ 2147483646 w 297"/>
              <a:gd name="T13" fmla="*/ 0 h 730"/>
              <a:gd name="T14" fmla="*/ 2147483646 w 297"/>
              <a:gd name="T15" fmla="*/ 2147483646 h 730"/>
              <a:gd name="T16" fmla="*/ 2147483646 w 297"/>
              <a:gd name="T17" fmla="*/ 2147483646 h 730"/>
              <a:gd name="T18" fmla="*/ 2147483646 w 297"/>
              <a:gd name="T19" fmla="*/ 2147483646 h 730"/>
              <a:gd name="T20" fmla="*/ 2147483646 w 297"/>
              <a:gd name="T21" fmla="*/ 2147483646 h 730"/>
              <a:gd name="T22" fmla="*/ 2147483646 w 297"/>
              <a:gd name="T23" fmla="*/ 2147483646 h 730"/>
              <a:gd name="T24" fmla="*/ 2147483646 w 297"/>
              <a:gd name="T25" fmla="*/ 2147483646 h 730"/>
              <a:gd name="T26" fmla="*/ 2147483646 w 297"/>
              <a:gd name="T27" fmla="*/ 2147483646 h 730"/>
              <a:gd name="T28" fmla="*/ 2147483646 w 297"/>
              <a:gd name="T29" fmla="*/ 2147483646 h 730"/>
              <a:gd name="T30" fmla="*/ 2147483646 w 297"/>
              <a:gd name="T31" fmla="*/ 2147483646 h 730"/>
              <a:gd name="T32" fmla="*/ 2147483646 w 297"/>
              <a:gd name="T33" fmla="*/ 2147483646 h 730"/>
              <a:gd name="T34" fmla="*/ 2147483646 w 297"/>
              <a:gd name="T35" fmla="*/ 2147483646 h 730"/>
              <a:gd name="T36" fmla="*/ 2147483646 w 297"/>
              <a:gd name="T37" fmla="*/ 2147483646 h 730"/>
              <a:gd name="T38" fmla="*/ 2147483646 w 297"/>
              <a:gd name="T39" fmla="*/ 2147483646 h 730"/>
              <a:gd name="T40" fmla="*/ 2147483646 w 297"/>
              <a:gd name="T41" fmla="*/ 2147483646 h 730"/>
              <a:gd name="T42" fmla="*/ 2147483646 w 297"/>
              <a:gd name="T43" fmla="*/ 2147483646 h 730"/>
              <a:gd name="T44" fmla="*/ 2147483646 w 297"/>
              <a:gd name="T45" fmla="*/ 2147483646 h 730"/>
              <a:gd name="T46" fmla="*/ 2147483646 w 297"/>
              <a:gd name="T47" fmla="*/ 2147483646 h 730"/>
              <a:gd name="T48" fmla="*/ 2147483646 w 297"/>
              <a:gd name="T49" fmla="*/ 2147483646 h 730"/>
              <a:gd name="T50" fmla="*/ 2147483646 w 297"/>
              <a:gd name="T51" fmla="*/ 2147483646 h 730"/>
              <a:gd name="T52" fmla="*/ 2147483646 w 297"/>
              <a:gd name="T53" fmla="*/ 2147483646 h 730"/>
              <a:gd name="T54" fmla="*/ 2147483646 w 297"/>
              <a:gd name="T55" fmla="*/ 2147483646 h 730"/>
              <a:gd name="T56" fmla="*/ 0 w 297"/>
              <a:gd name="T57" fmla="*/ 2147483646 h 730"/>
              <a:gd name="T58" fmla="*/ 0 w 297"/>
              <a:gd name="T59" fmla="*/ 2147483646 h 730"/>
              <a:gd name="T60" fmla="*/ 2147483646 w 297"/>
              <a:gd name="T61" fmla="*/ 2147483646 h 73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7" h="730">
                <a:moveTo>
                  <a:pt x="7" y="328"/>
                </a:moveTo>
                <a:lnTo>
                  <a:pt x="15" y="270"/>
                </a:lnTo>
                <a:lnTo>
                  <a:pt x="34" y="173"/>
                </a:lnTo>
                <a:lnTo>
                  <a:pt x="57" y="99"/>
                </a:lnTo>
                <a:lnTo>
                  <a:pt x="85" y="48"/>
                </a:lnTo>
                <a:lnTo>
                  <a:pt x="115" y="14"/>
                </a:lnTo>
                <a:lnTo>
                  <a:pt x="146" y="0"/>
                </a:lnTo>
                <a:lnTo>
                  <a:pt x="178" y="3"/>
                </a:lnTo>
                <a:lnTo>
                  <a:pt x="209" y="21"/>
                </a:lnTo>
                <a:lnTo>
                  <a:pt x="236" y="53"/>
                </a:lnTo>
                <a:lnTo>
                  <a:pt x="260" y="98"/>
                </a:lnTo>
                <a:lnTo>
                  <a:pt x="279" y="154"/>
                </a:lnTo>
                <a:lnTo>
                  <a:pt x="292" y="218"/>
                </a:lnTo>
                <a:lnTo>
                  <a:pt x="297" y="291"/>
                </a:lnTo>
                <a:lnTo>
                  <a:pt x="293" y="370"/>
                </a:lnTo>
                <a:lnTo>
                  <a:pt x="279" y="455"/>
                </a:lnTo>
                <a:lnTo>
                  <a:pt x="254" y="543"/>
                </a:lnTo>
                <a:lnTo>
                  <a:pt x="236" y="588"/>
                </a:lnTo>
                <a:lnTo>
                  <a:pt x="227" y="616"/>
                </a:lnTo>
                <a:lnTo>
                  <a:pt x="204" y="660"/>
                </a:lnTo>
                <a:lnTo>
                  <a:pt x="182" y="694"/>
                </a:lnTo>
                <a:lnTo>
                  <a:pt x="159" y="716"/>
                </a:lnTo>
                <a:lnTo>
                  <a:pt x="137" y="727"/>
                </a:lnTo>
                <a:lnTo>
                  <a:pt x="115" y="730"/>
                </a:lnTo>
                <a:lnTo>
                  <a:pt x="93" y="723"/>
                </a:lnTo>
                <a:lnTo>
                  <a:pt x="73" y="708"/>
                </a:lnTo>
                <a:lnTo>
                  <a:pt x="45" y="670"/>
                </a:lnTo>
                <a:lnTo>
                  <a:pt x="17" y="598"/>
                </a:lnTo>
                <a:lnTo>
                  <a:pt x="0" y="501"/>
                </a:lnTo>
                <a:lnTo>
                  <a:pt x="0" y="390"/>
                </a:lnTo>
                <a:lnTo>
                  <a:pt x="7" y="3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F3A8474D-3C91-4FDF-B197-A2AE0BB0ADC7}"/>
              </a:ext>
            </a:extLst>
          </p:cNvPr>
          <p:cNvSpPr>
            <a:spLocks/>
          </p:cNvSpPr>
          <p:nvPr/>
        </p:nvSpPr>
        <p:spPr bwMode="auto">
          <a:xfrm>
            <a:off x="5635625" y="2570163"/>
            <a:ext cx="1017588" cy="877887"/>
          </a:xfrm>
          <a:custGeom>
            <a:avLst/>
            <a:gdLst>
              <a:gd name="T0" fmla="*/ 0 w 1281"/>
              <a:gd name="T1" fmla="*/ 2147483646 h 1659"/>
              <a:gd name="T2" fmla="*/ 0 w 1281"/>
              <a:gd name="T3" fmla="*/ 2147483646 h 1659"/>
              <a:gd name="T4" fmla="*/ 2147483646 w 1281"/>
              <a:gd name="T5" fmla="*/ 2147483646 h 1659"/>
              <a:gd name="T6" fmla="*/ 2147483646 w 1281"/>
              <a:gd name="T7" fmla="*/ 2147483646 h 1659"/>
              <a:gd name="T8" fmla="*/ 2147483646 w 1281"/>
              <a:gd name="T9" fmla="*/ 2147483646 h 1659"/>
              <a:gd name="T10" fmla="*/ 2147483646 w 1281"/>
              <a:gd name="T11" fmla="*/ 2147483646 h 1659"/>
              <a:gd name="T12" fmla="*/ 2147483646 w 1281"/>
              <a:gd name="T13" fmla="*/ 2147483646 h 1659"/>
              <a:gd name="T14" fmla="*/ 2147483646 w 1281"/>
              <a:gd name="T15" fmla="*/ 2147483646 h 1659"/>
              <a:gd name="T16" fmla="*/ 2147483646 w 1281"/>
              <a:gd name="T17" fmla="*/ 2147483646 h 1659"/>
              <a:gd name="T18" fmla="*/ 2147483646 w 1281"/>
              <a:gd name="T19" fmla="*/ 2147483646 h 1659"/>
              <a:gd name="T20" fmla="*/ 2147483646 w 1281"/>
              <a:gd name="T21" fmla="*/ 2147483646 h 1659"/>
              <a:gd name="T22" fmla="*/ 2147483646 w 1281"/>
              <a:gd name="T23" fmla="*/ 2147483646 h 1659"/>
              <a:gd name="T24" fmla="*/ 2147483646 w 1281"/>
              <a:gd name="T25" fmla="*/ 2147483646 h 1659"/>
              <a:gd name="T26" fmla="*/ 2147483646 w 1281"/>
              <a:gd name="T27" fmla="*/ 2147483646 h 1659"/>
              <a:gd name="T28" fmla="*/ 2147483646 w 1281"/>
              <a:gd name="T29" fmla="*/ 2147483646 h 1659"/>
              <a:gd name="T30" fmla="*/ 2147483646 w 1281"/>
              <a:gd name="T31" fmla="*/ 2147483646 h 1659"/>
              <a:gd name="T32" fmla="*/ 2147483646 w 1281"/>
              <a:gd name="T33" fmla="*/ 0 h 1659"/>
              <a:gd name="T34" fmla="*/ 2147483646 w 1281"/>
              <a:gd name="T35" fmla="*/ 2147483646 h 1659"/>
              <a:gd name="T36" fmla="*/ 2147483646 w 1281"/>
              <a:gd name="T37" fmla="*/ 2147483646 h 1659"/>
              <a:gd name="T38" fmla="*/ 2147483646 w 1281"/>
              <a:gd name="T39" fmla="*/ 2147483646 h 1659"/>
              <a:gd name="T40" fmla="*/ 2147483646 w 1281"/>
              <a:gd name="T41" fmla="*/ 2147483646 h 1659"/>
              <a:gd name="T42" fmla="*/ 2147483646 w 1281"/>
              <a:gd name="T43" fmla="*/ 2147483646 h 1659"/>
              <a:gd name="T44" fmla="*/ 2147483646 w 1281"/>
              <a:gd name="T45" fmla="*/ 2147483646 h 1659"/>
              <a:gd name="T46" fmla="*/ 2147483646 w 1281"/>
              <a:gd name="T47" fmla="*/ 2147483646 h 1659"/>
              <a:gd name="T48" fmla="*/ 2147483646 w 1281"/>
              <a:gd name="T49" fmla="*/ 2147483646 h 1659"/>
              <a:gd name="T50" fmla="*/ 2147483646 w 1281"/>
              <a:gd name="T51" fmla="*/ 2147483646 h 1659"/>
              <a:gd name="T52" fmla="*/ 2147483646 w 1281"/>
              <a:gd name="T53" fmla="*/ 2147483646 h 1659"/>
              <a:gd name="T54" fmla="*/ 2147483646 w 1281"/>
              <a:gd name="T55" fmla="*/ 2147483646 h 1659"/>
              <a:gd name="T56" fmla="*/ 2147483646 w 1281"/>
              <a:gd name="T57" fmla="*/ 2147483646 h 1659"/>
              <a:gd name="T58" fmla="*/ 2147483646 w 1281"/>
              <a:gd name="T59" fmla="*/ 2147483646 h 1659"/>
              <a:gd name="T60" fmla="*/ 2147483646 w 1281"/>
              <a:gd name="T61" fmla="*/ 2147483646 h 1659"/>
              <a:gd name="T62" fmla="*/ 2147483646 w 1281"/>
              <a:gd name="T63" fmla="*/ 2147483646 h 1659"/>
              <a:gd name="T64" fmla="*/ 2147483646 w 1281"/>
              <a:gd name="T65" fmla="*/ 2147483646 h 1659"/>
              <a:gd name="T66" fmla="*/ 2147483646 w 1281"/>
              <a:gd name="T67" fmla="*/ 2147483646 h 1659"/>
              <a:gd name="T68" fmla="*/ 2147483646 w 1281"/>
              <a:gd name="T69" fmla="*/ 2147483646 h 1659"/>
              <a:gd name="T70" fmla="*/ 2147483646 w 1281"/>
              <a:gd name="T71" fmla="*/ 2147483646 h 1659"/>
              <a:gd name="T72" fmla="*/ 2147483646 w 1281"/>
              <a:gd name="T73" fmla="*/ 2147483646 h 1659"/>
              <a:gd name="T74" fmla="*/ 2147483646 w 1281"/>
              <a:gd name="T75" fmla="*/ 2147483646 h 1659"/>
              <a:gd name="T76" fmla="*/ 2147483646 w 1281"/>
              <a:gd name="T77" fmla="*/ 2147483646 h 1659"/>
              <a:gd name="T78" fmla="*/ 2147483646 w 1281"/>
              <a:gd name="T79" fmla="*/ 2147483646 h 1659"/>
              <a:gd name="T80" fmla="*/ 2147483646 w 1281"/>
              <a:gd name="T81" fmla="*/ 2147483646 h 1659"/>
              <a:gd name="T82" fmla="*/ 2147483646 w 1281"/>
              <a:gd name="T83" fmla="*/ 2147483646 h 1659"/>
              <a:gd name="T84" fmla="*/ 2147483646 w 1281"/>
              <a:gd name="T85" fmla="*/ 2147483646 h 1659"/>
              <a:gd name="T86" fmla="*/ 2147483646 w 1281"/>
              <a:gd name="T87" fmla="*/ 2147483646 h 1659"/>
              <a:gd name="T88" fmla="*/ 2147483646 w 1281"/>
              <a:gd name="T89" fmla="*/ 2147483646 h 1659"/>
              <a:gd name="T90" fmla="*/ 2147483646 w 1281"/>
              <a:gd name="T91" fmla="*/ 2147483646 h 1659"/>
              <a:gd name="T92" fmla="*/ 2147483646 w 1281"/>
              <a:gd name="T93" fmla="*/ 2147483646 h 1659"/>
              <a:gd name="T94" fmla="*/ 2147483646 w 1281"/>
              <a:gd name="T95" fmla="*/ 2147483646 h 1659"/>
              <a:gd name="T96" fmla="*/ 2147483646 w 1281"/>
              <a:gd name="T97" fmla="*/ 2147483646 h 1659"/>
              <a:gd name="T98" fmla="*/ 2147483646 w 1281"/>
              <a:gd name="T99" fmla="*/ 2147483646 h 1659"/>
              <a:gd name="T100" fmla="*/ 2147483646 w 1281"/>
              <a:gd name="T101" fmla="*/ 2147483646 h 1659"/>
              <a:gd name="T102" fmla="*/ 2147483646 w 1281"/>
              <a:gd name="T103" fmla="*/ 2147483646 h 1659"/>
              <a:gd name="T104" fmla="*/ 2147483646 w 1281"/>
              <a:gd name="T105" fmla="*/ 2147483646 h 1659"/>
              <a:gd name="T106" fmla="*/ 2147483646 w 1281"/>
              <a:gd name="T107" fmla="*/ 2147483646 h 1659"/>
              <a:gd name="T108" fmla="*/ 2147483646 w 1281"/>
              <a:gd name="T109" fmla="*/ 2147483646 h 1659"/>
              <a:gd name="T110" fmla="*/ 2147483646 w 1281"/>
              <a:gd name="T111" fmla="*/ 2147483646 h 1659"/>
              <a:gd name="T112" fmla="*/ 2147483646 w 1281"/>
              <a:gd name="T113" fmla="*/ 2147483646 h 1659"/>
              <a:gd name="T114" fmla="*/ 2147483646 w 1281"/>
              <a:gd name="T115" fmla="*/ 2147483646 h 1659"/>
              <a:gd name="T116" fmla="*/ 2147483646 w 1281"/>
              <a:gd name="T117" fmla="*/ 2147483646 h 1659"/>
              <a:gd name="T118" fmla="*/ 2147483646 w 1281"/>
              <a:gd name="T119" fmla="*/ 2147483646 h 1659"/>
              <a:gd name="T120" fmla="*/ 0 w 1281"/>
              <a:gd name="T121" fmla="*/ 2147483646 h 1659"/>
              <a:gd name="T122" fmla="*/ 0 w 1281"/>
              <a:gd name="T123" fmla="*/ 2147483646 h 1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281" h="1659">
                <a:moveTo>
                  <a:pt x="0" y="829"/>
                </a:moveTo>
                <a:lnTo>
                  <a:pt x="0" y="786"/>
                </a:lnTo>
                <a:lnTo>
                  <a:pt x="7" y="701"/>
                </a:lnTo>
                <a:lnTo>
                  <a:pt x="19" y="617"/>
                </a:lnTo>
                <a:lnTo>
                  <a:pt x="40" y="537"/>
                </a:lnTo>
                <a:lnTo>
                  <a:pt x="67" y="461"/>
                </a:lnTo>
                <a:lnTo>
                  <a:pt x="100" y="388"/>
                </a:lnTo>
                <a:lnTo>
                  <a:pt x="137" y="320"/>
                </a:lnTo>
                <a:lnTo>
                  <a:pt x="180" y="257"/>
                </a:lnTo>
                <a:lnTo>
                  <a:pt x="227" y="198"/>
                </a:lnTo>
                <a:lnTo>
                  <a:pt x="278" y="148"/>
                </a:lnTo>
                <a:lnTo>
                  <a:pt x="332" y="103"/>
                </a:lnTo>
                <a:lnTo>
                  <a:pt x="390" y="66"/>
                </a:lnTo>
                <a:lnTo>
                  <a:pt x="451" y="36"/>
                </a:lnTo>
                <a:lnTo>
                  <a:pt x="513" y="16"/>
                </a:lnTo>
                <a:lnTo>
                  <a:pt x="576" y="3"/>
                </a:lnTo>
                <a:lnTo>
                  <a:pt x="640" y="0"/>
                </a:lnTo>
                <a:lnTo>
                  <a:pt x="673" y="2"/>
                </a:lnTo>
                <a:lnTo>
                  <a:pt x="706" y="4"/>
                </a:lnTo>
                <a:lnTo>
                  <a:pt x="769" y="16"/>
                </a:lnTo>
                <a:lnTo>
                  <a:pt x="831" y="36"/>
                </a:lnTo>
                <a:lnTo>
                  <a:pt x="891" y="66"/>
                </a:lnTo>
                <a:lnTo>
                  <a:pt x="949" y="103"/>
                </a:lnTo>
                <a:lnTo>
                  <a:pt x="1003" y="148"/>
                </a:lnTo>
                <a:lnTo>
                  <a:pt x="1054" y="200"/>
                </a:lnTo>
                <a:lnTo>
                  <a:pt x="1101" y="257"/>
                </a:lnTo>
                <a:lnTo>
                  <a:pt x="1143" y="321"/>
                </a:lnTo>
                <a:lnTo>
                  <a:pt x="1181" y="389"/>
                </a:lnTo>
                <a:lnTo>
                  <a:pt x="1213" y="462"/>
                </a:lnTo>
                <a:lnTo>
                  <a:pt x="1240" y="539"/>
                </a:lnTo>
                <a:lnTo>
                  <a:pt x="1260" y="618"/>
                </a:lnTo>
                <a:lnTo>
                  <a:pt x="1274" y="701"/>
                </a:lnTo>
                <a:lnTo>
                  <a:pt x="1281" y="784"/>
                </a:lnTo>
                <a:lnTo>
                  <a:pt x="1280" y="871"/>
                </a:lnTo>
                <a:lnTo>
                  <a:pt x="1276" y="914"/>
                </a:lnTo>
                <a:lnTo>
                  <a:pt x="1273" y="959"/>
                </a:lnTo>
                <a:lnTo>
                  <a:pt x="1259" y="1045"/>
                </a:lnTo>
                <a:lnTo>
                  <a:pt x="1239" y="1128"/>
                </a:lnTo>
                <a:lnTo>
                  <a:pt x="1211" y="1207"/>
                </a:lnTo>
                <a:lnTo>
                  <a:pt x="1177" y="1281"/>
                </a:lnTo>
                <a:lnTo>
                  <a:pt x="1137" y="1351"/>
                </a:lnTo>
                <a:lnTo>
                  <a:pt x="1092" y="1414"/>
                </a:lnTo>
                <a:lnTo>
                  <a:pt x="1041" y="1471"/>
                </a:lnTo>
                <a:lnTo>
                  <a:pt x="987" y="1522"/>
                </a:lnTo>
                <a:lnTo>
                  <a:pt x="930" y="1566"/>
                </a:lnTo>
                <a:lnTo>
                  <a:pt x="870" y="1602"/>
                </a:lnTo>
                <a:lnTo>
                  <a:pt x="807" y="1630"/>
                </a:lnTo>
                <a:lnTo>
                  <a:pt x="743" y="1648"/>
                </a:lnTo>
                <a:lnTo>
                  <a:pt x="677" y="1658"/>
                </a:lnTo>
                <a:lnTo>
                  <a:pt x="611" y="1659"/>
                </a:lnTo>
                <a:lnTo>
                  <a:pt x="544" y="1649"/>
                </a:lnTo>
                <a:lnTo>
                  <a:pt x="511" y="1640"/>
                </a:lnTo>
                <a:lnTo>
                  <a:pt x="458" y="1624"/>
                </a:lnTo>
                <a:lnTo>
                  <a:pt x="357" y="1574"/>
                </a:lnTo>
                <a:lnTo>
                  <a:pt x="264" y="1500"/>
                </a:lnTo>
                <a:lnTo>
                  <a:pt x="182" y="1407"/>
                </a:lnTo>
                <a:lnTo>
                  <a:pt x="113" y="1298"/>
                </a:lnTo>
                <a:lnTo>
                  <a:pt x="58" y="1175"/>
                </a:lnTo>
                <a:lnTo>
                  <a:pt x="20" y="1042"/>
                </a:lnTo>
                <a:lnTo>
                  <a:pt x="5" y="938"/>
                </a:lnTo>
                <a:lnTo>
                  <a:pt x="0" y="865"/>
                </a:lnTo>
                <a:lnTo>
                  <a:pt x="0" y="8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F3FAF0D-56E2-41DE-B240-A651DB68A051}"/>
              </a:ext>
            </a:extLst>
          </p:cNvPr>
          <p:cNvSpPr>
            <a:spLocks noEditPoints="1"/>
          </p:cNvSpPr>
          <p:nvPr/>
        </p:nvSpPr>
        <p:spPr bwMode="auto">
          <a:xfrm>
            <a:off x="5605463" y="2544763"/>
            <a:ext cx="1077912" cy="930275"/>
          </a:xfrm>
          <a:custGeom>
            <a:avLst/>
            <a:gdLst>
              <a:gd name="T0" fmla="*/ 2147483646 w 1357"/>
              <a:gd name="T1" fmla="*/ 2147483646 h 1759"/>
              <a:gd name="T2" fmla="*/ 2147483646 w 1357"/>
              <a:gd name="T3" fmla="*/ 2147483646 h 1759"/>
              <a:gd name="T4" fmla="*/ 2147483646 w 1357"/>
              <a:gd name="T5" fmla="*/ 2147483646 h 1759"/>
              <a:gd name="T6" fmla="*/ 2147483646 w 1357"/>
              <a:gd name="T7" fmla="*/ 2147483646 h 1759"/>
              <a:gd name="T8" fmla="*/ 2147483646 w 1357"/>
              <a:gd name="T9" fmla="*/ 2147483646 h 1759"/>
              <a:gd name="T10" fmla="*/ 2147483646 w 1357"/>
              <a:gd name="T11" fmla="*/ 2147483646 h 1759"/>
              <a:gd name="T12" fmla="*/ 2147483646 w 1357"/>
              <a:gd name="T13" fmla="*/ 2147483646 h 1759"/>
              <a:gd name="T14" fmla="*/ 2147483646 w 1357"/>
              <a:gd name="T15" fmla="*/ 2147483646 h 1759"/>
              <a:gd name="T16" fmla="*/ 2147483646 w 1357"/>
              <a:gd name="T17" fmla="*/ 2147483646 h 1759"/>
              <a:gd name="T18" fmla="*/ 2147483646 w 1357"/>
              <a:gd name="T19" fmla="*/ 2147483646 h 1759"/>
              <a:gd name="T20" fmla="*/ 2147483646 w 1357"/>
              <a:gd name="T21" fmla="*/ 2147483646 h 1759"/>
              <a:gd name="T22" fmla="*/ 2147483646 w 1357"/>
              <a:gd name="T23" fmla="*/ 2147483646 h 1759"/>
              <a:gd name="T24" fmla="*/ 2147483646 w 1357"/>
              <a:gd name="T25" fmla="*/ 2147483646 h 1759"/>
              <a:gd name="T26" fmla="*/ 2147483646 w 1357"/>
              <a:gd name="T27" fmla="*/ 2147483646 h 1759"/>
              <a:gd name="T28" fmla="*/ 2147483646 w 1357"/>
              <a:gd name="T29" fmla="*/ 2147483646 h 1759"/>
              <a:gd name="T30" fmla="*/ 0 w 1357"/>
              <a:gd name="T31" fmla="*/ 2147483646 h 1759"/>
              <a:gd name="T32" fmla="*/ 0 w 1357"/>
              <a:gd name="T33" fmla="*/ 2147483646 h 1759"/>
              <a:gd name="T34" fmla="*/ 2147483646 w 1357"/>
              <a:gd name="T35" fmla="*/ 2147483646 h 1759"/>
              <a:gd name="T36" fmla="*/ 2147483646 w 1357"/>
              <a:gd name="T37" fmla="*/ 2147483646 h 1759"/>
              <a:gd name="T38" fmla="*/ 2147483646 w 1357"/>
              <a:gd name="T39" fmla="*/ 2147483646 h 1759"/>
              <a:gd name="T40" fmla="*/ 2147483646 w 1357"/>
              <a:gd name="T41" fmla="*/ 2147483646 h 1759"/>
              <a:gd name="T42" fmla="*/ 2147483646 w 1357"/>
              <a:gd name="T43" fmla="*/ 2147483646 h 1759"/>
              <a:gd name="T44" fmla="*/ 2147483646 w 1357"/>
              <a:gd name="T45" fmla="*/ 0 h 1759"/>
              <a:gd name="T46" fmla="*/ 2147483646 w 1357"/>
              <a:gd name="T47" fmla="*/ 2147483646 h 1759"/>
              <a:gd name="T48" fmla="*/ 2147483646 w 1357"/>
              <a:gd name="T49" fmla="*/ 2147483646 h 1759"/>
              <a:gd name="T50" fmla="*/ 2147483646 w 1357"/>
              <a:gd name="T51" fmla="*/ 2147483646 h 1759"/>
              <a:gd name="T52" fmla="*/ 2147483646 w 1357"/>
              <a:gd name="T53" fmla="*/ 2147483646 h 1759"/>
              <a:gd name="T54" fmla="*/ 2147483646 w 1357"/>
              <a:gd name="T55" fmla="*/ 2147483646 h 1759"/>
              <a:gd name="T56" fmla="*/ 2147483646 w 1357"/>
              <a:gd name="T57" fmla="*/ 2147483646 h 1759"/>
              <a:gd name="T58" fmla="*/ 2147483646 w 1357"/>
              <a:gd name="T59" fmla="*/ 2147483646 h 1759"/>
              <a:gd name="T60" fmla="*/ 2147483646 w 1357"/>
              <a:gd name="T61" fmla="*/ 2147483646 h 1759"/>
              <a:gd name="T62" fmla="*/ 2147483646 w 1357"/>
              <a:gd name="T63" fmla="*/ 2147483646 h 1759"/>
              <a:gd name="T64" fmla="*/ 2147483646 w 1357"/>
              <a:gd name="T65" fmla="*/ 2147483646 h 1759"/>
              <a:gd name="T66" fmla="*/ 2147483646 w 1357"/>
              <a:gd name="T67" fmla="*/ 2147483646 h 1759"/>
              <a:gd name="T68" fmla="*/ 2147483646 w 1357"/>
              <a:gd name="T69" fmla="*/ 2147483646 h 1759"/>
              <a:gd name="T70" fmla="*/ 2147483646 w 1357"/>
              <a:gd name="T71" fmla="*/ 2147483646 h 1759"/>
              <a:gd name="T72" fmla="*/ 2147483646 w 1357"/>
              <a:gd name="T73" fmla="*/ 2147483646 h 1759"/>
              <a:gd name="T74" fmla="*/ 2147483646 w 1357"/>
              <a:gd name="T75" fmla="*/ 2147483646 h 1759"/>
              <a:gd name="T76" fmla="*/ 2147483646 w 1357"/>
              <a:gd name="T77" fmla="*/ 2147483646 h 1759"/>
              <a:gd name="T78" fmla="*/ 2147483646 w 1357"/>
              <a:gd name="T79" fmla="*/ 2147483646 h 1759"/>
              <a:gd name="T80" fmla="*/ 2147483646 w 1357"/>
              <a:gd name="T81" fmla="*/ 2147483646 h 1759"/>
              <a:gd name="T82" fmla="*/ 2147483646 w 1357"/>
              <a:gd name="T83" fmla="*/ 2147483646 h 1759"/>
              <a:gd name="T84" fmla="*/ 2147483646 w 1357"/>
              <a:gd name="T85" fmla="*/ 2147483646 h 1759"/>
              <a:gd name="T86" fmla="*/ 2147483646 w 1357"/>
              <a:gd name="T87" fmla="*/ 2147483646 h 1759"/>
              <a:gd name="T88" fmla="*/ 2147483646 w 1357"/>
              <a:gd name="T89" fmla="*/ 2147483646 h 1759"/>
              <a:gd name="T90" fmla="*/ 2147483646 w 1357"/>
              <a:gd name="T91" fmla="*/ 2147483646 h 175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57" h="1759">
                <a:moveTo>
                  <a:pt x="713" y="3"/>
                </a:moveTo>
                <a:lnTo>
                  <a:pt x="746" y="4"/>
                </a:lnTo>
                <a:lnTo>
                  <a:pt x="809" y="15"/>
                </a:lnTo>
                <a:lnTo>
                  <a:pt x="870" y="35"/>
                </a:lnTo>
                <a:lnTo>
                  <a:pt x="930" y="63"/>
                </a:lnTo>
                <a:lnTo>
                  <a:pt x="988" y="98"/>
                </a:lnTo>
                <a:lnTo>
                  <a:pt x="1042" y="138"/>
                </a:lnTo>
                <a:lnTo>
                  <a:pt x="1094" y="187"/>
                </a:lnTo>
                <a:lnTo>
                  <a:pt x="1142" y="241"/>
                </a:lnTo>
                <a:lnTo>
                  <a:pt x="1185" y="300"/>
                </a:lnTo>
                <a:lnTo>
                  <a:pt x="1225" y="364"/>
                </a:lnTo>
                <a:lnTo>
                  <a:pt x="1261" y="434"/>
                </a:lnTo>
                <a:lnTo>
                  <a:pt x="1291" y="506"/>
                </a:lnTo>
                <a:lnTo>
                  <a:pt x="1316" y="583"/>
                </a:lnTo>
                <a:lnTo>
                  <a:pt x="1336" y="661"/>
                </a:lnTo>
                <a:lnTo>
                  <a:pt x="1349" y="744"/>
                </a:lnTo>
                <a:lnTo>
                  <a:pt x="1356" y="827"/>
                </a:lnTo>
                <a:lnTo>
                  <a:pt x="1357" y="869"/>
                </a:lnTo>
                <a:lnTo>
                  <a:pt x="1356" y="919"/>
                </a:lnTo>
                <a:lnTo>
                  <a:pt x="1352" y="970"/>
                </a:lnTo>
                <a:lnTo>
                  <a:pt x="1349" y="1011"/>
                </a:lnTo>
                <a:lnTo>
                  <a:pt x="1336" y="1092"/>
                </a:lnTo>
                <a:lnTo>
                  <a:pt x="1318" y="1172"/>
                </a:lnTo>
                <a:lnTo>
                  <a:pt x="1295" y="1246"/>
                </a:lnTo>
                <a:lnTo>
                  <a:pt x="1265" y="1318"/>
                </a:lnTo>
                <a:lnTo>
                  <a:pt x="1232" y="1385"/>
                </a:lnTo>
                <a:lnTo>
                  <a:pt x="1193" y="1448"/>
                </a:lnTo>
                <a:lnTo>
                  <a:pt x="1151" y="1505"/>
                </a:lnTo>
                <a:lnTo>
                  <a:pt x="1080" y="1584"/>
                </a:lnTo>
                <a:lnTo>
                  <a:pt x="976" y="1667"/>
                </a:lnTo>
                <a:lnTo>
                  <a:pt x="890" y="1713"/>
                </a:lnTo>
                <a:lnTo>
                  <a:pt x="831" y="1736"/>
                </a:lnTo>
                <a:lnTo>
                  <a:pt x="771" y="1751"/>
                </a:lnTo>
                <a:lnTo>
                  <a:pt x="710" y="1758"/>
                </a:lnTo>
                <a:lnTo>
                  <a:pt x="679" y="1759"/>
                </a:lnTo>
                <a:lnTo>
                  <a:pt x="645" y="1758"/>
                </a:lnTo>
                <a:lnTo>
                  <a:pt x="576" y="1748"/>
                </a:lnTo>
                <a:lnTo>
                  <a:pt x="541" y="1738"/>
                </a:lnTo>
                <a:lnTo>
                  <a:pt x="485" y="1722"/>
                </a:lnTo>
                <a:lnTo>
                  <a:pt x="379" y="1669"/>
                </a:lnTo>
                <a:lnTo>
                  <a:pt x="282" y="1592"/>
                </a:lnTo>
                <a:lnTo>
                  <a:pt x="197" y="1496"/>
                </a:lnTo>
                <a:lnTo>
                  <a:pt x="123" y="1383"/>
                </a:lnTo>
                <a:lnTo>
                  <a:pt x="65" y="1254"/>
                </a:lnTo>
                <a:lnTo>
                  <a:pt x="25" y="1115"/>
                </a:lnTo>
                <a:lnTo>
                  <a:pt x="7" y="1005"/>
                </a:lnTo>
                <a:lnTo>
                  <a:pt x="2" y="929"/>
                </a:lnTo>
                <a:lnTo>
                  <a:pt x="0" y="892"/>
                </a:lnTo>
                <a:lnTo>
                  <a:pt x="0" y="879"/>
                </a:lnTo>
                <a:lnTo>
                  <a:pt x="0" y="871"/>
                </a:lnTo>
                <a:lnTo>
                  <a:pt x="0" y="861"/>
                </a:lnTo>
                <a:lnTo>
                  <a:pt x="2" y="816"/>
                </a:lnTo>
                <a:lnTo>
                  <a:pt x="9" y="731"/>
                </a:lnTo>
                <a:lnTo>
                  <a:pt x="23" y="647"/>
                </a:lnTo>
                <a:lnTo>
                  <a:pt x="44" y="568"/>
                </a:lnTo>
                <a:lnTo>
                  <a:pt x="70" y="491"/>
                </a:lnTo>
                <a:lnTo>
                  <a:pt x="102" y="417"/>
                </a:lnTo>
                <a:lnTo>
                  <a:pt x="139" y="349"/>
                </a:lnTo>
                <a:lnTo>
                  <a:pt x="181" y="285"/>
                </a:lnTo>
                <a:lnTo>
                  <a:pt x="227" y="226"/>
                </a:lnTo>
                <a:lnTo>
                  <a:pt x="277" y="173"/>
                </a:lnTo>
                <a:lnTo>
                  <a:pt x="330" y="127"/>
                </a:lnTo>
                <a:lnTo>
                  <a:pt x="386" y="86"/>
                </a:lnTo>
                <a:lnTo>
                  <a:pt x="445" y="53"/>
                </a:lnTo>
                <a:lnTo>
                  <a:pt x="506" y="28"/>
                </a:lnTo>
                <a:lnTo>
                  <a:pt x="570" y="10"/>
                </a:lnTo>
                <a:lnTo>
                  <a:pt x="633" y="1"/>
                </a:lnTo>
                <a:lnTo>
                  <a:pt x="666" y="0"/>
                </a:lnTo>
                <a:lnTo>
                  <a:pt x="690" y="0"/>
                </a:lnTo>
                <a:lnTo>
                  <a:pt x="713" y="3"/>
                </a:lnTo>
                <a:close/>
                <a:moveTo>
                  <a:pt x="1277" y="960"/>
                </a:moveTo>
                <a:lnTo>
                  <a:pt x="1277" y="958"/>
                </a:lnTo>
                <a:lnTo>
                  <a:pt x="1277" y="957"/>
                </a:lnTo>
                <a:lnTo>
                  <a:pt x="1280" y="914"/>
                </a:lnTo>
                <a:lnTo>
                  <a:pt x="1281" y="869"/>
                </a:lnTo>
                <a:lnTo>
                  <a:pt x="1281" y="833"/>
                </a:lnTo>
                <a:lnTo>
                  <a:pt x="1275" y="759"/>
                </a:lnTo>
                <a:lnTo>
                  <a:pt x="1263" y="688"/>
                </a:lnTo>
                <a:lnTo>
                  <a:pt x="1247" y="618"/>
                </a:lnTo>
                <a:lnTo>
                  <a:pt x="1211" y="516"/>
                </a:lnTo>
                <a:lnTo>
                  <a:pt x="1147" y="395"/>
                </a:lnTo>
                <a:lnTo>
                  <a:pt x="1069" y="287"/>
                </a:lnTo>
                <a:lnTo>
                  <a:pt x="978" y="202"/>
                </a:lnTo>
                <a:lnTo>
                  <a:pt x="902" y="153"/>
                </a:lnTo>
                <a:lnTo>
                  <a:pt x="849" y="130"/>
                </a:lnTo>
                <a:lnTo>
                  <a:pt x="794" y="113"/>
                </a:lnTo>
                <a:lnTo>
                  <a:pt x="738" y="103"/>
                </a:lnTo>
                <a:lnTo>
                  <a:pt x="710" y="102"/>
                </a:lnTo>
                <a:lnTo>
                  <a:pt x="709" y="102"/>
                </a:lnTo>
                <a:lnTo>
                  <a:pt x="708" y="102"/>
                </a:lnTo>
                <a:lnTo>
                  <a:pt x="687" y="100"/>
                </a:lnTo>
                <a:lnTo>
                  <a:pt x="666" y="99"/>
                </a:lnTo>
                <a:lnTo>
                  <a:pt x="637" y="100"/>
                </a:lnTo>
                <a:lnTo>
                  <a:pt x="581" y="109"/>
                </a:lnTo>
                <a:lnTo>
                  <a:pt x="525" y="124"/>
                </a:lnTo>
                <a:lnTo>
                  <a:pt x="472" y="146"/>
                </a:lnTo>
                <a:lnTo>
                  <a:pt x="394" y="193"/>
                </a:lnTo>
                <a:lnTo>
                  <a:pt x="298" y="276"/>
                </a:lnTo>
                <a:lnTo>
                  <a:pt x="256" y="328"/>
                </a:lnTo>
                <a:lnTo>
                  <a:pt x="216" y="381"/>
                </a:lnTo>
                <a:lnTo>
                  <a:pt x="165" y="472"/>
                </a:lnTo>
                <a:lnTo>
                  <a:pt x="136" y="537"/>
                </a:lnTo>
                <a:lnTo>
                  <a:pt x="113" y="604"/>
                </a:lnTo>
                <a:lnTo>
                  <a:pt x="95" y="675"/>
                </a:lnTo>
                <a:lnTo>
                  <a:pt x="83" y="748"/>
                </a:lnTo>
                <a:lnTo>
                  <a:pt x="76" y="823"/>
                </a:lnTo>
                <a:lnTo>
                  <a:pt x="76" y="861"/>
                </a:lnTo>
                <a:lnTo>
                  <a:pt x="76" y="869"/>
                </a:lnTo>
                <a:lnTo>
                  <a:pt x="76" y="878"/>
                </a:lnTo>
                <a:lnTo>
                  <a:pt x="76" y="879"/>
                </a:lnTo>
                <a:lnTo>
                  <a:pt x="76" y="886"/>
                </a:lnTo>
                <a:lnTo>
                  <a:pt x="76" y="892"/>
                </a:lnTo>
                <a:lnTo>
                  <a:pt x="77" y="958"/>
                </a:lnTo>
                <a:lnTo>
                  <a:pt x="96" y="1088"/>
                </a:lnTo>
                <a:lnTo>
                  <a:pt x="133" y="1211"/>
                </a:lnTo>
                <a:lnTo>
                  <a:pt x="185" y="1324"/>
                </a:lnTo>
                <a:lnTo>
                  <a:pt x="249" y="1426"/>
                </a:lnTo>
                <a:lnTo>
                  <a:pt x="326" y="1511"/>
                </a:lnTo>
                <a:lnTo>
                  <a:pt x="413" y="1579"/>
                </a:lnTo>
                <a:lnTo>
                  <a:pt x="506" y="1627"/>
                </a:lnTo>
                <a:lnTo>
                  <a:pt x="556" y="1641"/>
                </a:lnTo>
                <a:lnTo>
                  <a:pt x="557" y="1641"/>
                </a:lnTo>
                <a:lnTo>
                  <a:pt x="558" y="1641"/>
                </a:lnTo>
                <a:lnTo>
                  <a:pt x="588" y="1650"/>
                </a:lnTo>
                <a:lnTo>
                  <a:pt x="649" y="1659"/>
                </a:lnTo>
                <a:lnTo>
                  <a:pt x="679" y="1660"/>
                </a:lnTo>
                <a:lnTo>
                  <a:pt x="680" y="1660"/>
                </a:lnTo>
                <a:lnTo>
                  <a:pt x="735" y="1657"/>
                </a:lnTo>
                <a:lnTo>
                  <a:pt x="842" y="1630"/>
                </a:lnTo>
                <a:lnTo>
                  <a:pt x="943" y="1577"/>
                </a:lnTo>
                <a:lnTo>
                  <a:pt x="1037" y="1503"/>
                </a:lnTo>
                <a:lnTo>
                  <a:pt x="1120" y="1408"/>
                </a:lnTo>
                <a:lnTo>
                  <a:pt x="1187" y="1296"/>
                </a:lnTo>
                <a:lnTo>
                  <a:pt x="1228" y="1203"/>
                </a:lnTo>
                <a:lnTo>
                  <a:pt x="1249" y="1136"/>
                </a:lnTo>
                <a:lnTo>
                  <a:pt x="1264" y="1067"/>
                </a:lnTo>
                <a:lnTo>
                  <a:pt x="1274" y="996"/>
                </a:lnTo>
                <a:lnTo>
                  <a:pt x="1277" y="9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A83EAA0-05A2-400A-B892-178413DA27C5}"/>
              </a:ext>
            </a:extLst>
          </p:cNvPr>
          <p:cNvSpPr>
            <a:spLocks/>
          </p:cNvSpPr>
          <p:nvPr/>
        </p:nvSpPr>
        <p:spPr bwMode="auto">
          <a:xfrm>
            <a:off x="6223000" y="2879725"/>
            <a:ext cx="236538" cy="385763"/>
          </a:xfrm>
          <a:custGeom>
            <a:avLst/>
            <a:gdLst>
              <a:gd name="T0" fmla="*/ 2147483646 w 298"/>
              <a:gd name="T1" fmla="*/ 2147483646 h 730"/>
              <a:gd name="T2" fmla="*/ 2147483646 w 298"/>
              <a:gd name="T3" fmla="*/ 2147483646 h 730"/>
              <a:gd name="T4" fmla="*/ 2147483646 w 298"/>
              <a:gd name="T5" fmla="*/ 2147483646 h 730"/>
              <a:gd name="T6" fmla="*/ 2147483646 w 298"/>
              <a:gd name="T7" fmla="*/ 2147483646 h 730"/>
              <a:gd name="T8" fmla="*/ 2147483646 w 298"/>
              <a:gd name="T9" fmla="*/ 2147483646 h 730"/>
              <a:gd name="T10" fmla="*/ 2147483646 w 298"/>
              <a:gd name="T11" fmla="*/ 2147483646 h 730"/>
              <a:gd name="T12" fmla="*/ 2147483646 w 298"/>
              <a:gd name="T13" fmla="*/ 0 h 730"/>
              <a:gd name="T14" fmla="*/ 2147483646 w 298"/>
              <a:gd name="T15" fmla="*/ 2147483646 h 730"/>
              <a:gd name="T16" fmla="*/ 2147483646 w 298"/>
              <a:gd name="T17" fmla="*/ 2147483646 h 730"/>
              <a:gd name="T18" fmla="*/ 2147483646 w 298"/>
              <a:gd name="T19" fmla="*/ 2147483646 h 730"/>
              <a:gd name="T20" fmla="*/ 2147483646 w 298"/>
              <a:gd name="T21" fmla="*/ 2147483646 h 730"/>
              <a:gd name="T22" fmla="*/ 2147483646 w 298"/>
              <a:gd name="T23" fmla="*/ 2147483646 h 730"/>
              <a:gd name="T24" fmla="*/ 2147483646 w 298"/>
              <a:gd name="T25" fmla="*/ 2147483646 h 730"/>
              <a:gd name="T26" fmla="*/ 2147483646 w 298"/>
              <a:gd name="T27" fmla="*/ 2147483646 h 730"/>
              <a:gd name="T28" fmla="*/ 2147483646 w 298"/>
              <a:gd name="T29" fmla="*/ 2147483646 h 730"/>
              <a:gd name="T30" fmla="*/ 2147483646 w 298"/>
              <a:gd name="T31" fmla="*/ 2147483646 h 730"/>
              <a:gd name="T32" fmla="*/ 2147483646 w 298"/>
              <a:gd name="T33" fmla="*/ 2147483646 h 730"/>
              <a:gd name="T34" fmla="*/ 2147483646 w 298"/>
              <a:gd name="T35" fmla="*/ 2147483646 h 730"/>
              <a:gd name="T36" fmla="*/ 2147483646 w 298"/>
              <a:gd name="T37" fmla="*/ 2147483646 h 730"/>
              <a:gd name="T38" fmla="*/ 2147483646 w 298"/>
              <a:gd name="T39" fmla="*/ 2147483646 h 730"/>
              <a:gd name="T40" fmla="*/ 2147483646 w 298"/>
              <a:gd name="T41" fmla="*/ 2147483646 h 730"/>
              <a:gd name="T42" fmla="*/ 2147483646 w 298"/>
              <a:gd name="T43" fmla="*/ 2147483646 h 730"/>
              <a:gd name="T44" fmla="*/ 2147483646 w 298"/>
              <a:gd name="T45" fmla="*/ 2147483646 h 730"/>
              <a:gd name="T46" fmla="*/ 2147483646 w 298"/>
              <a:gd name="T47" fmla="*/ 2147483646 h 730"/>
              <a:gd name="T48" fmla="*/ 2147483646 w 298"/>
              <a:gd name="T49" fmla="*/ 2147483646 h 730"/>
              <a:gd name="T50" fmla="*/ 2147483646 w 298"/>
              <a:gd name="T51" fmla="*/ 2147483646 h 730"/>
              <a:gd name="T52" fmla="*/ 2147483646 w 298"/>
              <a:gd name="T53" fmla="*/ 2147483646 h 730"/>
              <a:gd name="T54" fmla="*/ 2147483646 w 298"/>
              <a:gd name="T55" fmla="*/ 2147483646 h 730"/>
              <a:gd name="T56" fmla="*/ 2147483646 w 298"/>
              <a:gd name="T57" fmla="*/ 2147483646 h 730"/>
              <a:gd name="T58" fmla="*/ 0 w 298"/>
              <a:gd name="T59" fmla="*/ 2147483646 h 730"/>
              <a:gd name="T60" fmla="*/ 2147483646 w 298"/>
              <a:gd name="T61" fmla="*/ 2147483646 h 73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8" h="730">
                <a:moveTo>
                  <a:pt x="9" y="328"/>
                </a:moveTo>
                <a:lnTo>
                  <a:pt x="15" y="270"/>
                </a:lnTo>
                <a:lnTo>
                  <a:pt x="34" y="173"/>
                </a:lnTo>
                <a:lnTo>
                  <a:pt x="58" y="99"/>
                </a:lnTo>
                <a:lnTo>
                  <a:pt x="86" y="48"/>
                </a:lnTo>
                <a:lnTo>
                  <a:pt x="116" y="14"/>
                </a:lnTo>
                <a:lnTo>
                  <a:pt x="148" y="0"/>
                </a:lnTo>
                <a:lnTo>
                  <a:pt x="179" y="3"/>
                </a:lnTo>
                <a:lnTo>
                  <a:pt x="209" y="21"/>
                </a:lnTo>
                <a:lnTo>
                  <a:pt x="237" y="53"/>
                </a:lnTo>
                <a:lnTo>
                  <a:pt x="261" y="98"/>
                </a:lnTo>
                <a:lnTo>
                  <a:pt x="280" y="154"/>
                </a:lnTo>
                <a:lnTo>
                  <a:pt x="292" y="218"/>
                </a:lnTo>
                <a:lnTo>
                  <a:pt x="298" y="291"/>
                </a:lnTo>
                <a:lnTo>
                  <a:pt x="294" y="370"/>
                </a:lnTo>
                <a:lnTo>
                  <a:pt x="280" y="455"/>
                </a:lnTo>
                <a:lnTo>
                  <a:pt x="256" y="543"/>
                </a:lnTo>
                <a:lnTo>
                  <a:pt x="238" y="588"/>
                </a:lnTo>
                <a:lnTo>
                  <a:pt x="227" y="616"/>
                </a:lnTo>
                <a:lnTo>
                  <a:pt x="206" y="660"/>
                </a:lnTo>
                <a:lnTo>
                  <a:pt x="183" y="694"/>
                </a:lnTo>
                <a:lnTo>
                  <a:pt x="161" y="716"/>
                </a:lnTo>
                <a:lnTo>
                  <a:pt x="138" y="727"/>
                </a:lnTo>
                <a:lnTo>
                  <a:pt x="115" y="730"/>
                </a:lnTo>
                <a:lnTo>
                  <a:pt x="93" y="723"/>
                </a:lnTo>
                <a:lnTo>
                  <a:pt x="73" y="708"/>
                </a:lnTo>
                <a:lnTo>
                  <a:pt x="46" y="670"/>
                </a:lnTo>
                <a:lnTo>
                  <a:pt x="17" y="598"/>
                </a:lnTo>
                <a:lnTo>
                  <a:pt x="2" y="501"/>
                </a:lnTo>
                <a:lnTo>
                  <a:pt x="0" y="390"/>
                </a:lnTo>
                <a:lnTo>
                  <a:pt x="9" y="3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7D49E76A-3FA8-4997-8949-1556F4698AE4}"/>
              </a:ext>
            </a:extLst>
          </p:cNvPr>
          <p:cNvSpPr>
            <a:spLocks/>
          </p:cNvSpPr>
          <p:nvPr/>
        </p:nvSpPr>
        <p:spPr bwMode="auto">
          <a:xfrm>
            <a:off x="10936288" y="3916363"/>
            <a:ext cx="371475" cy="447675"/>
          </a:xfrm>
          <a:custGeom>
            <a:avLst/>
            <a:gdLst>
              <a:gd name="T0" fmla="*/ 2147483646 w 468"/>
              <a:gd name="T1" fmla="*/ 2147483646 h 848"/>
              <a:gd name="T2" fmla="*/ 2147483646 w 468"/>
              <a:gd name="T3" fmla="*/ 2147483646 h 848"/>
              <a:gd name="T4" fmla="*/ 2147483646 w 468"/>
              <a:gd name="T5" fmla="*/ 2147483646 h 848"/>
              <a:gd name="T6" fmla="*/ 2147483646 w 468"/>
              <a:gd name="T7" fmla="*/ 2147483646 h 848"/>
              <a:gd name="T8" fmla="*/ 2147483646 w 468"/>
              <a:gd name="T9" fmla="*/ 2147483646 h 848"/>
              <a:gd name="T10" fmla="*/ 2147483646 w 468"/>
              <a:gd name="T11" fmla="*/ 2147483646 h 848"/>
              <a:gd name="T12" fmla="*/ 2147483646 w 468"/>
              <a:gd name="T13" fmla="*/ 2147483646 h 848"/>
              <a:gd name="T14" fmla="*/ 2147483646 w 468"/>
              <a:gd name="T15" fmla="*/ 2147483646 h 848"/>
              <a:gd name="T16" fmla="*/ 2147483646 w 468"/>
              <a:gd name="T17" fmla="*/ 2147483646 h 848"/>
              <a:gd name="T18" fmla="*/ 2147483646 w 468"/>
              <a:gd name="T19" fmla="*/ 2147483646 h 848"/>
              <a:gd name="T20" fmla="*/ 2147483646 w 468"/>
              <a:gd name="T21" fmla="*/ 2147483646 h 848"/>
              <a:gd name="T22" fmla="*/ 2147483646 w 468"/>
              <a:gd name="T23" fmla="*/ 2147483646 h 848"/>
              <a:gd name="T24" fmla="*/ 2147483646 w 468"/>
              <a:gd name="T25" fmla="*/ 2147483646 h 848"/>
              <a:gd name="T26" fmla="*/ 2147483646 w 468"/>
              <a:gd name="T27" fmla="*/ 2147483646 h 848"/>
              <a:gd name="T28" fmla="*/ 2147483646 w 468"/>
              <a:gd name="T29" fmla="*/ 2147483646 h 848"/>
              <a:gd name="T30" fmla="*/ 2147483646 w 468"/>
              <a:gd name="T31" fmla="*/ 2147483646 h 848"/>
              <a:gd name="T32" fmla="*/ 0 w 468"/>
              <a:gd name="T33" fmla="*/ 2147483646 h 848"/>
              <a:gd name="T34" fmla="*/ 2147483646 w 468"/>
              <a:gd name="T35" fmla="*/ 2147483646 h 848"/>
              <a:gd name="T36" fmla="*/ 2147483646 w 468"/>
              <a:gd name="T37" fmla="*/ 2147483646 h 848"/>
              <a:gd name="T38" fmla="*/ 2147483646 w 468"/>
              <a:gd name="T39" fmla="*/ 2147483646 h 848"/>
              <a:gd name="T40" fmla="*/ 2147483646 w 468"/>
              <a:gd name="T41" fmla="*/ 2147483646 h 848"/>
              <a:gd name="T42" fmla="*/ 2147483646 w 468"/>
              <a:gd name="T43" fmla="*/ 2147483646 h 848"/>
              <a:gd name="T44" fmla="*/ 2147483646 w 468"/>
              <a:gd name="T45" fmla="*/ 2147483646 h 848"/>
              <a:gd name="T46" fmla="*/ 2147483646 w 468"/>
              <a:gd name="T47" fmla="*/ 2147483646 h 848"/>
              <a:gd name="T48" fmla="*/ 2147483646 w 468"/>
              <a:gd name="T49" fmla="*/ 0 h 848"/>
              <a:gd name="T50" fmla="*/ 2147483646 w 468"/>
              <a:gd name="T51" fmla="*/ 2147483646 h 848"/>
              <a:gd name="T52" fmla="*/ 2147483646 w 468"/>
              <a:gd name="T53" fmla="*/ 2147483646 h 848"/>
              <a:gd name="T54" fmla="*/ 2147483646 w 468"/>
              <a:gd name="T55" fmla="*/ 2147483646 h 848"/>
              <a:gd name="T56" fmla="*/ 2147483646 w 468"/>
              <a:gd name="T57" fmla="*/ 2147483646 h 848"/>
              <a:gd name="T58" fmla="*/ 2147483646 w 468"/>
              <a:gd name="T59" fmla="*/ 2147483646 h 848"/>
              <a:gd name="T60" fmla="*/ 2147483646 w 468"/>
              <a:gd name="T61" fmla="*/ 2147483646 h 848"/>
              <a:gd name="T62" fmla="*/ 2147483646 w 468"/>
              <a:gd name="T63" fmla="*/ 2147483646 h 848"/>
              <a:gd name="T64" fmla="*/ 2147483646 w 468"/>
              <a:gd name="T65" fmla="*/ 2147483646 h 848"/>
              <a:gd name="T66" fmla="*/ 2147483646 w 468"/>
              <a:gd name="T67" fmla="*/ 2147483646 h 848"/>
              <a:gd name="T68" fmla="*/ 2147483646 w 468"/>
              <a:gd name="T69" fmla="*/ 2147483646 h 8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68" h="848">
                <a:moveTo>
                  <a:pt x="437" y="377"/>
                </a:moveTo>
                <a:lnTo>
                  <a:pt x="452" y="444"/>
                </a:lnTo>
                <a:lnTo>
                  <a:pt x="468" y="562"/>
                </a:lnTo>
                <a:lnTo>
                  <a:pt x="467" y="659"/>
                </a:lnTo>
                <a:lnTo>
                  <a:pt x="452" y="735"/>
                </a:lnTo>
                <a:lnTo>
                  <a:pt x="424" y="791"/>
                </a:lnTo>
                <a:lnTo>
                  <a:pt x="389" y="829"/>
                </a:lnTo>
                <a:lnTo>
                  <a:pt x="344" y="847"/>
                </a:lnTo>
                <a:lnTo>
                  <a:pt x="296" y="848"/>
                </a:lnTo>
                <a:lnTo>
                  <a:pt x="244" y="833"/>
                </a:lnTo>
                <a:lnTo>
                  <a:pt x="193" y="801"/>
                </a:lnTo>
                <a:lnTo>
                  <a:pt x="143" y="754"/>
                </a:lnTo>
                <a:lnTo>
                  <a:pt x="97" y="691"/>
                </a:lnTo>
                <a:lnTo>
                  <a:pt x="58" y="614"/>
                </a:lnTo>
                <a:lnTo>
                  <a:pt x="26" y="523"/>
                </a:lnTo>
                <a:lnTo>
                  <a:pt x="6" y="420"/>
                </a:lnTo>
                <a:lnTo>
                  <a:pt x="0" y="304"/>
                </a:lnTo>
                <a:lnTo>
                  <a:pt x="3" y="242"/>
                </a:lnTo>
                <a:lnTo>
                  <a:pt x="5" y="207"/>
                </a:lnTo>
                <a:lnTo>
                  <a:pt x="15" y="145"/>
                </a:lnTo>
                <a:lnTo>
                  <a:pt x="31" y="95"/>
                </a:lnTo>
                <a:lnTo>
                  <a:pt x="53" y="56"/>
                </a:lnTo>
                <a:lnTo>
                  <a:pt x="79" y="27"/>
                </a:lnTo>
                <a:lnTo>
                  <a:pt x="107" y="9"/>
                </a:lnTo>
                <a:lnTo>
                  <a:pt x="140" y="0"/>
                </a:lnTo>
                <a:lnTo>
                  <a:pt x="174" y="2"/>
                </a:lnTo>
                <a:lnTo>
                  <a:pt x="208" y="13"/>
                </a:lnTo>
                <a:lnTo>
                  <a:pt x="244" y="32"/>
                </a:lnTo>
                <a:lnTo>
                  <a:pt x="280" y="62"/>
                </a:lnTo>
                <a:lnTo>
                  <a:pt x="314" y="101"/>
                </a:lnTo>
                <a:lnTo>
                  <a:pt x="346" y="147"/>
                </a:lnTo>
                <a:lnTo>
                  <a:pt x="377" y="203"/>
                </a:lnTo>
                <a:lnTo>
                  <a:pt x="404" y="267"/>
                </a:lnTo>
                <a:lnTo>
                  <a:pt x="428" y="338"/>
                </a:lnTo>
                <a:lnTo>
                  <a:pt x="437" y="3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B0F22258-909A-4D24-82B4-EA8D2A2401CD}"/>
              </a:ext>
            </a:extLst>
          </p:cNvPr>
          <p:cNvSpPr>
            <a:spLocks/>
          </p:cNvSpPr>
          <p:nvPr/>
        </p:nvSpPr>
        <p:spPr bwMode="auto">
          <a:xfrm>
            <a:off x="9161463" y="5835650"/>
            <a:ext cx="1320800" cy="814388"/>
          </a:xfrm>
          <a:custGeom>
            <a:avLst/>
            <a:gdLst>
              <a:gd name="T0" fmla="*/ 2147483646 w 1664"/>
              <a:gd name="T1" fmla="*/ 2147483646 h 1540"/>
              <a:gd name="T2" fmla="*/ 2147483646 w 1664"/>
              <a:gd name="T3" fmla="*/ 2147483646 h 1540"/>
              <a:gd name="T4" fmla="*/ 2147483646 w 1664"/>
              <a:gd name="T5" fmla="*/ 2147483646 h 1540"/>
              <a:gd name="T6" fmla="*/ 2147483646 w 1664"/>
              <a:gd name="T7" fmla="*/ 2147483646 h 1540"/>
              <a:gd name="T8" fmla="*/ 2147483646 w 1664"/>
              <a:gd name="T9" fmla="*/ 2147483646 h 1540"/>
              <a:gd name="T10" fmla="*/ 2147483646 w 1664"/>
              <a:gd name="T11" fmla="*/ 2147483646 h 1540"/>
              <a:gd name="T12" fmla="*/ 2147483646 w 1664"/>
              <a:gd name="T13" fmla="*/ 2147483646 h 1540"/>
              <a:gd name="T14" fmla="*/ 2147483646 w 1664"/>
              <a:gd name="T15" fmla="*/ 2147483646 h 1540"/>
              <a:gd name="T16" fmla="*/ 2147483646 w 1664"/>
              <a:gd name="T17" fmla="*/ 2147483646 h 1540"/>
              <a:gd name="T18" fmla="*/ 2147483646 w 1664"/>
              <a:gd name="T19" fmla="*/ 2147483646 h 1540"/>
              <a:gd name="T20" fmla="*/ 2147483646 w 1664"/>
              <a:gd name="T21" fmla="*/ 2147483646 h 1540"/>
              <a:gd name="T22" fmla="*/ 0 w 1664"/>
              <a:gd name="T23" fmla="*/ 2147483646 h 1540"/>
              <a:gd name="T24" fmla="*/ 2147483646 w 1664"/>
              <a:gd name="T25" fmla="*/ 2147483646 h 1540"/>
              <a:gd name="T26" fmla="*/ 2147483646 w 1664"/>
              <a:gd name="T27" fmla="*/ 2147483646 h 1540"/>
              <a:gd name="T28" fmla="*/ 2147483646 w 1664"/>
              <a:gd name="T29" fmla="*/ 2147483646 h 1540"/>
              <a:gd name="T30" fmla="*/ 2147483646 w 1664"/>
              <a:gd name="T31" fmla="*/ 2147483646 h 1540"/>
              <a:gd name="T32" fmla="*/ 2147483646 w 1664"/>
              <a:gd name="T33" fmla="*/ 2147483646 h 1540"/>
              <a:gd name="T34" fmla="*/ 2147483646 w 1664"/>
              <a:gd name="T35" fmla="*/ 2147483646 h 1540"/>
              <a:gd name="T36" fmla="*/ 2147483646 w 1664"/>
              <a:gd name="T37" fmla="*/ 2147483646 h 1540"/>
              <a:gd name="T38" fmla="*/ 2147483646 w 1664"/>
              <a:gd name="T39" fmla="*/ 2147483646 h 1540"/>
              <a:gd name="T40" fmla="*/ 2147483646 w 1664"/>
              <a:gd name="T41" fmla="*/ 2147483646 h 1540"/>
              <a:gd name="T42" fmla="*/ 2147483646 w 1664"/>
              <a:gd name="T43" fmla="*/ 2147483646 h 1540"/>
              <a:gd name="T44" fmla="*/ 2147483646 w 1664"/>
              <a:gd name="T45" fmla="*/ 2147483646 h 1540"/>
              <a:gd name="T46" fmla="*/ 2147483646 w 1664"/>
              <a:gd name="T47" fmla="*/ 2147483646 h 1540"/>
              <a:gd name="T48" fmla="*/ 2147483646 w 1664"/>
              <a:gd name="T49" fmla="*/ 2147483646 h 1540"/>
              <a:gd name="T50" fmla="*/ 2147483646 w 1664"/>
              <a:gd name="T51" fmla="*/ 2147483646 h 1540"/>
              <a:gd name="T52" fmla="*/ 2147483646 w 1664"/>
              <a:gd name="T53" fmla="*/ 2147483646 h 1540"/>
              <a:gd name="T54" fmla="*/ 2147483646 w 1664"/>
              <a:gd name="T55" fmla="*/ 2147483646 h 1540"/>
              <a:gd name="T56" fmla="*/ 2147483646 w 1664"/>
              <a:gd name="T57" fmla="*/ 2147483646 h 1540"/>
              <a:gd name="T58" fmla="*/ 2147483646 w 1664"/>
              <a:gd name="T59" fmla="*/ 2147483646 h 1540"/>
              <a:gd name="T60" fmla="*/ 2147483646 w 1664"/>
              <a:gd name="T61" fmla="*/ 2147483646 h 1540"/>
              <a:gd name="T62" fmla="*/ 2147483646 w 1664"/>
              <a:gd name="T63" fmla="*/ 2147483646 h 1540"/>
              <a:gd name="T64" fmla="*/ 2147483646 w 1664"/>
              <a:gd name="T65" fmla="*/ 2147483646 h 1540"/>
              <a:gd name="T66" fmla="*/ 2147483646 w 1664"/>
              <a:gd name="T67" fmla="*/ 2147483646 h 1540"/>
              <a:gd name="T68" fmla="*/ 2147483646 w 1664"/>
              <a:gd name="T69" fmla="*/ 2147483646 h 1540"/>
              <a:gd name="T70" fmla="*/ 2147483646 w 1664"/>
              <a:gd name="T71" fmla="*/ 2147483646 h 1540"/>
              <a:gd name="T72" fmla="*/ 2147483646 w 1664"/>
              <a:gd name="T73" fmla="*/ 2147483646 h 1540"/>
              <a:gd name="T74" fmla="*/ 2147483646 w 1664"/>
              <a:gd name="T75" fmla="*/ 2147483646 h 1540"/>
              <a:gd name="T76" fmla="*/ 2147483646 w 1664"/>
              <a:gd name="T77" fmla="*/ 2147483646 h 1540"/>
              <a:gd name="T78" fmla="*/ 2147483646 w 1664"/>
              <a:gd name="T79" fmla="*/ 2147483646 h 1540"/>
              <a:gd name="T80" fmla="*/ 2147483646 w 1664"/>
              <a:gd name="T81" fmla="*/ 2147483646 h 1540"/>
              <a:gd name="T82" fmla="*/ 2147483646 w 1664"/>
              <a:gd name="T83" fmla="*/ 2147483646 h 1540"/>
              <a:gd name="T84" fmla="*/ 2147483646 w 1664"/>
              <a:gd name="T85" fmla="*/ 2147483646 h 1540"/>
              <a:gd name="T86" fmla="*/ 2147483646 w 1664"/>
              <a:gd name="T87" fmla="*/ 2147483646 h 1540"/>
              <a:gd name="T88" fmla="*/ 2147483646 w 1664"/>
              <a:gd name="T89" fmla="*/ 2147483646 h 1540"/>
              <a:gd name="T90" fmla="*/ 2147483646 w 1664"/>
              <a:gd name="T91" fmla="*/ 2147483646 h 1540"/>
              <a:gd name="T92" fmla="*/ 2147483646 w 1664"/>
              <a:gd name="T93" fmla="*/ 2147483646 h 1540"/>
              <a:gd name="T94" fmla="*/ 2147483646 w 1664"/>
              <a:gd name="T95" fmla="*/ 2147483646 h 15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664" h="1540">
                <a:moveTo>
                  <a:pt x="830" y="44"/>
                </a:moveTo>
                <a:lnTo>
                  <a:pt x="808" y="113"/>
                </a:lnTo>
                <a:lnTo>
                  <a:pt x="763" y="238"/>
                </a:lnTo>
                <a:lnTo>
                  <a:pt x="725" y="322"/>
                </a:lnTo>
                <a:lnTo>
                  <a:pt x="682" y="396"/>
                </a:lnTo>
                <a:lnTo>
                  <a:pt x="632" y="456"/>
                </a:lnTo>
                <a:lnTo>
                  <a:pt x="591" y="487"/>
                </a:lnTo>
                <a:lnTo>
                  <a:pt x="563" y="498"/>
                </a:lnTo>
                <a:lnTo>
                  <a:pt x="532" y="502"/>
                </a:lnTo>
                <a:lnTo>
                  <a:pt x="500" y="496"/>
                </a:lnTo>
                <a:lnTo>
                  <a:pt x="484" y="489"/>
                </a:lnTo>
                <a:lnTo>
                  <a:pt x="459" y="471"/>
                </a:lnTo>
                <a:lnTo>
                  <a:pt x="409" y="445"/>
                </a:lnTo>
                <a:lnTo>
                  <a:pt x="354" y="429"/>
                </a:lnTo>
                <a:lnTo>
                  <a:pt x="298" y="428"/>
                </a:lnTo>
                <a:lnTo>
                  <a:pt x="242" y="436"/>
                </a:lnTo>
                <a:lnTo>
                  <a:pt x="186" y="455"/>
                </a:lnTo>
                <a:lnTo>
                  <a:pt x="134" y="485"/>
                </a:lnTo>
                <a:lnTo>
                  <a:pt x="84" y="524"/>
                </a:lnTo>
                <a:lnTo>
                  <a:pt x="61" y="548"/>
                </a:lnTo>
                <a:lnTo>
                  <a:pt x="36" y="576"/>
                </a:lnTo>
                <a:lnTo>
                  <a:pt x="12" y="616"/>
                </a:lnTo>
                <a:lnTo>
                  <a:pt x="3" y="644"/>
                </a:lnTo>
                <a:lnTo>
                  <a:pt x="0" y="674"/>
                </a:lnTo>
                <a:lnTo>
                  <a:pt x="2" y="703"/>
                </a:lnTo>
                <a:lnTo>
                  <a:pt x="17" y="750"/>
                </a:lnTo>
                <a:lnTo>
                  <a:pt x="36" y="785"/>
                </a:lnTo>
                <a:lnTo>
                  <a:pt x="52" y="812"/>
                </a:lnTo>
                <a:lnTo>
                  <a:pt x="88" y="856"/>
                </a:lnTo>
                <a:lnTo>
                  <a:pt x="128" y="893"/>
                </a:lnTo>
                <a:lnTo>
                  <a:pt x="172" y="922"/>
                </a:lnTo>
                <a:lnTo>
                  <a:pt x="217" y="943"/>
                </a:lnTo>
                <a:lnTo>
                  <a:pt x="264" y="954"/>
                </a:lnTo>
                <a:lnTo>
                  <a:pt x="313" y="955"/>
                </a:lnTo>
                <a:lnTo>
                  <a:pt x="361" y="948"/>
                </a:lnTo>
                <a:lnTo>
                  <a:pt x="385" y="940"/>
                </a:lnTo>
                <a:lnTo>
                  <a:pt x="424" y="919"/>
                </a:lnTo>
                <a:lnTo>
                  <a:pt x="471" y="895"/>
                </a:lnTo>
                <a:lnTo>
                  <a:pt x="480" y="895"/>
                </a:lnTo>
                <a:lnTo>
                  <a:pt x="481" y="907"/>
                </a:lnTo>
                <a:lnTo>
                  <a:pt x="471" y="930"/>
                </a:lnTo>
                <a:lnTo>
                  <a:pt x="460" y="950"/>
                </a:lnTo>
                <a:lnTo>
                  <a:pt x="434" y="1010"/>
                </a:lnTo>
                <a:lnTo>
                  <a:pt x="401" y="1107"/>
                </a:lnTo>
                <a:lnTo>
                  <a:pt x="386" y="1176"/>
                </a:lnTo>
                <a:lnTo>
                  <a:pt x="376" y="1244"/>
                </a:lnTo>
                <a:lnTo>
                  <a:pt x="374" y="1314"/>
                </a:lnTo>
                <a:lnTo>
                  <a:pt x="380" y="1384"/>
                </a:lnTo>
                <a:lnTo>
                  <a:pt x="397" y="1452"/>
                </a:lnTo>
                <a:lnTo>
                  <a:pt x="410" y="1486"/>
                </a:lnTo>
                <a:lnTo>
                  <a:pt x="419" y="1505"/>
                </a:lnTo>
                <a:lnTo>
                  <a:pt x="444" y="1530"/>
                </a:lnTo>
                <a:lnTo>
                  <a:pt x="471" y="1540"/>
                </a:lnTo>
                <a:lnTo>
                  <a:pt x="502" y="1537"/>
                </a:lnTo>
                <a:lnTo>
                  <a:pt x="584" y="1501"/>
                </a:lnTo>
                <a:lnTo>
                  <a:pt x="640" y="1466"/>
                </a:lnTo>
                <a:lnTo>
                  <a:pt x="671" y="1448"/>
                </a:lnTo>
                <a:lnTo>
                  <a:pt x="729" y="1406"/>
                </a:lnTo>
                <a:lnTo>
                  <a:pt x="783" y="1354"/>
                </a:lnTo>
                <a:lnTo>
                  <a:pt x="834" y="1297"/>
                </a:lnTo>
                <a:lnTo>
                  <a:pt x="903" y="1200"/>
                </a:lnTo>
                <a:lnTo>
                  <a:pt x="984" y="1057"/>
                </a:lnTo>
                <a:lnTo>
                  <a:pt x="1022" y="983"/>
                </a:lnTo>
                <a:lnTo>
                  <a:pt x="1037" y="1011"/>
                </a:lnTo>
                <a:lnTo>
                  <a:pt x="1072" y="1060"/>
                </a:lnTo>
                <a:lnTo>
                  <a:pt x="1112" y="1103"/>
                </a:lnTo>
                <a:lnTo>
                  <a:pt x="1155" y="1140"/>
                </a:lnTo>
                <a:lnTo>
                  <a:pt x="1201" y="1166"/>
                </a:lnTo>
                <a:lnTo>
                  <a:pt x="1251" y="1183"/>
                </a:lnTo>
                <a:lnTo>
                  <a:pt x="1302" y="1188"/>
                </a:lnTo>
                <a:lnTo>
                  <a:pt x="1352" y="1181"/>
                </a:lnTo>
                <a:lnTo>
                  <a:pt x="1379" y="1173"/>
                </a:lnTo>
                <a:lnTo>
                  <a:pt x="1459" y="1144"/>
                </a:lnTo>
                <a:lnTo>
                  <a:pt x="1582" y="1091"/>
                </a:lnTo>
                <a:lnTo>
                  <a:pt x="1627" y="1050"/>
                </a:lnTo>
                <a:lnTo>
                  <a:pt x="1650" y="1015"/>
                </a:lnTo>
                <a:lnTo>
                  <a:pt x="1656" y="996"/>
                </a:lnTo>
                <a:lnTo>
                  <a:pt x="1663" y="962"/>
                </a:lnTo>
                <a:lnTo>
                  <a:pt x="1664" y="890"/>
                </a:lnTo>
                <a:lnTo>
                  <a:pt x="1650" y="813"/>
                </a:lnTo>
                <a:lnTo>
                  <a:pt x="1622" y="736"/>
                </a:lnTo>
                <a:lnTo>
                  <a:pt x="1584" y="662"/>
                </a:lnTo>
                <a:lnTo>
                  <a:pt x="1537" y="594"/>
                </a:lnTo>
                <a:lnTo>
                  <a:pt x="1483" y="535"/>
                </a:lnTo>
                <a:lnTo>
                  <a:pt x="1424" y="488"/>
                </a:lnTo>
                <a:lnTo>
                  <a:pt x="1393" y="471"/>
                </a:lnTo>
                <a:lnTo>
                  <a:pt x="1365" y="461"/>
                </a:lnTo>
                <a:lnTo>
                  <a:pt x="1293" y="456"/>
                </a:lnTo>
                <a:lnTo>
                  <a:pt x="1224" y="455"/>
                </a:lnTo>
                <a:lnTo>
                  <a:pt x="1187" y="446"/>
                </a:lnTo>
                <a:lnTo>
                  <a:pt x="1173" y="434"/>
                </a:lnTo>
                <a:lnTo>
                  <a:pt x="1171" y="424"/>
                </a:lnTo>
                <a:lnTo>
                  <a:pt x="1170" y="403"/>
                </a:lnTo>
                <a:lnTo>
                  <a:pt x="1174" y="355"/>
                </a:lnTo>
                <a:lnTo>
                  <a:pt x="1191" y="275"/>
                </a:lnTo>
                <a:lnTo>
                  <a:pt x="1242" y="100"/>
                </a:lnTo>
                <a:lnTo>
                  <a:pt x="126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AB195E7F-D24E-4AE3-B39E-7BE0B5C93452}"/>
              </a:ext>
            </a:extLst>
          </p:cNvPr>
          <p:cNvSpPr>
            <a:spLocks/>
          </p:cNvSpPr>
          <p:nvPr/>
        </p:nvSpPr>
        <p:spPr bwMode="auto">
          <a:xfrm>
            <a:off x="9142413" y="5832475"/>
            <a:ext cx="1360487" cy="835025"/>
          </a:xfrm>
          <a:custGeom>
            <a:avLst/>
            <a:gdLst>
              <a:gd name="T0" fmla="*/ 2147483646 w 1715"/>
              <a:gd name="T1" fmla="*/ 2147483646 h 1579"/>
              <a:gd name="T2" fmla="*/ 2147483646 w 1715"/>
              <a:gd name="T3" fmla="*/ 2147483646 h 1579"/>
              <a:gd name="T4" fmla="*/ 2147483646 w 1715"/>
              <a:gd name="T5" fmla="*/ 2147483646 h 1579"/>
              <a:gd name="T6" fmla="*/ 2147483646 w 1715"/>
              <a:gd name="T7" fmla="*/ 2147483646 h 1579"/>
              <a:gd name="T8" fmla="*/ 2147483646 w 1715"/>
              <a:gd name="T9" fmla="*/ 2147483646 h 1579"/>
              <a:gd name="T10" fmla="*/ 0 w 1715"/>
              <a:gd name="T11" fmla="*/ 2147483646 h 1579"/>
              <a:gd name="T12" fmla="*/ 2147483646 w 1715"/>
              <a:gd name="T13" fmla="*/ 2147483646 h 1579"/>
              <a:gd name="T14" fmla="*/ 2147483646 w 1715"/>
              <a:gd name="T15" fmla="*/ 2147483646 h 1579"/>
              <a:gd name="T16" fmla="*/ 2147483646 w 1715"/>
              <a:gd name="T17" fmla="*/ 2147483646 h 1579"/>
              <a:gd name="T18" fmla="*/ 2147483646 w 1715"/>
              <a:gd name="T19" fmla="*/ 2147483646 h 1579"/>
              <a:gd name="T20" fmla="*/ 2147483646 w 1715"/>
              <a:gd name="T21" fmla="*/ 2147483646 h 1579"/>
              <a:gd name="T22" fmla="*/ 2147483646 w 1715"/>
              <a:gd name="T23" fmla="*/ 2147483646 h 1579"/>
              <a:gd name="T24" fmla="*/ 2147483646 w 1715"/>
              <a:gd name="T25" fmla="*/ 2147483646 h 1579"/>
              <a:gd name="T26" fmla="*/ 2147483646 w 1715"/>
              <a:gd name="T27" fmla="*/ 2147483646 h 1579"/>
              <a:gd name="T28" fmla="*/ 2147483646 w 1715"/>
              <a:gd name="T29" fmla="*/ 2147483646 h 1579"/>
              <a:gd name="T30" fmla="*/ 2147483646 w 1715"/>
              <a:gd name="T31" fmla="*/ 2147483646 h 1579"/>
              <a:gd name="T32" fmla="*/ 2147483646 w 1715"/>
              <a:gd name="T33" fmla="*/ 2147483646 h 1579"/>
              <a:gd name="T34" fmla="*/ 2147483646 w 1715"/>
              <a:gd name="T35" fmla="*/ 2147483646 h 1579"/>
              <a:gd name="T36" fmla="*/ 2147483646 w 1715"/>
              <a:gd name="T37" fmla="*/ 2147483646 h 1579"/>
              <a:gd name="T38" fmla="*/ 2147483646 w 1715"/>
              <a:gd name="T39" fmla="*/ 2147483646 h 1579"/>
              <a:gd name="T40" fmla="*/ 2147483646 w 1715"/>
              <a:gd name="T41" fmla="*/ 2147483646 h 1579"/>
              <a:gd name="T42" fmla="*/ 2147483646 w 1715"/>
              <a:gd name="T43" fmla="*/ 2147483646 h 1579"/>
              <a:gd name="T44" fmla="*/ 2147483646 w 1715"/>
              <a:gd name="T45" fmla="*/ 2147483646 h 1579"/>
              <a:gd name="T46" fmla="*/ 2147483646 w 1715"/>
              <a:gd name="T47" fmla="*/ 2147483646 h 1579"/>
              <a:gd name="T48" fmla="*/ 2147483646 w 1715"/>
              <a:gd name="T49" fmla="*/ 2147483646 h 1579"/>
              <a:gd name="T50" fmla="*/ 2147483646 w 1715"/>
              <a:gd name="T51" fmla="*/ 2147483646 h 1579"/>
              <a:gd name="T52" fmla="*/ 2147483646 w 1715"/>
              <a:gd name="T53" fmla="*/ 2147483646 h 1579"/>
              <a:gd name="T54" fmla="*/ 2147483646 w 1715"/>
              <a:gd name="T55" fmla="*/ 2147483646 h 1579"/>
              <a:gd name="T56" fmla="*/ 2147483646 w 1715"/>
              <a:gd name="T57" fmla="*/ 2147483646 h 1579"/>
              <a:gd name="T58" fmla="*/ 2147483646 w 1715"/>
              <a:gd name="T59" fmla="*/ 2147483646 h 1579"/>
              <a:gd name="T60" fmla="*/ 2147483646 w 1715"/>
              <a:gd name="T61" fmla="*/ 2147483646 h 1579"/>
              <a:gd name="T62" fmla="*/ 2147483646 w 1715"/>
              <a:gd name="T63" fmla="*/ 2147483646 h 1579"/>
              <a:gd name="T64" fmla="*/ 2147483646 w 1715"/>
              <a:gd name="T65" fmla="*/ 2147483646 h 1579"/>
              <a:gd name="T66" fmla="*/ 2147483646 w 1715"/>
              <a:gd name="T67" fmla="*/ 2147483646 h 1579"/>
              <a:gd name="T68" fmla="*/ 2147483646 w 1715"/>
              <a:gd name="T69" fmla="*/ 2147483646 h 1579"/>
              <a:gd name="T70" fmla="*/ 2147483646 w 1715"/>
              <a:gd name="T71" fmla="*/ 2147483646 h 1579"/>
              <a:gd name="T72" fmla="*/ 2147483646 w 1715"/>
              <a:gd name="T73" fmla="*/ 2147483646 h 1579"/>
              <a:gd name="T74" fmla="*/ 2147483646 w 1715"/>
              <a:gd name="T75" fmla="*/ 2147483646 h 1579"/>
              <a:gd name="T76" fmla="*/ 2147483646 w 1715"/>
              <a:gd name="T77" fmla="*/ 2147483646 h 1579"/>
              <a:gd name="T78" fmla="*/ 2147483646 w 1715"/>
              <a:gd name="T79" fmla="*/ 2147483646 h 1579"/>
              <a:gd name="T80" fmla="*/ 2147483646 w 1715"/>
              <a:gd name="T81" fmla="*/ 2147483646 h 1579"/>
              <a:gd name="T82" fmla="*/ 2147483646 w 1715"/>
              <a:gd name="T83" fmla="*/ 2147483646 h 1579"/>
              <a:gd name="T84" fmla="*/ 2147483646 w 1715"/>
              <a:gd name="T85" fmla="*/ 0 h 1579"/>
              <a:gd name="T86" fmla="*/ 2147483646 w 1715"/>
              <a:gd name="T87" fmla="*/ 2147483646 h 1579"/>
              <a:gd name="T88" fmla="*/ 2147483646 w 1715"/>
              <a:gd name="T89" fmla="*/ 2147483646 h 1579"/>
              <a:gd name="T90" fmla="*/ 2147483646 w 1715"/>
              <a:gd name="T91" fmla="*/ 2147483646 h 1579"/>
              <a:gd name="T92" fmla="*/ 2147483646 w 1715"/>
              <a:gd name="T93" fmla="*/ 2147483646 h 1579"/>
              <a:gd name="T94" fmla="*/ 2147483646 w 1715"/>
              <a:gd name="T95" fmla="*/ 2147483646 h 1579"/>
              <a:gd name="T96" fmla="*/ 2147483646 w 1715"/>
              <a:gd name="T97" fmla="*/ 2147483646 h 1579"/>
              <a:gd name="T98" fmla="*/ 2147483646 w 1715"/>
              <a:gd name="T99" fmla="*/ 2147483646 h 1579"/>
              <a:gd name="T100" fmla="*/ 2147483646 w 1715"/>
              <a:gd name="T101" fmla="*/ 2147483646 h 1579"/>
              <a:gd name="T102" fmla="*/ 2147483646 w 1715"/>
              <a:gd name="T103" fmla="*/ 2147483646 h 1579"/>
              <a:gd name="T104" fmla="*/ 2147483646 w 1715"/>
              <a:gd name="T105" fmla="*/ 2147483646 h 1579"/>
              <a:gd name="T106" fmla="*/ 2147483646 w 1715"/>
              <a:gd name="T107" fmla="*/ 2147483646 h 1579"/>
              <a:gd name="T108" fmla="*/ 2147483646 w 1715"/>
              <a:gd name="T109" fmla="*/ 2147483646 h 1579"/>
              <a:gd name="T110" fmla="*/ 2147483646 w 1715"/>
              <a:gd name="T111" fmla="*/ 2147483646 h 1579"/>
              <a:gd name="T112" fmla="*/ 2147483646 w 1715"/>
              <a:gd name="T113" fmla="*/ 2147483646 h 1579"/>
              <a:gd name="T114" fmla="*/ 2147483646 w 1715"/>
              <a:gd name="T115" fmla="*/ 2147483646 h 15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715" h="1579">
                <a:moveTo>
                  <a:pt x="414" y="1508"/>
                </a:moveTo>
                <a:lnTo>
                  <a:pt x="403" y="1483"/>
                </a:lnTo>
                <a:lnTo>
                  <a:pt x="388" y="1433"/>
                </a:lnTo>
                <a:lnTo>
                  <a:pt x="376" y="1356"/>
                </a:lnTo>
                <a:lnTo>
                  <a:pt x="375" y="1304"/>
                </a:lnTo>
                <a:lnTo>
                  <a:pt x="376" y="1258"/>
                </a:lnTo>
                <a:lnTo>
                  <a:pt x="388" y="1167"/>
                </a:lnTo>
                <a:lnTo>
                  <a:pt x="411" y="1080"/>
                </a:lnTo>
                <a:lnTo>
                  <a:pt x="440" y="996"/>
                </a:lnTo>
                <a:lnTo>
                  <a:pt x="456" y="957"/>
                </a:lnTo>
                <a:lnTo>
                  <a:pt x="436" y="969"/>
                </a:lnTo>
                <a:lnTo>
                  <a:pt x="417" y="978"/>
                </a:lnTo>
                <a:lnTo>
                  <a:pt x="394" y="986"/>
                </a:lnTo>
                <a:lnTo>
                  <a:pt x="346" y="994"/>
                </a:lnTo>
                <a:lnTo>
                  <a:pt x="323" y="996"/>
                </a:lnTo>
                <a:lnTo>
                  <a:pt x="283" y="993"/>
                </a:lnTo>
                <a:lnTo>
                  <a:pt x="205" y="969"/>
                </a:lnTo>
                <a:lnTo>
                  <a:pt x="132" y="922"/>
                </a:lnTo>
                <a:lnTo>
                  <a:pt x="69" y="855"/>
                </a:lnTo>
                <a:lnTo>
                  <a:pt x="42" y="813"/>
                </a:lnTo>
                <a:lnTo>
                  <a:pt x="24" y="780"/>
                </a:lnTo>
                <a:lnTo>
                  <a:pt x="2" y="715"/>
                </a:lnTo>
                <a:lnTo>
                  <a:pt x="0" y="682"/>
                </a:lnTo>
                <a:lnTo>
                  <a:pt x="0" y="661"/>
                </a:lnTo>
                <a:lnTo>
                  <a:pt x="11" y="619"/>
                </a:lnTo>
                <a:lnTo>
                  <a:pt x="29" y="581"/>
                </a:lnTo>
                <a:lnTo>
                  <a:pt x="54" y="547"/>
                </a:lnTo>
                <a:lnTo>
                  <a:pt x="70" y="530"/>
                </a:lnTo>
                <a:lnTo>
                  <a:pt x="100" y="501"/>
                </a:lnTo>
                <a:lnTo>
                  <a:pt x="163" y="453"/>
                </a:lnTo>
                <a:lnTo>
                  <a:pt x="231" y="420"/>
                </a:lnTo>
                <a:lnTo>
                  <a:pt x="302" y="403"/>
                </a:lnTo>
                <a:lnTo>
                  <a:pt x="338" y="402"/>
                </a:lnTo>
                <a:lnTo>
                  <a:pt x="362" y="403"/>
                </a:lnTo>
                <a:lnTo>
                  <a:pt x="408" y="410"/>
                </a:lnTo>
                <a:lnTo>
                  <a:pt x="455" y="427"/>
                </a:lnTo>
                <a:lnTo>
                  <a:pt x="498" y="452"/>
                </a:lnTo>
                <a:lnTo>
                  <a:pt x="519" y="467"/>
                </a:lnTo>
                <a:lnTo>
                  <a:pt x="540" y="474"/>
                </a:lnTo>
                <a:lnTo>
                  <a:pt x="559" y="475"/>
                </a:lnTo>
                <a:lnTo>
                  <a:pt x="581" y="474"/>
                </a:lnTo>
                <a:lnTo>
                  <a:pt x="626" y="452"/>
                </a:lnTo>
                <a:lnTo>
                  <a:pt x="647" y="432"/>
                </a:lnTo>
                <a:lnTo>
                  <a:pt x="668" y="410"/>
                </a:lnTo>
                <a:lnTo>
                  <a:pt x="707" y="351"/>
                </a:lnTo>
                <a:lnTo>
                  <a:pt x="726" y="318"/>
                </a:lnTo>
                <a:lnTo>
                  <a:pt x="759" y="247"/>
                </a:lnTo>
                <a:lnTo>
                  <a:pt x="813" y="100"/>
                </a:lnTo>
                <a:lnTo>
                  <a:pt x="832" y="39"/>
                </a:lnTo>
                <a:lnTo>
                  <a:pt x="878" y="64"/>
                </a:lnTo>
                <a:lnTo>
                  <a:pt x="864" y="110"/>
                </a:lnTo>
                <a:lnTo>
                  <a:pt x="826" y="220"/>
                </a:lnTo>
                <a:lnTo>
                  <a:pt x="775" y="337"/>
                </a:lnTo>
                <a:lnTo>
                  <a:pt x="730" y="417"/>
                </a:lnTo>
                <a:lnTo>
                  <a:pt x="695" y="464"/>
                </a:lnTo>
                <a:lnTo>
                  <a:pt x="676" y="484"/>
                </a:lnTo>
                <a:lnTo>
                  <a:pt x="650" y="508"/>
                </a:lnTo>
                <a:lnTo>
                  <a:pt x="607" y="533"/>
                </a:lnTo>
                <a:lnTo>
                  <a:pt x="575" y="540"/>
                </a:lnTo>
                <a:lnTo>
                  <a:pt x="559" y="541"/>
                </a:lnTo>
                <a:lnTo>
                  <a:pt x="531" y="538"/>
                </a:lnTo>
                <a:lnTo>
                  <a:pt x="501" y="527"/>
                </a:lnTo>
                <a:lnTo>
                  <a:pt x="498" y="527"/>
                </a:lnTo>
                <a:lnTo>
                  <a:pt x="496" y="524"/>
                </a:lnTo>
                <a:lnTo>
                  <a:pt x="478" y="510"/>
                </a:lnTo>
                <a:lnTo>
                  <a:pt x="440" y="489"/>
                </a:lnTo>
                <a:lnTo>
                  <a:pt x="400" y="474"/>
                </a:lnTo>
                <a:lnTo>
                  <a:pt x="359" y="467"/>
                </a:lnTo>
                <a:lnTo>
                  <a:pt x="338" y="467"/>
                </a:lnTo>
                <a:lnTo>
                  <a:pt x="306" y="468"/>
                </a:lnTo>
                <a:lnTo>
                  <a:pt x="244" y="482"/>
                </a:lnTo>
                <a:lnTo>
                  <a:pt x="184" y="512"/>
                </a:lnTo>
                <a:lnTo>
                  <a:pt x="127" y="554"/>
                </a:lnTo>
                <a:lnTo>
                  <a:pt x="101" y="580"/>
                </a:lnTo>
                <a:lnTo>
                  <a:pt x="75" y="609"/>
                </a:lnTo>
                <a:lnTo>
                  <a:pt x="55" y="648"/>
                </a:lnTo>
                <a:lnTo>
                  <a:pt x="49" y="671"/>
                </a:lnTo>
                <a:lnTo>
                  <a:pt x="49" y="682"/>
                </a:lnTo>
                <a:lnTo>
                  <a:pt x="50" y="700"/>
                </a:lnTo>
                <a:lnTo>
                  <a:pt x="65" y="745"/>
                </a:lnTo>
                <a:lnTo>
                  <a:pt x="80" y="773"/>
                </a:lnTo>
                <a:lnTo>
                  <a:pt x="104" y="809"/>
                </a:lnTo>
                <a:lnTo>
                  <a:pt x="159" y="868"/>
                </a:lnTo>
                <a:lnTo>
                  <a:pt x="221" y="908"/>
                </a:lnTo>
                <a:lnTo>
                  <a:pt x="288" y="929"/>
                </a:lnTo>
                <a:lnTo>
                  <a:pt x="323" y="930"/>
                </a:lnTo>
                <a:lnTo>
                  <a:pt x="343" y="930"/>
                </a:lnTo>
                <a:lnTo>
                  <a:pt x="383" y="922"/>
                </a:lnTo>
                <a:lnTo>
                  <a:pt x="403" y="915"/>
                </a:lnTo>
                <a:lnTo>
                  <a:pt x="435" y="900"/>
                </a:lnTo>
                <a:lnTo>
                  <a:pt x="475" y="877"/>
                </a:lnTo>
                <a:lnTo>
                  <a:pt x="486" y="872"/>
                </a:lnTo>
                <a:lnTo>
                  <a:pt x="500" y="869"/>
                </a:lnTo>
                <a:lnTo>
                  <a:pt x="509" y="870"/>
                </a:lnTo>
                <a:lnTo>
                  <a:pt x="520" y="877"/>
                </a:lnTo>
                <a:lnTo>
                  <a:pt x="525" y="884"/>
                </a:lnTo>
                <a:lnTo>
                  <a:pt x="531" y="901"/>
                </a:lnTo>
                <a:lnTo>
                  <a:pt x="532" y="908"/>
                </a:lnTo>
                <a:lnTo>
                  <a:pt x="529" y="927"/>
                </a:lnTo>
                <a:lnTo>
                  <a:pt x="523" y="943"/>
                </a:lnTo>
                <a:lnTo>
                  <a:pt x="516" y="957"/>
                </a:lnTo>
                <a:lnTo>
                  <a:pt x="505" y="975"/>
                </a:lnTo>
                <a:lnTo>
                  <a:pt x="489" y="1013"/>
                </a:lnTo>
                <a:lnTo>
                  <a:pt x="459" y="1094"/>
                </a:lnTo>
                <a:lnTo>
                  <a:pt x="437" y="1177"/>
                </a:lnTo>
                <a:lnTo>
                  <a:pt x="424" y="1262"/>
                </a:lnTo>
                <a:lnTo>
                  <a:pt x="423" y="1304"/>
                </a:lnTo>
                <a:lnTo>
                  <a:pt x="424" y="1349"/>
                </a:lnTo>
                <a:lnTo>
                  <a:pt x="440" y="1434"/>
                </a:lnTo>
                <a:lnTo>
                  <a:pt x="456" y="1476"/>
                </a:lnTo>
                <a:lnTo>
                  <a:pt x="466" y="1497"/>
                </a:lnTo>
                <a:lnTo>
                  <a:pt x="490" y="1513"/>
                </a:lnTo>
                <a:lnTo>
                  <a:pt x="504" y="1515"/>
                </a:lnTo>
                <a:lnTo>
                  <a:pt x="520" y="1513"/>
                </a:lnTo>
                <a:lnTo>
                  <a:pt x="558" y="1500"/>
                </a:lnTo>
                <a:lnTo>
                  <a:pt x="578" y="1488"/>
                </a:lnTo>
                <a:lnTo>
                  <a:pt x="618" y="1465"/>
                </a:lnTo>
                <a:lnTo>
                  <a:pt x="656" y="1442"/>
                </a:lnTo>
                <a:lnTo>
                  <a:pt x="686" y="1426"/>
                </a:lnTo>
                <a:lnTo>
                  <a:pt x="742" y="1385"/>
                </a:lnTo>
                <a:lnTo>
                  <a:pt x="793" y="1336"/>
                </a:lnTo>
                <a:lnTo>
                  <a:pt x="842" y="1280"/>
                </a:lnTo>
                <a:lnTo>
                  <a:pt x="909" y="1186"/>
                </a:lnTo>
                <a:lnTo>
                  <a:pt x="989" y="1046"/>
                </a:lnTo>
                <a:lnTo>
                  <a:pt x="1026" y="974"/>
                </a:lnTo>
                <a:lnTo>
                  <a:pt x="1046" y="933"/>
                </a:lnTo>
                <a:lnTo>
                  <a:pt x="1067" y="972"/>
                </a:lnTo>
                <a:lnTo>
                  <a:pt x="1091" y="1013"/>
                </a:lnTo>
                <a:lnTo>
                  <a:pt x="1147" y="1082"/>
                </a:lnTo>
                <a:lnTo>
                  <a:pt x="1214" y="1133"/>
                </a:lnTo>
                <a:lnTo>
                  <a:pt x="1269" y="1155"/>
                </a:lnTo>
                <a:lnTo>
                  <a:pt x="1306" y="1162"/>
                </a:lnTo>
                <a:lnTo>
                  <a:pt x="1325" y="1162"/>
                </a:lnTo>
                <a:lnTo>
                  <a:pt x="1342" y="1162"/>
                </a:lnTo>
                <a:lnTo>
                  <a:pt x="1378" y="1155"/>
                </a:lnTo>
                <a:lnTo>
                  <a:pt x="1396" y="1148"/>
                </a:lnTo>
                <a:lnTo>
                  <a:pt x="1478" y="1120"/>
                </a:lnTo>
                <a:lnTo>
                  <a:pt x="1560" y="1087"/>
                </a:lnTo>
                <a:lnTo>
                  <a:pt x="1597" y="1067"/>
                </a:lnTo>
                <a:lnTo>
                  <a:pt x="1637" y="1032"/>
                </a:lnTo>
                <a:lnTo>
                  <a:pt x="1653" y="1006"/>
                </a:lnTo>
                <a:lnTo>
                  <a:pt x="1658" y="992"/>
                </a:lnTo>
                <a:lnTo>
                  <a:pt x="1664" y="962"/>
                </a:lnTo>
                <a:lnTo>
                  <a:pt x="1666" y="929"/>
                </a:lnTo>
                <a:lnTo>
                  <a:pt x="1665" y="901"/>
                </a:lnTo>
                <a:lnTo>
                  <a:pt x="1654" y="841"/>
                </a:lnTo>
                <a:lnTo>
                  <a:pt x="1634" y="780"/>
                </a:lnTo>
                <a:lnTo>
                  <a:pt x="1606" y="717"/>
                </a:lnTo>
                <a:lnTo>
                  <a:pt x="1588" y="688"/>
                </a:lnTo>
                <a:lnTo>
                  <a:pt x="1570" y="658"/>
                </a:lnTo>
                <a:lnTo>
                  <a:pt x="1529" y="605"/>
                </a:lnTo>
                <a:lnTo>
                  <a:pt x="1483" y="559"/>
                </a:lnTo>
                <a:lnTo>
                  <a:pt x="1435" y="523"/>
                </a:lnTo>
                <a:lnTo>
                  <a:pt x="1410" y="509"/>
                </a:lnTo>
                <a:lnTo>
                  <a:pt x="1395" y="503"/>
                </a:lnTo>
                <a:lnTo>
                  <a:pt x="1355" y="496"/>
                </a:lnTo>
                <a:lnTo>
                  <a:pt x="1332" y="495"/>
                </a:lnTo>
                <a:lnTo>
                  <a:pt x="1284" y="495"/>
                </a:lnTo>
                <a:lnTo>
                  <a:pt x="1240" y="492"/>
                </a:lnTo>
                <a:lnTo>
                  <a:pt x="1226" y="491"/>
                </a:lnTo>
                <a:lnTo>
                  <a:pt x="1201" y="482"/>
                </a:lnTo>
                <a:lnTo>
                  <a:pt x="1190" y="474"/>
                </a:lnTo>
                <a:lnTo>
                  <a:pt x="1183" y="467"/>
                </a:lnTo>
                <a:lnTo>
                  <a:pt x="1173" y="446"/>
                </a:lnTo>
                <a:lnTo>
                  <a:pt x="1172" y="434"/>
                </a:lnTo>
                <a:lnTo>
                  <a:pt x="1171" y="425"/>
                </a:lnTo>
                <a:lnTo>
                  <a:pt x="1171" y="415"/>
                </a:lnTo>
                <a:lnTo>
                  <a:pt x="1174" y="367"/>
                </a:lnTo>
                <a:lnTo>
                  <a:pt x="1196" y="258"/>
                </a:lnTo>
                <a:lnTo>
                  <a:pt x="1212" y="202"/>
                </a:lnTo>
                <a:lnTo>
                  <a:pt x="1245" y="89"/>
                </a:lnTo>
                <a:lnTo>
                  <a:pt x="1268" y="0"/>
                </a:lnTo>
                <a:lnTo>
                  <a:pt x="1315" y="15"/>
                </a:lnTo>
                <a:lnTo>
                  <a:pt x="1291" y="114"/>
                </a:lnTo>
                <a:lnTo>
                  <a:pt x="1258" y="224"/>
                </a:lnTo>
                <a:lnTo>
                  <a:pt x="1242" y="279"/>
                </a:lnTo>
                <a:lnTo>
                  <a:pt x="1221" y="378"/>
                </a:lnTo>
                <a:lnTo>
                  <a:pt x="1220" y="415"/>
                </a:lnTo>
                <a:lnTo>
                  <a:pt x="1220" y="421"/>
                </a:lnTo>
                <a:lnTo>
                  <a:pt x="1223" y="424"/>
                </a:lnTo>
                <a:lnTo>
                  <a:pt x="1228" y="424"/>
                </a:lnTo>
                <a:lnTo>
                  <a:pt x="1250" y="428"/>
                </a:lnTo>
                <a:lnTo>
                  <a:pt x="1282" y="429"/>
                </a:lnTo>
                <a:lnTo>
                  <a:pt x="1319" y="429"/>
                </a:lnTo>
                <a:lnTo>
                  <a:pt x="1394" y="436"/>
                </a:lnTo>
                <a:lnTo>
                  <a:pt x="1428" y="449"/>
                </a:lnTo>
                <a:lnTo>
                  <a:pt x="1456" y="464"/>
                </a:lnTo>
                <a:lnTo>
                  <a:pt x="1510" y="505"/>
                </a:lnTo>
                <a:lnTo>
                  <a:pt x="1561" y="556"/>
                </a:lnTo>
                <a:lnTo>
                  <a:pt x="1606" y="615"/>
                </a:lnTo>
                <a:lnTo>
                  <a:pt x="1627" y="647"/>
                </a:lnTo>
                <a:lnTo>
                  <a:pt x="1646" y="681"/>
                </a:lnTo>
                <a:lnTo>
                  <a:pt x="1678" y="749"/>
                </a:lnTo>
                <a:lnTo>
                  <a:pt x="1701" y="821"/>
                </a:lnTo>
                <a:lnTo>
                  <a:pt x="1714" y="893"/>
                </a:lnTo>
                <a:lnTo>
                  <a:pt x="1715" y="929"/>
                </a:lnTo>
                <a:lnTo>
                  <a:pt x="1715" y="951"/>
                </a:lnTo>
                <a:lnTo>
                  <a:pt x="1709" y="993"/>
                </a:lnTo>
                <a:lnTo>
                  <a:pt x="1704" y="1014"/>
                </a:lnTo>
                <a:lnTo>
                  <a:pt x="1696" y="1039"/>
                </a:lnTo>
                <a:lnTo>
                  <a:pt x="1669" y="1081"/>
                </a:lnTo>
                <a:lnTo>
                  <a:pt x="1636" y="1113"/>
                </a:lnTo>
                <a:lnTo>
                  <a:pt x="1597" y="1137"/>
                </a:lnTo>
                <a:lnTo>
                  <a:pt x="1576" y="1148"/>
                </a:lnTo>
                <a:lnTo>
                  <a:pt x="1490" y="1183"/>
                </a:lnTo>
                <a:lnTo>
                  <a:pt x="1411" y="1211"/>
                </a:lnTo>
                <a:lnTo>
                  <a:pt x="1389" y="1218"/>
                </a:lnTo>
                <a:lnTo>
                  <a:pt x="1346" y="1226"/>
                </a:lnTo>
                <a:lnTo>
                  <a:pt x="1325" y="1227"/>
                </a:lnTo>
                <a:lnTo>
                  <a:pt x="1284" y="1225"/>
                </a:lnTo>
                <a:lnTo>
                  <a:pt x="1208" y="1198"/>
                </a:lnTo>
                <a:lnTo>
                  <a:pt x="1137" y="1151"/>
                </a:lnTo>
                <a:lnTo>
                  <a:pt x="1075" y="1085"/>
                </a:lnTo>
                <a:lnTo>
                  <a:pt x="1048" y="1046"/>
                </a:lnTo>
                <a:lnTo>
                  <a:pt x="1012" y="1116"/>
                </a:lnTo>
                <a:lnTo>
                  <a:pt x="932" y="1250"/>
                </a:lnTo>
                <a:lnTo>
                  <a:pt x="865" y="1340"/>
                </a:lnTo>
                <a:lnTo>
                  <a:pt x="815" y="1396"/>
                </a:lnTo>
                <a:lnTo>
                  <a:pt x="762" y="1445"/>
                </a:lnTo>
                <a:lnTo>
                  <a:pt x="705" y="1486"/>
                </a:lnTo>
                <a:lnTo>
                  <a:pt x="674" y="1502"/>
                </a:lnTo>
                <a:lnTo>
                  <a:pt x="640" y="1523"/>
                </a:lnTo>
                <a:lnTo>
                  <a:pt x="597" y="1548"/>
                </a:lnTo>
                <a:lnTo>
                  <a:pt x="575" y="1561"/>
                </a:lnTo>
                <a:lnTo>
                  <a:pt x="529" y="1578"/>
                </a:lnTo>
                <a:lnTo>
                  <a:pt x="504" y="1579"/>
                </a:lnTo>
                <a:lnTo>
                  <a:pt x="502" y="1579"/>
                </a:lnTo>
                <a:lnTo>
                  <a:pt x="490" y="1579"/>
                </a:lnTo>
                <a:lnTo>
                  <a:pt x="464" y="1571"/>
                </a:lnTo>
                <a:lnTo>
                  <a:pt x="441" y="1553"/>
                </a:lnTo>
                <a:lnTo>
                  <a:pt x="421" y="1525"/>
                </a:lnTo>
                <a:lnTo>
                  <a:pt x="414" y="15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CF8EC64C-E0E5-4F18-8C7E-FD1CDCDC5281}"/>
              </a:ext>
            </a:extLst>
          </p:cNvPr>
          <p:cNvSpPr>
            <a:spLocks/>
          </p:cNvSpPr>
          <p:nvPr/>
        </p:nvSpPr>
        <p:spPr bwMode="auto">
          <a:xfrm>
            <a:off x="10477500" y="3556000"/>
            <a:ext cx="717550" cy="438150"/>
          </a:xfrm>
          <a:custGeom>
            <a:avLst/>
            <a:gdLst>
              <a:gd name="T0" fmla="*/ 2147483646 w 903"/>
              <a:gd name="T1" fmla="*/ 2147483646 h 828"/>
              <a:gd name="T2" fmla="*/ 2147483646 w 903"/>
              <a:gd name="T3" fmla="*/ 2147483646 h 828"/>
              <a:gd name="T4" fmla="*/ 2147483646 w 903"/>
              <a:gd name="T5" fmla="*/ 2147483646 h 828"/>
              <a:gd name="T6" fmla="*/ 2147483646 w 903"/>
              <a:gd name="T7" fmla="*/ 2147483646 h 828"/>
              <a:gd name="T8" fmla="*/ 2147483646 w 903"/>
              <a:gd name="T9" fmla="*/ 2147483646 h 828"/>
              <a:gd name="T10" fmla="*/ 2147483646 w 903"/>
              <a:gd name="T11" fmla="*/ 2147483646 h 828"/>
              <a:gd name="T12" fmla="*/ 2147483646 w 903"/>
              <a:gd name="T13" fmla="*/ 2147483646 h 828"/>
              <a:gd name="T14" fmla="*/ 2147483646 w 903"/>
              <a:gd name="T15" fmla="*/ 2147483646 h 828"/>
              <a:gd name="T16" fmla="*/ 2147483646 w 903"/>
              <a:gd name="T17" fmla="*/ 2147483646 h 828"/>
              <a:gd name="T18" fmla="*/ 0 w 903"/>
              <a:gd name="T19" fmla="*/ 2147483646 h 828"/>
              <a:gd name="T20" fmla="*/ 2147483646 w 903"/>
              <a:gd name="T21" fmla="*/ 2147483646 h 828"/>
              <a:gd name="T22" fmla="*/ 2147483646 w 903"/>
              <a:gd name="T23" fmla="*/ 2147483646 h 828"/>
              <a:gd name="T24" fmla="*/ 2147483646 w 903"/>
              <a:gd name="T25" fmla="*/ 2147483646 h 828"/>
              <a:gd name="T26" fmla="*/ 2147483646 w 903"/>
              <a:gd name="T27" fmla="*/ 2147483646 h 828"/>
              <a:gd name="T28" fmla="*/ 2147483646 w 903"/>
              <a:gd name="T29" fmla="*/ 2147483646 h 828"/>
              <a:gd name="T30" fmla="*/ 2147483646 w 903"/>
              <a:gd name="T31" fmla="*/ 2147483646 h 828"/>
              <a:gd name="T32" fmla="*/ 2147483646 w 903"/>
              <a:gd name="T33" fmla="*/ 2147483646 h 828"/>
              <a:gd name="T34" fmla="*/ 2147483646 w 903"/>
              <a:gd name="T35" fmla="*/ 2147483646 h 828"/>
              <a:gd name="T36" fmla="*/ 2147483646 w 903"/>
              <a:gd name="T37" fmla="*/ 2147483646 h 828"/>
              <a:gd name="T38" fmla="*/ 2147483646 w 903"/>
              <a:gd name="T39" fmla="*/ 2147483646 h 828"/>
              <a:gd name="T40" fmla="*/ 2147483646 w 903"/>
              <a:gd name="T41" fmla="*/ 2147483646 h 828"/>
              <a:gd name="T42" fmla="*/ 2147483646 w 903"/>
              <a:gd name="T43" fmla="*/ 2147483646 h 828"/>
              <a:gd name="T44" fmla="*/ 2147483646 w 903"/>
              <a:gd name="T45" fmla="*/ 2147483646 h 828"/>
              <a:gd name="T46" fmla="*/ 2147483646 w 903"/>
              <a:gd name="T47" fmla="*/ 2147483646 h 828"/>
              <a:gd name="T48" fmla="*/ 2147483646 w 903"/>
              <a:gd name="T49" fmla="*/ 0 h 828"/>
              <a:gd name="T50" fmla="*/ 2147483646 w 903"/>
              <a:gd name="T51" fmla="*/ 2147483646 h 828"/>
              <a:gd name="T52" fmla="*/ 2147483646 w 903"/>
              <a:gd name="T53" fmla="*/ 2147483646 h 828"/>
              <a:gd name="T54" fmla="*/ 2147483646 w 903"/>
              <a:gd name="T55" fmla="*/ 2147483646 h 828"/>
              <a:gd name="T56" fmla="*/ 2147483646 w 903"/>
              <a:gd name="T57" fmla="*/ 2147483646 h 828"/>
              <a:gd name="T58" fmla="*/ 2147483646 w 903"/>
              <a:gd name="T59" fmla="*/ 2147483646 h 82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903" h="828">
                <a:moveTo>
                  <a:pt x="366" y="134"/>
                </a:moveTo>
                <a:lnTo>
                  <a:pt x="332" y="165"/>
                </a:lnTo>
                <a:lnTo>
                  <a:pt x="270" y="232"/>
                </a:lnTo>
                <a:lnTo>
                  <a:pt x="213" y="307"/>
                </a:lnTo>
                <a:lnTo>
                  <a:pt x="160" y="390"/>
                </a:lnTo>
                <a:lnTo>
                  <a:pt x="114" y="479"/>
                </a:lnTo>
                <a:lnTo>
                  <a:pt x="74" y="574"/>
                </a:lnTo>
                <a:lnTo>
                  <a:pt x="39" y="673"/>
                </a:lnTo>
                <a:lnTo>
                  <a:pt x="11" y="775"/>
                </a:lnTo>
                <a:lnTo>
                  <a:pt x="0" y="828"/>
                </a:lnTo>
                <a:lnTo>
                  <a:pt x="37" y="751"/>
                </a:lnTo>
                <a:lnTo>
                  <a:pt x="123" y="604"/>
                </a:lnTo>
                <a:lnTo>
                  <a:pt x="222" y="468"/>
                </a:lnTo>
                <a:lnTo>
                  <a:pt x="333" y="346"/>
                </a:lnTo>
                <a:lnTo>
                  <a:pt x="393" y="292"/>
                </a:lnTo>
                <a:lnTo>
                  <a:pt x="460" y="238"/>
                </a:lnTo>
                <a:lnTo>
                  <a:pt x="591" y="154"/>
                </a:lnTo>
                <a:lnTo>
                  <a:pt x="721" y="101"/>
                </a:lnTo>
                <a:lnTo>
                  <a:pt x="814" y="83"/>
                </a:lnTo>
                <a:lnTo>
                  <a:pt x="874" y="79"/>
                </a:lnTo>
                <a:lnTo>
                  <a:pt x="903" y="80"/>
                </a:lnTo>
                <a:lnTo>
                  <a:pt x="875" y="59"/>
                </a:lnTo>
                <a:lnTo>
                  <a:pt x="814" y="27"/>
                </a:lnTo>
                <a:lnTo>
                  <a:pt x="749" y="7"/>
                </a:lnTo>
                <a:lnTo>
                  <a:pt x="682" y="0"/>
                </a:lnTo>
                <a:lnTo>
                  <a:pt x="614" y="6"/>
                </a:lnTo>
                <a:lnTo>
                  <a:pt x="543" y="25"/>
                </a:lnTo>
                <a:lnTo>
                  <a:pt x="472" y="59"/>
                </a:lnTo>
                <a:lnTo>
                  <a:pt x="401" y="105"/>
                </a:lnTo>
                <a:lnTo>
                  <a:pt x="366" y="1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2C428712-3B83-453F-9D65-27CBC7AD6E05}"/>
              </a:ext>
            </a:extLst>
          </p:cNvPr>
          <p:cNvSpPr>
            <a:spLocks/>
          </p:cNvSpPr>
          <p:nvPr/>
        </p:nvSpPr>
        <p:spPr bwMode="auto">
          <a:xfrm>
            <a:off x="9534525" y="3975100"/>
            <a:ext cx="815975" cy="312738"/>
          </a:xfrm>
          <a:custGeom>
            <a:avLst/>
            <a:gdLst>
              <a:gd name="T0" fmla="*/ 2147483646 w 1028"/>
              <a:gd name="T1" fmla="*/ 2147483646 h 589"/>
              <a:gd name="T2" fmla="*/ 2147483646 w 1028"/>
              <a:gd name="T3" fmla="*/ 2147483646 h 589"/>
              <a:gd name="T4" fmla="*/ 2147483646 w 1028"/>
              <a:gd name="T5" fmla="*/ 2147483646 h 589"/>
              <a:gd name="T6" fmla="*/ 2147483646 w 1028"/>
              <a:gd name="T7" fmla="*/ 2147483646 h 589"/>
              <a:gd name="T8" fmla="*/ 2147483646 w 1028"/>
              <a:gd name="T9" fmla="*/ 2147483646 h 589"/>
              <a:gd name="T10" fmla="*/ 2147483646 w 1028"/>
              <a:gd name="T11" fmla="*/ 2147483646 h 589"/>
              <a:gd name="T12" fmla="*/ 2147483646 w 1028"/>
              <a:gd name="T13" fmla="*/ 2147483646 h 589"/>
              <a:gd name="T14" fmla="*/ 2147483646 w 1028"/>
              <a:gd name="T15" fmla="*/ 2147483646 h 589"/>
              <a:gd name="T16" fmla="*/ 2147483646 w 1028"/>
              <a:gd name="T17" fmla="*/ 2147483646 h 589"/>
              <a:gd name="T18" fmla="*/ 2147483646 w 1028"/>
              <a:gd name="T19" fmla="*/ 2147483646 h 589"/>
              <a:gd name="T20" fmla="*/ 2147483646 w 1028"/>
              <a:gd name="T21" fmla="*/ 2147483646 h 589"/>
              <a:gd name="T22" fmla="*/ 2147483646 w 1028"/>
              <a:gd name="T23" fmla="*/ 2147483646 h 589"/>
              <a:gd name="T24" fmla="*/ 2147483646 w 1028"/>
              <a:gd name="T25" fmla="*/ 2147483646 h 589"/>
              <a:gd name="T26" fmla="*/ 2147483646 w 1028"/>
              <a:gd name="T27" fmla="*/ 2147483646 h 589"/>
              <a:gd name="T28" fmla="*/ 2147483646 w 1028"/>
              <a:gd name="T29" fmla="*/ 2147483646 h 589"/>
              <a:gd name="T30" fmla="*/ 2147483646 w 1028"/>
              <a:gd name="T31" fmla="*/ 2147483646 h 589"/>
              <a:gd name="T32" fmla="*/ 2147483646 w 1028"/>
              <a:gd name="T33" fmla="*/ 2147483646 h 589"/>
              <a:gd name="T34" fmla="*/ 2147483646 w 1028"/>
              <a:gd name="T35" fmla="*/ 2147483646 h 589"/>
              <a:gd name="T36" fmla="*/ 2147483646 w 1028"/>
              <a:gd name="T37" fmla="*/ 2147483646 h 589"/>
              <a:gd name="T38" fmla="*/ 2147483646 w 1028"/>
              <a:gd name="T39" fmla="*/ 2147483646 h 589"/>
              <a:gd name="T40" fmla="*/ 2147483646 w 1028"/>
              <a:gd name="T41" fmla="*/ 2147483646 h 589"/>
              <a:gd name="T42" fmla="*/ 2147483646 w 1028"/>
              <a:gd name="T43" fmla="*/ 2147483646 h 589"/>
              <a:gd name="T44" fmla="*/ 2147483646 w 1028"/>
              <a:gd name="T45" fmla="*/ 2147483646 h 589"/>
              <a:gd name="T46" fmla="*/ 2147483646 w 1028"/>
              <a:gd name="T47" fmla="*/ 2147483646 h 589"/>
              <a:gd name="T48" fmla="*/ 0 w 1028"/>
              <a:gd name="T49" fmla="*/ 2147483646 h 589"/>
              <a:gd name="T50" fmla="*/ 2147483646 w 1028"/>
              <a:gd name="T51" fmla="*/ 2147483646 h 589"/>
              <a:gd name="T52" fmla="*/ 2147483646 w 1028"/>
              <a:gd name="T53" fmla="*/ 2147483646 h 589"/>
              <a:gd name="T54" fmla="*/ 2147483646 w 1028"/>
              <a:gd name="T55" fmla="*/ 2147483646 h 589"/>
              <a:gd name="T56" fmla="*/ 2147483646 w 1028"/>
              <a:gd name="T57" fmla="*/ 2147483646 h 589"/>
              <a:gd name="T58" fmla="*/ 2147483646 w 1028"/>
              <a:gd name="T59" fmla="*/ 2147483646 h 589"/>
              <a:gd name="T60" fmla="*/ 2147483646 w 1028"/>
              <a:gd name="T61" fmla="*/ 2147483646 h 589"/>
              <a:gd name="T62" fmla="*/ 2147483646 w 1028"/>
              <a:gd name="T63" fmla="*/ 0 h 589"/>
              <a:gd name="T64" fmla="*/ 2147483646 w 1028"/>
              <a:gd name="T65" fmla="*/ 2147483646 h 589"/>
              <a:gd name="T66" fmla="*/ 2147483646 w 1028"/>
              <a:gd name="T67" fmla="*/ 2147483646 h 58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28" h="589">
                <a:moveTo>
                  <a:pt x="577" y="24"/>
                </a:moveTo>
                <a:lnTo>
                  <a:pt x="615" y="38"/>
                </a:lnTo>
                <a:lnTo>
                  <a:pt x="687" y="77"/>
                </a:lnTo>
                <a:lnTo>
                  <a:pt x="755" y="129"/>
                </a:lnTo>
                <a:lnTo>
                  <a:pt x="818" y="193"/>
                </a:lnTo>
                <a:lnTo>
                  <a:pt x="875" y="265"/>
                </a:lnTo>
                <a:lnTo>
                  <a:pt x="927" y="348"/>
                </a:lnTo>
                <a:lnTo>
                  <a:pt x="973" y="440"/>
                </a:lnTo>
                <a:lnTo>
                  <a:pt x="1012" y="537"/>
                </a:lnTo>
                <a:lnTo>
                  <a:pt x="1028" y="589"/>
                </a:lnTo>
                <a:lnTo>
                  <a:pt x="981" y="525"/>
                </a:lnTo>
                <a:lnTo>
                  <a:pt x="877" y="410"/>
                </a:lnTo>
                <a:lnTo>
                  <a:pt x="759" y="316"/>
                </a:lnTo>
                <a:lnTo>
                  <a:pt x="663" y="260"/>
                </a:lnTo>
                <a:lnTo>
                  <a:pt x="596" y="229"/>
                </a:lnTo>
                <a:lnTo>
                  <a:pt x="562" y="218"/>
                </a:lnTo>
                <a:lnTo>
                  <a:pt x="524" y="205"/>
                </a:lnTo>
                <a:lnTo>
                  <a:pt x="449" y="189"/>
                </a:lnTo>
                <a:lnTo>
                  <a:pt x="375" y="180"/>
                </a:lnTo>
                <a:lnTo>
                  <a:pt x="302" y="179"/>
                </a:lnTo>
                <a:lnTo>
                  <a:pt x="231" y="187"/>
                </a:lnTo>
                <a:lnTo>
                  <a:pt x="162" y="203"/>
                </a:lnTo>
                <a:lnTo>
                  <a:pt x="95" y="226"/>
                </a:lnTo>
                <a:lnTo>
                  <a:pt x="31" y="257"/>
                </a:lnTo>
                <a:lnTo>
                  <a:pt x="0" y="275"/>
                </a:lnTo>
                <a:lnTo>
                  <a:pt x="28" y="235"/>
                </a:lnTo>
                <a:lnTo>
                  <a:pt x="91" y="163"/>
                </a:lnTo>
                <a:lnTo>
                  <a:pt x="157" y="103"/>
                </a:lnTo>
                <a:lnTo>
                  <a:pt x="228" y="57"/>
                </a:lnTo>
                <a:lnTo>
                  <a:pt x="301" y="24"/>
                </a:lnTo>
                <a:lnTo>
                  <a:pt x="378" y="4"/>
                </a:lnTo>
                <a:lnTo>
                  <a:pt x="457" y="0"/>
                </a:lnTo>
                <a:lnTo>
                  <a:pt x="537" y="11"/>
                </a:lnTo>
                <a:lnTo>
                  <a:pt x="57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4795B9BF-3CC8-443A-9BBD-88483CEF2DA8}"/>
              </a:ext>
            </a:extLst>
          </p:cNvPr>
          <p:cNvSpPr>
            <a:spLocks/>
          </p:cNvSpPr>
          <p:nvPr/>
        </p:nvSpPr>
        <p:spPr bwMode="auto">
          <a:xfrm>
            <a:off x="5646738" y="1784350"/>
            <a:ext cx="1431925" cy="871538"/>
          </a:xfrm>
          <a:custGeom>
            <a:avLst/>
            <a:gdLst>
              <a:gd name="T0" fmla="*/ 2147483646 w 1804"/>
              <a:gd name="T1" fmla="*/ 2147483646 h 1649"/>
              <a:gd name="T2" fmla="*/ 2147483646 w 1804"/>
              <a:gd name="T3" fmla="*/ 2147483646 h 1649"/>
              <a:gd name="T4" fmla="*/ 2147483646 w 1804"/>
              <a:gd name="T5" fmla="*/ 2147483646 h 1649"/>
              <a:gd name="T6" fmla="*/ 2147483646 w 1804"/>
              <a:gd name="T7" fmla="*/ 2147483646 h 1649"/>
              <a:gd name="T8" fmla="*/ 2147483646 w 1804"/>
              <a:gd name="T9" fmla="*/ 2147483646 h 1649"/>
              <a:gd name="T10" fmla="*/ 2147483646 w 1804"/>
              <a:gd name="T11" fmla="*/ 2147483646 h 1649"/>
              <a:gd name="T12" fmla="*/ 2147483646 w 1804"/>
              <a:gd name="T13" fmla="*/ 2147483646 h 1649"/>
              <a:gd name="T14" fmla="*/ 2147483646 w 1804"/>
              <a:gd name="T15" fmla="*/ 2147483646 h 1649"/>
              <a:gd name="T16" fmla="*/ 2147483646 w 1804"/>
              <a:gd name="T17" fmla="*/ 2147483646 h 1649"/>
              <a:gd name="T18" fmla="*/ 0 w 1804"/>
              <a:gd name="T19" fmla="*/ 2147483646 h 1649"/>
              <a:gd name="T20" fmla="*/ 2147483646 w 1804"/>
              <a:gd name="T21" fmla="*/ 2147483646 h 1649"/>
              <a:gd name="T22" fmla="*/ 2147483646 w 1804"/>
              <a:gd name="T23" fmla="*/ 2147483646 h 1649"/>
              <a:gd name="T24" fmla="*/ 2147483646 w 1804"/>
              <a:gd name="T25" fmla="*/ 2147483646 h 1649"/>
              <a:gd name="T26" fmla="*/ 2147483646 w 1804"/>
              <a:gd name="T27" fmla="*/ 2147483646 h 1649"/>
              <a:gd name="T28" fmla="*/ 2147483646 w 1804"/>
              <a:gd name="T29" fmla="*/ 2147483646 h 1649"/>
              <a:gd name="T30" fmla="*/ 2147483646 w 1804"/>
              <a:gd name="T31" fmla="*/ 2147483646 h 1649"/>
              <a:gd name="T32" fmla="*/ 2147483646 w 1804"/>
              <a:gd name="T33" fmla="*/ 2147483646 h 1649"/>
              <a:gd name="T34" fmla="*/ 2147483646 w 1804"/>
              <a:gd name="T35" fmla="*/ 2147483646 h 1649"/>
              <a:gd name="T36" fmla="*/ 2147483646 w 1804"/>
              <a:gd name="T37" fmla="*/ 2147483646 h 1649"/>
              <a:gd name="T38" fmla="*/ 2147483646 w 1804"/>
              <a:gd name="T39" fmla="*/ 2147483646 h 1649"/>
              <a:gd name="T40" fmla="*/ 2147483646 w 1804"/>
              <a:gd name="T41" fmla="*/ 2147483646 h 1649"/>
              <a:gd name="T42" fmla="*/ 2147483646 w 1804"/>
              <a:gd name="T43" fmla="*/ 2147483646 h 1649"/>
              <a:gd name="T44" fmla="*/ 2147483646 w 1804"/>
              <a:gd name="T45" fmla="*/ 2147483646 h 1649"/>
              <a:gd name="T46" fmla="*/ 2147483646 w 1804"/>
              <a:gd name="T47" fmla="*/ 2147483646 h 1649"/>
              <a:gd name="T48" fmla="*/ 2147483646 w 1804"/>
              <a:gd name="T49" fmla="*/ 2147483646 h 1649"/>
              <a:gd name="T50" fmla="*/ 2147483646 w 1804"/>
              <a:gd name="T51" fmla="*/ 2147483646 h 1649"/>
              <a:gd name="T52" fmla="*/ 2147483646 w 1804"/>
              <a:gd name="T53" fmla="*/ 2147483646 h 1649"/>
              <a:gd name="T54" fmla="*/ 2147483646 w 1804"/>
              <a:gd name="T55" fmla="*/ 2147483646 h 1649"/>
              <a:gd name="T56" fmla="*/ 2147483646 w 1804"/>
              <a:gd name="T57" fmla="*/ 2147483646 h 1649"/>
              <a:gd name="T58" fmla="*/ 2147483646 w 1804"/>
              <a:gd name="T59" fmla="*/ 2147483646 h 1649"/>
              <a:gd name="T60" fmla="*/ 2147483646 w 1804"/>
              <a:gd name="T61" fmla="*/ 2147483646 h 1649"/>
              <a:gd name="T62" fmla="*/ 2147483646 w 1804"/>
              <a:gd name="T63" fmla="*/ 0 h 1649"/>
              <a:gd name="T64" fmla="*/ 2147483646 w 1804"/>
              <a:gd name="T65" fmla="*/ 2147483646 h 1649"/>
              <a:gd name="T66" fmla="*/ 2147483646 w 1804"/>
              <a:gd name="T67" fmla="*/ 2147483646 h 1649"/>
              <a:gd name="T68" fmla="*/ 2147483646 w 1804"/>
              <a:gd name="T69" fmla="*/ 2147483646 h 1649"/>
              <a:gd name="T70" fmla="*/ 2147483646 w 1804"/>
              <a:gd name="T71" fmla="*/ 2147483646 h 1649"/>
              <a:gd name="T72" fmla="*/ 2147483646 w 1804"/>
              <a:gd name="T73" fmla="*/ 2147483646 h 16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804" h="1649">
                <a:moveTo>
                  <a:pt x="731" y="266"/>
                </a:moveTo>
                <a:lnTo>
                  <a:pt x="664" y="326"/>
                </a:lnTo>
                <a:lnTo>
                  <a:pt x="540" y="460"/>
                </a:lnTo>
                <a:lnTo>
                  <a:pt x="425" y="612"/>
                </a:lnTo>
                <a:lnTo>
                  <a:pt x="322" y="777"/>
                </a:lnTo>
                <a:lnTo>
                  <a:pt x="229" y="956"/>
                </a:lnTo>
                <a:lnTo>
                  <a:pt x="148" y="1144"/>
                </a:lnTo>
                <a:lnTo>
                  <a:pt x="78" y="1342"/>
                </a:lnTo>
                <a:lnTo>
                  <a:pt x="22" y="1546"/>
                </a:lnTo>
                <a:lnTo>
                  <a:pt x="0" y="1649"/>
                </a:lnTo>
                <a:lnTo>
                  <a:pt x="37" y="1572"/>
                </a:lnTo>
                <a:lnTo>
                  <a:pt x="116" y="1422"/>
                </a:lnTo>
                <a:lnTo>
                  <a:pt x="203" y="1277"/>
                </a:lnTo>
                <a:lnTo>
                  <a:pt x="295" y="1136"/>
                </a:lnTo>
                <a:lnTo>
                  <a:pt x="393" y="999"/>
                </a:lnTo>
                <a:lnTo>
                  <a:pt x="499" y="871"/>
                </a:lnTo>
                <a:lnTo>
                  <a:pt x="609" y="749"/>
                </a:lnTo>
                <a:lnTo>
                  <a:pt x="725" y="635"/>
                </a:lnTo>
                <a:lnTo>
                  <a:pt x="785" y="582"/>
                </a:lnTo>
                <a:lnTo>
                  <a:pt x="852" y="526"/>
                </a:lnTo>
                <a:lnTo>
                  <a:pt x="985" y="427"/>
                </a:lnTo>
                <a:lnTo>
                  <a:pt x="1117" y="345"/>
                </a:lnTo>
                <a:lnTo>
                  <a:pt x="1247" y="276"/>
                </a:lnTo>
                <a:lnTo>
                  <a:pt x="1376" y="223"/>
                </a:lnTo>
                <a:lnTo>
                  <a:pt x="1502" y="186"/>
                </a:lnTo>
                <a:lnTo>
                  <a:pt x="1626" y="163"/>
                </a:lnTo>
                <a:lnTo>
                  <a:pt x="1746" y="155"/>
                </a:lnTo>
                <a:lnTo>
                  <a:pt x="1804" y="158"/>
                </a:lnTo>
                <a:lnTo>
                  <a:pt x="1747" y="116"/>
                </a:lnTo>
                <a:lnTo>
                  <a:pt x="1625" y="52"/>
                </a:lnTo>
                <a:lnTo>
                  <a:pt x="1496" y="13"/>
                </a:lnTo>
                <a:lnTo>
                  <a:pt x="1362" y="0"/>
                </a:lnTo>
                <a:lnTo>
                  <a:pt x="1225" y="11"/>
                </a:lnTo>
                <a:lnTo>
                  <a:pt x="1084" y="50"/>
                </a:lnTo>
                <a:lnTo>
                  <a:pt x="943" y="116"/>
                </a:lnTo>
                <a:lnTo>
                  <a:pt x="800" y="209"/>
                </a:lnTo>
                <a:lnTo>
                  <a:pt x="731" y="2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B3CBA3A8-7744-4F85-AA70-D22392371A0A}"/>
              </a:ext>
            </a:extLst>
          </p:cNvPr>
          <p:cNvSpPr>
            <a:spLocks/>
          </p:cNvSpPr>
          <p:nvPr/>
        </p:nvSpPr>
        <p:spPr bwMode="auto">
          <a:xfrm>
            <a:off x="3822700" y="2178050"/>
            <a:ext cx="1628775" cy="623888"/>
          </a:xfrm>
          <a:custGeom>
            <a:avLst/>
            <a:gdLst>
              <a:gd name="T0" fmla="*/ 2147483646 w 2052"/>
              <a:gd name="T1" fmla="*/ 2147483646 h 1177"/>
              <a:gd name="T2" fmla="*/ 2147483646 w 2052"/>
              <a:gd name="T3" fmla="*/ 2147483646 h 1177"/>
              <a:gd name="T4" fmla="*/ 2147483646 w 2052"/>
              <a:gd name="T5" fmla="*/ 2147483646 h 1177"/>
              <a:gd name="T6" fmla="*/ 2147483646 w 2052"/>
              <a:gd name="T7" fmla="*/ 2147483646 h 1177"/>
              <a:gd name="T8" fmla="*/ 2147483646 w 2052"/>
              <a:gd name="T9" fmla="*/ 2147483646 h 1177"/>
              <a:gd name="T10" fmla="*/ 2147483646 w 2052"/>
              <a:gd name="T11" fmla="*/ 2147483646 h 1177"/>
              <a:gd name="T12" fmla="*/ 2147483646 w 2052"/>
              <a:gd name="T13" fmla="*/ 2147483646 h 1177"/>
              <a:gd name="T14" fmla="*/ 2147483646 w 2052"/>
              <a:gd name="T15" fmla="*/ 2147483646 h 1177"/>
              <a:gd name="T16" fmla="*/ 2147483646 w 2052"/>
              <a:gd name="T17" fmla="*/ 2147483646 h 1177"/>
              <a:gd name="T18" fmla="*/ 2147483646 w 2052"/>
              <a:gd name="T19" fmla="*/ 2147483646 h 1177"/>
              <a:gd name="T20" fmla="*/ 2147483646 w 2052"/>
              <a:gd name="T21" fmla="*/ 2147483646 h 1177"/>
              <a:gd name="T22" fmla="*/ 2147483646 w 2052"/>
              <a:gd name="T23" fmla="*/ 2147483646 h 1177"/>
              <a:gd name="T24" fmla="*/ 2147483646 w 2052"/>
              <a:gd name="T25" fmla="*/ 2147483646 h 1177"/>
              <a:gd name="T26" fmla="*/ 2147483646 w 2052"/>
              <a:gd name="T27" fmla="*/ 2147483646 h 1177"/>
              <a:gd name="T28" fmla="*/ 2147483646 w 2052"/>
              <a:gd name="T29" fmla="*/ 2147483646 h 1177"/>
              <a:gd name="T30" fmla="*/ 2147483646 w 2052"/>
              <a:gd name="T31" fmla="*/ 2147483646 h 1177"/>
              <a:gd name="T32" fmla="*/ 2147483646 w 2052"/>
              <a:gd name="T33" fmla="*/ 2147483646 h 1177"/>
              <a:gd name="T34" fmla="*/ 2147483646 w 2052"/>
              <a:gd name="T35" fmla="*/ 2147483646 h 1177"/>
              <a:gd name="T36" fmla="*/ 2147483646 w 2052"/>
              <a:gd name="T37" fmla="*/ 2147483646 h 1177"/>
              <a:gd name="T38" fmla="*/ 2147483646 w 2052"/>
              <a:gd name="T39" fmla="*/ 2147483646 h 1177"/>
              <a:gd name="T40" fmla="*/ 2147483646 w 2052"/>
              <a:gd name="T41" fmla="*/ 2147483646 h 1177"/>
              <a:gd name="T42" fmla="*/ 2147483646 w 2052"/>
              <a:gd name="T43" fmla="*/ 2147483646 h 1177"/>
              <a:gd name="T44" fmla="*/ 2147483646 w 2052"/>
              <a:gd name="T45" fmla="*/ 2147483646 h 1177"/>
              <a:gd name="T46" fmla="*/ 2147483646 w 2052"/>
              <a:gd name="T47" fmla="*/ 2147483646 h 1177"/>
              <a:gd name="T48" fmla="*/ 2147483646 w 2052"/>
              <a:gd name="T49" fmla="*/ 2147483646 h 1177"/>
              <a:gd name="T50" fmla="*/ 2147483646 w 2052"/>
              <a:gd name="T51" fmla="*/ 2147483646 h 1177"/>
              <a:gd name="T52" fmla="*/ 2147483646 w 2052"/>
              <a:gd name="T53" fmla="*/ 2147483646 h 1177"/>
              <a:gd name="T54" fmla="*/ 2147483646 w 2052"/>
              <a:gd name="T55" fmla="*/ 2147483646 h 1177"/>
              <a:gd name="T56" fmla="*/ 0 w 2052"/>
              <a:gd name="T57" fmla="*/ 2147483646 h 1177"/>
              <a:gd name="T58" fmla="*/ 2147483646 w 2052"/>
              <a:gd name="T59" fmla="*/ 2147483646 h 1177"/>
              <a:gd name="T60" fmla="*/ 2147483646 w 2052"/>
              <a:gd name="T61" fmla="*/ 2147483646 h 1177"/>
              <a:gd name="T62" fmla="*/ 2147483646 w 2052"/>
              <a:gd name="T63" fmla="*/ 2147483646 h 1177"/>
              <a:gd name="T64" fmla="*/ 2147483646 w 2052"/>
              <a:gd name="T65" fmla="*/ 2147483646 h 1177"/>
              <a:gd name="T66" fmla="*/ 2147483646 w 2052"/>
              <a:gd name="T67" fmla="*/ 2147483646 h 1177"/>
              <a:gd name="T68" fmla="*/ 2147483646 w 2052"/>
              <a:gd name="T69" fmla="*/ 2147483646 h 1177"/>
              <a:gd name="T70" fmla="*/ 2147483646 w 2052"/>
              <a:gd name="T71" fmla="*/ 2147483646 h 1177"/>
              <a:gd name="T72" fmla="*/ 2147483646 w 2052"/>
              <a:gd name="T73" fmla="*/ 2147483646 h 1177"/>
              <a:gd name="T74" fmla="*/ 2147483646 w 2052"/>
              <a:gd name="T75" fmla="*/ 2147483646 h 1177"/>
              <a:gd name="T76" fmla="*/ 2147483646 w 2052"/>
              <a:gd name="T77" fmla="*/ 0 h 1177"/>
              <a:gd name="T78" fmla="*/ 2147483646 w 2052"/>
              <a:gd name="T79" fmla="*/ 2147483646 h 1177"/>
              <a:gd name="T80" fmla="*/ 2147483646 w 2052"/>
              <a:gd name="T81" fmla="*/ 2147483646 h 1177"/>
              <a:gd name="T82" fmla="*/ 2147483646 w 2052"/>
              <a:gd name="T83" fmla="*/ 2147483646 h 1177"/>
              <a:gd name="T84" fmla="*/ 2147483646 w 2052"/>
              <a:gd name="T85" fmla="*/ 2147483646 h 117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052" h="1177">
                <a:moveTo>
                  <a:pt x="1152" y="48"/>
                </a:moveTo>
                <a:lnTo>
                  <a:pt x="1190" y="62"/>
                </a:lnTo>
                <a:lnTo>
                  <a:pt x="1264" y="94"/>
                </a:lnTo>
                <a:lnTo>
                  <a:pt x="1371" y="155"/>
                </a:lnTo>
                <a:lnTo>
                  <a:pt x="1507" y="258"/>
                </a:lnTo>
                <a:lnTo>
                  <a:pt x="1633" y="384"/>
                </a:lnTo>
                <a:lnTo>
                  <a:pt x="1747" y="529"/>
                </a:lnTo>
                <a:lnTo>
                  <a:pt x="1850" y="695"/>
                </a:lnTo>
                <a:lnTo>
                  <a:pt x="1941" y="877"/>
                </a:lnTo>
                <a:lnTo>
                  <a:pt x="2019" y="1073"/>
                </a:lnTo>
                <a:lnTo>
                  <a:pt x="2052" y="1177"/>
                </a:lnTo>
                <a:lnTo>
                  <a:pt x="2006" y="1112"/>
                </a:lnTo>
                <a:lnTo>
                  <a:pt x="1909" y="990"/>
                </a:lnTo>
                <a:lnTo>
                  <a:pt x="1804" y="875"/>
                </a:lnTo>
                <a:lnTo>
                  <a:pt x="1693" y="771"/>
                </a:lnTo>
                <a:lnTo>
                  <a:pt x="1575" y="676"/>
                </a:lnTo>
                <a:lnTo>
                  <a:pt x="1452" y="592"/>
                </a:lnTo>
                <a:lnTo>
                  <a:pt x="1323" y="519"/>
                </a:lnTo>
                <a:lnTo>
                  <a:pt x="1190" y="458"/>
                </a:lnTo>
                <a:lnTo>
                  <a:pt x="1121" y="434"/>
                </a:lnTo>
                <a:lnTo>
                  <a:pt x="1046" y="409"/>
                </a:lnTo>
                <a:lnTo>
                  <a:pt x="896" y="376"/>
                </a:lnTo>
                <a:lnTo>
                  <a:pt x="748" y="359"/>
                </a:lnTo>
                <a:lnTo>
                  <a:pt x="603" y="358"/>
                </a:lnTo>
                <a:lnTo>
                  <a:pt x="462" y="374"/>
                </a:lnTo>
                <a:lnTo>
                  <a:pt x="324" y="405"/>
                </a:lnTo>
                <a:lnTo>
                  <a:pt x="190" y="451"/>
                </a:lnTo>
                <a:lnTo>
                  <a:pt x="62" y="512"/>
                </a:lnTo>
                <a:lnTo>
                  <a:pt x="0" y="549"/>
                </a:lnTo>
                <a:lnTo>
                  <a:pt x="58" y="468"/>
                </a:lnTo>
                <a:lnTo>
                  <a:pt x="181" y="325"/>
                </a:lnTo>
                <a:lnTo>
                  <a:pt x="314" y="207"/>
                </a:lnTo>
                <a:lnTo>
                  <a:pt x="420" y="136"/>
                </a:lnTo>
                <a:lnTo>
                  <a:pt x="492" y="95"/>
                </a:lnTo>
                <a:lnTo>
                  <a:pt x="566" y="63"/>
                </a:lnTo>
                <a:lnTo>
                  <a:pt x="641" y="37"/>
                </a:lnTo>
                <a:lnTo>
                  <a:pt x="717" y="17"/>
                </a:lnTo>
                <a:lnTo>
                  <a:pt x="795" y="6"/>
                </a:lnTo>
                <a:lnTo>
                  <a:pt x="873" y="0"/>
                </a:lnTo>
                <a:lnTo>
                  <a:pt x="952" y="5"/>
                </a:lnTo>
                <a:lnTo>
                  <a:pt x="1032" y="16"/>
                </a:lnTo>
                <a:lnTo>
                  <a:pt x="1112" y="34"/>
                </a:lnTo>
                <a:lnTo>
                  <a:pt x="1152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C26F64C8-6E6F-4E96-B147-898FC3E09163}"/>
              </a:ext>
            </a:extLst>
          </p:cNvPr>
          <p:cNvSpPr>
            <a:spLocks/>
          </p:cNvSpPr>
          <p:nvPr/>
        </p:nvSpPr>
        <p:spPr bwMode="auto">
          <a:xfrm>
            <a:off x="9526588" y="6391275"/>
            <a:ext cx="258762" cy="190500"/>
          </a:xfrm>
          <a:custGeom>
            <a:avLst/>
            <a:gdLst>
              <a:gd name="T0" fmla="*/ 2147483646 w 325"/>
              <a:gd name="T1" fmla="*/ 2147483646 h 360"/>
              <a:gd name="T2" fmla="*/ 2147483646 w 325"/>
              <a:gd name="T3" fmla="*/ 2147483646 h 360"/>
              <a:gd name="T4" fmla="*/ 2147483646 w 325"/>
              <a:gd name="T5" fmla="*/ 2147483646 h 360"/>
              <a:gd name="T6" fmla="*/ 2147483646 w 325"/>
              <a:gd name="T7" fmla="*/ 2147483646 h 360"/>
              <a:gd name="T8" fmla="*/ 0 w 325"/>
              <a:gd name="T9" fmla="*/ 2147483646 h 360"/>
              <a:gd name="T10" fmla="*/ 2147483646 w 325"/>
              <a:gd name="T11" fmla="*/ 2147483646 h 360"/>
              <a:gd name="T12" fmla="*/ 2147483646 w 325"/>
              <a:gd name="T13" fmla="*/ 2147483646 h 360"/>
              <a:gd name="T14" fmla="*/ 2147483646 w 325"/>
              <a:gd name="T15" fmla="*/ 2147483646 h 360"/>
              <a:gd name="T16" fmla="*/ 2147483646 w 325"/>
              <a:gd name="T17" fmla="*/ 2147483646 h 360"/>
              <a:gd name="T18" fmla="*/ 2147483646 w 325"/>
              <a:gd name="T19" fmla="*/ 2147483646 h 360"/>
              <a:gd name="T20" fmla="*/ 2147483646 w 325"/>
              <a:gd name="T21" fmla="*/ 2147483646 h 360"/>
              <a:gd name="T22" fmla="*/ 2147483646 w 325"/>
              <a:gd name="T23" fmla="*/ 2147483646 h 360"/>
              <a:gd name="T24" fmla="*/ 2147483646 w 325"/>
              <a:gd name="T25" fmla="*/ 2147483646 h 360"/>
              <a:gd name="T26" fmla="*/ 2147483646 w 325"/>
              <a:gd name="T27" fmla="*/ 2147483646 h 360"/>
              <a:gd name="T28" fmla="*/ 2147483646 w 325"/>
              <a:gd name="T29" fmla="*/ 2147483646 h 360"/>
              <a:gd name="T30" fmla="*/ 2147483646 w 325"/>
              <a:gd name="T31" fmla="*/ 2147483646 h 360"/>
              <a:gd name="T32" fmla="*/ 2147483646 w 325"/>
              <a:gd name="T33" fmla="*/ 2147483646 h 360"/>
              <a:gd name="T34" fmla="*/ 2147483646 w 325"/>
              <a:gd name="T35" fmla="*/ 2147483646 h 360"/>
              <a:gd name="T36" fmla="*/ 2147483646 w 325"/>
              <a:gd name="T37" fmla="*/ 2147483646 h 360"/>
              <a:gd name="T38" fmla="*/ 2147483646 w 325"/>
              <a:gd name="T39" fmla="*/ 2147483646 h 360"/>
              <a:gd name="T40" fmla="*/ 2147483646 w 325"/>
              <a:gd name="T41" fmla="*/ 2147483646 h 360"/>
              <a:gd name="T42" fmla="*/ 2147483646 w 325"/>
              <a:gd name="T43" fmla="*/ 0 h 360"/>
              <a:gd name="T44" fmla="*/ 2147483646 w 325"/>
              <a:gd name="T45" fmla="*/ 2147483646 h 360"/>
              <a:gd name="T46" fmla="*/ 2147483646 w 325"/>
              <a:gd name="T47" fmla="*/ 2147483646 h 3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25" h="360">
                <a:moveTo>
                  <a:pt x="71" y="25"/>
                </a:moveTo>
                <a:lnTo>
                  <a:pt x="59" y="36"/>
                </a:lnTo>
                <a:lnTo>
                  <a:pt x="39" y="71"/>
                </a:lnTo>
                <a:lnTo>
                  <a:pt x="16" y="141"/>
                </a:lnTo>
                <a:lnTo>
                  <a:pt x="0" y="245"/>
                </a:lnTo>
                <a:lnTo>
                  <a:pt x="4" y="312"/>
                </a:lnTo>
                <a:lnTo>
                  <a:pt x="13" y="343"/>
                </a:lnTo>
                <a:lnTo>
                  <a:pt x="20" y="351"/>
                </a:lnTo>
                <a:lnTo>
                  <a:pt x="29" y="358"/>
                </a:lnTo>
                <a:lnTo>
                  <a:pt x="55" y="360"/>
                </a:lnTo>
                <a:lnTo>
                  <a:pt x="106" y="339"/>
                </a:lnTo>
                <a:lnTo>
                  <a:pt x="189" y="280"/>
                </a:lnTo>
                <a:lnTo>
                  <a:pt x="278" y="202"/>
                </a:lnTo>
                <a:lnTo>
                  <a:pt x="318" y="160"/>
                </a:lnTo>
                <a:lnTo>
                  <a:pt x="322" y="156"/>
                </a:lnTo>
                <a:lnTo>
                  <a:pt x="325" y="144"/>
                </a:lnTo>
                <a:lnTo>
                  <a:pt x="322" y="123"/>
                </a:lnTo>
                <a:lnTo>
                  <a:pt x="303" y="91"/>
                </a:lnTo>
                <a:lnTo>
                  <a:pt x="270" y="57"/>
                </a:lnTo>
                <a:lnTo>
                  <a:pt x="228" y="28"/>
                </a:lnTo>
                <a:lnTo>
                  <a:pt x="182" y="8"/>
                </a:lnTo>
                <a:lnTo>
                  <a:pt x="134" y="0"/>
                </a:lnTo>
                <a:lnTo>
                  <a:pt x="90" y="11"/>
                </a:lnTo>
                <a:lnTo>
                  <a:pt x="71" y="2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3C808732-1225-455C-86FC-5C5A8413DE31}"/>
              </a:ext>
            </a:extLst>
          </p:cNvPr>
          <p:cNvSpPr>
            <a:spLocks noEditPoints="1"/>
          </p:cNvSpPr>
          <p:nvPr/>
        </p:nvSpPr>
        <p:spPr bwMode="auto">
          <a:xfrm>
            <a:off x="9507538" y="6373813"/>
            <a:ext cx="296862" cy="223837"/>
          </a:xfrm>
          <a:custGeom>
            <a:avLst/>
            <a:gdLst>
              <a:gd name="T0" fmla="*/ 2147483646 w 374"/>
              <a:gd name="T1" fmla="*/ 2147483646 h 423"/>
              <a:gd name="T2" fmla="*/ 2147483646 w 374"/>
              <a:gd name="T3" fmla="*/ 2147483646 h 423"/>
              <a:gd name="T4" fmla="*/ 0 w 374"/>
              <a:gd name="T5" fmla="*/ 2147483646 h 423"/>
              <a:gd name="T6" fmla="*/ 2147483646 w 374"/>
              <a:gd name="T7" fmla="*/ 2147483646 h 423"/>
              <a:gd name="T8" fmla="*/ 2147483646 w 374"/>
              <a:gd name="T9" fmla="*/ 2147483646 h 423"/>
              <a:gd name="T10" fmla="*/ 2147483646 w 374"/>
              <a:gd name="T11" fmla="*/ 2147483646 h 423"/>
              <a:gd name="T12" fmla="*/ 2147483646 w 374"/>
              <a:gd name="T13" fmla="*/ 2147483646 h 423"/>
              <a:gd name="T14" fmla="*/ 2147483646 w 374"/>
              <a:gd name="T15" fmla="*/ 0 h 423"/>
              <a:gd name="T16" fmla="*/ 2147483646 w 374"/>
              <a:gd name="T17" fmla="*/ 2147483646 h 423"/>
              <a:gd name="T18" fmla="*/ 2147483646 w 374"/>
              <a:gd name="T19" fmla="*/ 2147483646 h 423"/>
              <a:gd name="T20" fmla="*/ 2147483646 w 374"/>
              <a:gd name="T21" fmla="*/ 2147483646 h 423"/>
              <a:gd name="T22" fmla="*/ 2147483646 w 374"/>
              <a:gd name="T23" fmla="*/ 2147483646 h 423"/>
              <a:gd name="T24" fmla="*/ 2147483646 w 374"/>
              <a:gd name="T25" fmla="*/ 2147483646 h 423"/>
              <a:gd name="T26" fmla="*/ 2147483646 w 374"/>
              <a:gd name="T27" fmla="*/ 2147483646 h 423"/>
              <a:gd name="T28" fmla="*/ 2147483646 w 374"/>
              <a:gd name="T29" fmla="*/ 2147483646 h 423"/>
              <a:gd name="T30" fmla="*/ 2147483646 w 374"/>
              <a:gd name="T31" fmla="*/ 2147483646 h 423"/>
              <a:gd name="T32" fmla="*/ 2147483646 w 374"/>
              <a:gd name="T33" fmla="*/ 2147483646 h 423"/>
              <a:gd name="T34" fmla="*/ 2147483646 w 374"/>
              <a:gd name="T35" fmla="*/ 2147483646 h 423"/>
              <a:gd name="T36" fmla="*/ 2147483646 w 374"/>
              <a:gd name="T37" fmla="*/ 2147483646 h 423"/>
              <a:gd name="T38" fmla="*/ 2147483646 w 374"/>
              <a:gd name="T39" fmla="*/ 2147483646 h 423"/>
              <a:gd name="T40" fmla="*/ 2147483646 w 374"/>
              <a:gd name="T41" fmla="*/ 2147483646 h 423"/>
              <a:gd name="T42" fmla="*/ 2147483646 w 374"/>
              <a:gd name="T43" fmla="*/ 2147483646 h 423"/>
              <a:gd name="T44" fmla="*/ 2147483646 w 374"/>
              <a:gd name="T45" fmla="*/ 2147483646 h 423"/>
              <a:gd name="T46" fmla="*/ 2147483646 w 374"/>
              <a:gd name="T47" fmla="*/ 2147483646 h 423"/>
              <a:gd name="T48" fmla="*/ 2147483646 w 374"/>
              <a:gd name="T49" fmla="*/ 2147483646 h 423"/>
              <a:gd name="T50" fmla="*/ 2147483646 w 374"/>
              <a:gd name="T51" fmla="*/ 2147483646 h 423"/>
              <a:gd name="T52" fmla="*/ 2147483646 w 374"/>
              <a:gd name="T53" fmla="*/ 2147483646 h 423"/>
              <a:gd name="T54" fmla="*/ 2147483646 w 374"/>
              <a:gd name="T55" fmla="*/ 2147483646 h 423"/>
              <a:gd name="T56" fmla="*/ 2147483646 w 374"/>
              <a:gd name="T57" fmla="*/ 2147483646 h 423"/>
              <a:gd name="T58" fmla="*/ 2147483646 w 374"/>
              <a:gd name="T59" fmla="*/ 2147483646 h 423"/>
              <a:gd name="T60" fmla="*/ 2147483646 w 374"/>
              <a:gd name="T61" fmla="*/ 2147483646 h 423"/>
              <a:gd name="T62" fmla="*/ 2147483646 w 374"/>
              <a:gd name="T63" fmla="*/ 2147483646 h 423"/>
              <a:gd name="T64" fmla="*/ 2147483646 w 374"/>
              <a:gd name="T65" fmla="*/ 2147483646 h 423"/>
              <a:gd name="T66" fmla="*/ 2147483646 w 374"/>
              <a:gd name="T67" fmla="*/ 2147483646 h 423"/>
              <a:gd name="T68" fmla="*/ 2147483646 w 374"/>
              <a:gd name="T69" fmla="*/ 2147483646 h 42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74" h="423">
                <a:moveTo>
                  <a:pt x="30" y="409"/>
                </a:moveTo>
                <a:lnTo>
                  <a:pt x="21" y="399"/>
                </a:lnTo>
                <a:lnTo>
                  <a:pt x="10" y="374"/>
                </a:lnTo>
                <a:lnTo>
                  <a:pt x="5" y="360"/>
                </a:lnTo>
                <a:lnTo>
                  <a:pt x="1" y="332"/>
                </a:lnTo>
                <a:lnTo>
                  <a:pt x="0" y="300"/>
                </a:lnTo>
                <a:lnTo>
                  <a:pt x="1" y="264"/>
                </a:lnTo>
                <a:lnTo>
                  <a:pt x="12" y="186"/>
                </a:lnTo>
                <a:lnTo>
                  <a:pt x="21" y="148"/>
                </a:lnTo>
                <a:lnTo>
                  <a:pt x="32" y="112"/>
                </a:lnTo>
                <a:lnTo>
                  <a:pt x="53" y="64"/>
                </a:lnTo>
                <a:lnTo>
                  <a:pt x="71" y="39"/>
                </a:lnTo>
                <a:lnTo>
                  <a:pt x="81" y="28"/>
                </a:lnTo>
                <a:lnTo>
                  <a:pt x="100" y="14"/>
                </a:lnTo>
                <a:lnTo>
                  <a:pt x="140" y="0"/>
                </a:lnTo>
                <a:lnTo>
                  <a:pt x="161" y="0"/>
                </a:lnTo>
                <a:lnTo>
                  <a:pt x="189" y="2"/>
                </a:lnTo>
                <a:lnTo>
                  <a:pt x="244" y="20"/>
                </a:lnTo>
                <a:lnTo>
                  <a:pt x="293" y="50"/>
                </a:lnTo>
                <a:lnTo>
                  <a:pt x="334" y="87"/>
                </a:lnTo>
                <a:lnTo>
                  <a:pt x="350" y="108"/>
                </a:lnTo>
                <a:lnTo>
                  <a:pt x="360" y="122"/>
                </a:lnTo>
                <a:lnTo>
                  <a:pt x="372" y="154"/>
                </a:lnTo>
                <a:lnTo>
                  <a:pt x="374" y="172"/>
                </a:lnTo>
                <a:lnTo>
                  <a:pt x="373" y="184"/>
                </a:lnTo>
                <a:lnTo>
                  <a:pt x="365" y="208"/>
                </a:lnTo>
                <a:lnTo>
                  <a:pt x="358" y="218"/>
                </a:lnTo>
                <a:lnTo>
                  <a:pt x="322" y="253"/>
                </a:lnTo>
                <a:lnTo>
                  <a:pt x="244" y="324"/>
                </a:lnTo>
                <a:lnTo>
                  <a:pt x="206" y="355"/>
                </a:lnTo>
                <a:lnTo>
                  <a:pt x="168" y="382"/>
                </a:lnTo>
                <a:lnTo>
                  <a:pt x="115" y="412"/>
                </a:lnTo>
                <a:lnTo>
                  <a:pt x="82" y="422"/>
                </a:lnTo>
                <a:lnTo>
                  <a:pt x="67" y="423"/>
                </a:lnTo>
                <a:lnTo>
                  <a:pt x="58" y="423"/>
                </a:lnTo>
                <a:lnTo>
                  <a:pt x="39" y="416"/>
                </a:lnTo>
                <a:lnTo>
                  <a:pt x="30" y="409"/>
                </a:lnTo>
                <a:close/>
                <a:moveTo>
                  <a:pt x="180" y="299"/>
                </a:moveTo>
                <a:lnTo>
                  <a:pt x="217" y="269"/>
                </a:lnTo>
                <a:lnTo>
                  <a:pt x="290" y="204"/>
                </a:lnTo>
                <a:lnTo>
                  <a:pt x="324" y="169"/>
                </a:lnTo>
                <a:lnTo>
                  <a:pt x="324" y="168"/>
                </a:lnTo>
                <a:lnTo>
                  <a:pt x="321" y="161"/>
                </a:lnTo>
                <a:lnTo>
                  <a:pt x="314" y="152"/>
                </a:lnTo>
                <a:lnTo>
                  <a:pt x="298" y="131"/>
                </a:lnTo>
                <a:lnTo>
                  <a:pt x="275" y="112"/>
                </a:lnTo>
                <a:lnTo>
                  <a:pt x="249" y="92"/>
                </a:lnTo>
                <a:lnTo>
                  <a:pt x="190" y="67"/>
                </a:lnTo>
                <a:lnTo>
                  <a:pt x="161" y="64"/>
                </a:lnTo>
                <a:lnTo>
                  <a:pt x="146" y="66"/>
                </a:lnTo>
                <a:lnTo>
                  <a:pt x="119" y="74"/>
                </a:lnTo>
                <a:lnTo>
                  <a:pt x="109" y="82"/>
                </a:lnTo>
                <a:lnTo>
                  <a:pt x="95" y="56"/>
                </a:lnTo>
                <a:lnTo>
                  <a:pt x="109" y="82"/>
                </a:lnTo>
                <a:lnTo>
                  <a:pt x="98" y="94"/>
                </a:lnTo>
                <a:lnTo>
                  <a:pt x="76" y="140"/>
                </a:lnTo>
                <a:lnTo>
                  <a:pt x="68" y="170"/>
                </a:lnTo>
                <a:lnTo>
                  <a:pt x="59" y="202"/>
                </a:lnTo>
                <a:lnTo>
                  <a:pt x="50" y="269"/>
                </a:lnTo>
                <a:lnTo>
                  <a:pt x="50" y="300"/>
                </a:lnTo>
                <a:lnTo>
                  <a:pt x="51" y="336"/>
                </a:lnTo>
                <a:lnTo>
                  <a:pt x="56" y="353"/>
                </a:lnTo>
                <a:lnTo>
                  <a:pt x="58" y="356"/>
                </a:lnTo>
                <a:lnTo>
                  <a:pt x="59" y="357"/>
                </a:lnTo>
                <a:lnTo>
                  <a:pt x="67" y="359"/>
                </a:lnTo>
                <a:lnTo>
                  <a:pt x="86" y="356"/>
                </a:lnTo>
                <a:lnTo>
                  <a:pt x="146" y="324"/>
                </a:lnTo>
                <a:lnTo>
                  <a:pt x="180" y="29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8D6EA774-5332-437B-A9A9-F894583A0445}"/>
              </a:ext>
            </a:extLst>
          </p:cNvPr>
          <p:cNvSpPr>
            <a:spLocks/>
          </p:cNvSpPr>
          <p:nvPr/>
        </p:nvSpPr>
        <p:spPr bwMode="auto">
          <a:xfrm>
            <a:off x="9231313" y="6127750"/>
            <a:ext cx="241300" cy="144463"/>
          </a:xfrm>
          <a:custGeom>
            <a:avLst/>
            <a:gdLst>
              <a:gd name="T0" fmla="*/ 2147483646 w 306"/>
              <a:gd name="T1" fmla="*/ 2147483646 h 274"/>
              <a:gd name="T2" fmla="*/ 2147483646 w 306"/>
              <a:gd name="T3" fmla="*/ 2147483646 h 274"/>
              <a:gd name="T4" fmla="*/ 2147483646 w 306"/>
              <a:gd name="T5" fmla="*/ 0 h 274"/>
              <a:gd name="T6" fmla="*/ 2147483646 w 306"/>
              <a:gd name="T7" fmla="*/ 2147483646 h 274"/>
              <a:gd name="T8" fmla="*/ 2147483646 w 306"/>
              <a:gd name="T9" fmla="*/ 2147483646 h 274"/>
              <a:gd name="T10" fmla="*/ 2147483646 w 306"/>
              <a:gd name="T11" fmla="*/ 2147483646 h 274"/>
              <a:gd name="T12" fmla="*/ 2147483646 w 306"/>
              <a:gd name="T13" fmla="*/ 2147483646 h 274"/>
              <a:gd name="T14" fmla="*/ 2147483646 w 306"/>
              <a:gd name="T15" fmla="*/ 2147483646 h 274"/>
              <a:gd name="T16" fmla="*/ 0 w 306"/>
              <a:gd name="T17" fmla="*/ 2147483646 h 274"/>
              <a:gd name="T18" fmla="*/ 2147483646 w 306"/>
              <a:gd name="T19" fmla="*/ 2147483646 h 274"/>
              <a:gd name="T20" fmla="*/ 2147483646 w 306"/>
              <a:gd name="T21" fmla="*/ 2147483646 h 274"/>
              <a:gd name="T22" fmla="*/ 2147483646 w 306"/>
              <a:gd name="T23" fmla="*/ 2147483646 h 274"/>
              <a:gd name="T24" fmla="*/ 2147483646 w 306"/>
              <a:gd name="T25" fmla="*/ 2147483646 h 274"/>
              <a:gd name="T26" fmla="*/ 2147483646 w 306"/>
              <a:gd name="T27" fmla="*/ 2147483646 h 274"/>
              <a:gd name="T28" fmla="*/ 2147483646 w 306"/>
              <a:gd name="T29" fmla="*/ 2147483646 h 274"/>
              <a:gd name="T30" fmla="*/ 2147483646 w 306"/>
              <a:gd name="T31" fmla="*/ 2147483646 h 274"/>
              <a:gd name="T32" fmla="*/ 2147483646 w 306"/>
              <a:gd name="T33" fmla="*/ 2147483646 h 274"/>
              <a:gd name="T34" fmla="*/ 2147483646 w 306"/>
              <a:gd name="T35" fmla="*/ 2147483646 h 274"/>
              <a:gd name="T36" fmla="*/ 2147483646 w 306"/>
              <a:gd name="T37" fmla="*/ 2147483646 h 274"/>
              <a:gd name="T38" fmla="*/ 2147483646 w 306"/>
              <a:gd name="T39" fmla="*/ 2147483646 h 274"/>
              <a:gd name="T40" fmla="*/ 2147483646 w 306"/>
              <a:gd name="T41" fmla="*/ 2147483646 h 274"/>
              <a:gd name="T42" fmla="*/ 2147483646 w 306"/>
              <a:gd name="T43" fmla="*/ 2147483646 h 274"/>
              <a:gd name="T44" fmla="*/ 2147483646 w 306"/>
              <a:gd name="T45" fmla="*/ 2147483646 h 2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06" h="274">
                <a:moveTo>
                  <a:pt x="274" y="10"/>
                </a:moveTo>
                <a:lnTo>
                  <a:pt x="264" y="4"/>
                </a:lnTo>
                <a:lnTo>
                  <a:pt x="232" y="0"/>
                </a:lnTo>
                <a:lnTo>
                  <a:pt x="173" y="7"/>
                </a:lnTo>
                <a:lnTo>
                  <a:pt x="86" y="32"/>
                </a:lnTo>
                <a:lnTo>
                  <a:pt x="33" y="60"/>
                </a:lnTo>
                <a:lnTo>
                  <a:pt x="10" y="80"/>
                </a:lnTo>
                <a:lnTo>
                  <a:pt x="3" y="88"/>
                </a:lnTo>
                <a:lnTo>
                  <a:pt x="0" y="99"/>
                </a:lnTo>
                <a:lnTo>
                  <a:pt x="3" y="122"/>
                </a:lnTo>
                <a:lnTo>
                  <a:pt x="28" y="156"/>
                </a:lnTo>
                <a:lnTo>
                  <a:pt x="89" y="207"/>
                </a:lnTo>
                <a:lnTo>
                  <a:pt x="166" y="253"/>
                </a:lnTo>
                <a:lnTo>
                  <a:pt x="205" y="272"/>
                </a:lnTo>
                <a:lnTo>
                  <a:pt x="214" y="274"/>
                </a:lnTo>
                <a:lnTo>
                  <a:pt x="236" y="261"/>
                </a:lnTo>
                <a:lnTo>
                  <a:pt x="260" y="232"/>
                </a:lnTo>
                <a:lnTo>
                  <a:pt x="281" y="191"/>
                </a:lnTo>
                <a:lnTo>
                  <a:pt x="296" y="145"/>
                </a:lnTo>
                <a:lnTo>
                  <a:pt x="306" y="99"/>
                </a:lnTo>
                <a:lnTo>
                  <a:pt x="304" y="56"/>
                </a:lnTo>
                <a:lnTo>
                  <a:pt x="289" y="21"/>
                </a:lnTo>
                <a:lnTo>
                  <a:pt x="274" y="1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B724F4C5-AACB-49A7-BD0F-BF42D38B49B8}"/>
              </a:ext>
            </a:extLst>
          </p:cNvPr>
          <p:cNvSpPr>
            <a:spLocks noEditPoints="1"/>
          </p:cNvSpPr>
          <p:nvPr/>
        </p:nvSpPr>
        <p:spPr bwMode="auto">
          <a:xfrm>
            <a:off x="9210675" y="6110288"/>
            <a:ext cx="282575" cy="179387"/>
          </a:xfrm>
          <a:custGeom>
            <a:avLst/>
            <a:gdLst>
              <a:gd name="T0" fmla="*/ 2147483646 w 354"/>
              <a:gd name="T1" fmla="*/ 2147483646 h 338"/>
              <a:gd name="T2" fmla="*/ 2147483646 w 354"/>
              <a:gd name="T3" fmla="*/ 2147483646 h 338"/>
              <a:gd name="T4" fmla="*/ 2147483646 w 354"/>
              <a:gd name="T5" fmla="*/ 2147483646 h 338"/>
              <a:gd name="T6" fmla="*/ 0 w 354"/>
              <a:gd name="T7" fmla="*/ 2147483646 h 338"/>
              <a:gd name="T8" fmla="*/ 2147483646 w 354"/>
              <a:gd name="T9" fmla="*/ 2147483646 h 338"/>
              <a:gd name="T10" fmla="*/ 2147483646 w 354"/>
              <a:gd name="T11" fmla="*/ 2147483646 h 338"/>
              <a:gd name="T12" fmla="*/ 2147483646 w 354"/>
              <a:gd name="T13" fmla="*/ 2147483646 h 338"/>
              <a:gd name="T14" fmla="*/ 2147483646 w 354"/>
              <a:gd name="T15" fmla="*/ 2147483646 h 338"/>
              <a:gd name="T16" fmla="*/ 2147483646 w 354"/>
              <a:gd name="T17" fmla="*/ 0 h 338"/>
              <a:gd name="T18" fmla="*/ 2147483646 w 354"/>
              <a:gd name="T19" fmla="*/ 2147483646 h 338"/>
              <a:gd name="T20" fmla="*/ 2147483646 w 354"/>
              <a:gd name="T21" fmla="*/ 2147483646 h 338"/>
              <a:gd name="T22" fmla="*/ 2147483646 w 354"/>
              <a:gd name="T23" fmla="*/ 2147483646 h 338"/>
              <a:gd name="T24" fmla="*/ 2147483646 w 354"/>
              <a:gd name="T25" fmla="*/ 2147483646 h 338"/>
              <a:gd name="T26" fmla="*/ 2147483646 w 354"/>
              <a:gd name="T27" fmla="*/ 2147483646 h 338"/>
              <a:gd name="T28" fmla="*/ 2147483646 w 354"/>
              <a:gd name="T29" fmla="*/ 2147483646 h 338"/>
              <a:gd name="T30" fmla="*/ 2147483646 w 354"/>
              <a:gd name="T31" fmla="*/ 2147483646 h 338"/>
              <a:gd name="T32" fmla="*/ 2147483646 w 354"/>
              <a:gd name="T33" fmla="*/ 2147483646 h 338"/>
              <a:gd name="T34" fmla="*/ 2147483646 w 354"/>
              <a:gd name="T35" fmla="*/ 2147483646 h 338"/>
              <a:gd name="T36" fmla="*/ 2147483646 w 354"/>
              <a:gd name="T37" fmla="*/ 2147483646 h 338"/>
              <a:gd name="T38" fmla="*/ 2147483646 w 354"/>
              <a:gd name="T39" fmla="*/ 2147483646 h 338"/>
              <a:gd name="T40" fmla="*/ 2147483646 w 354"/>
              <a:gd name="T41" fmla="*/ 2147483646 h 338"/>
              <a:gd name="T42" fmla="*/ 2147483646 w 354"/>
              <a:gd name="T43" fmla="*/ 2147483646 h 338"/>
              <a:gd name="T44" fmla="*/ 2147483646 w 354"/>
              <a:gd name="T45" fmla="*/ 2147483646 h 338"/>
              <a:gd name="T46" fmla="*/ 2147483646 w 354"/>
              <a:gd name="T47" fmla="*/ 2147483646 h 338"/>
              <a:gd name="T48" fmla="*/ 2147483646 w 354"/>
              <a:gd name="T49" fmla="*/ 2147483646 h 338"/>
              <a:gd name="T50" fmla="*/ 2147483646 w 354"/>
              <a:gd name="T51" fmla="*/ 2147483646 h 338"/>
              <a:gd name="T52" fmla="*/ 2147483646 w 354"/>
              <a:gd name="T53" fmla="*/ 2147483646 h 338"/>
              <a:gd name="T54" fmla="*/ 2147483646 w 354"/>
              <a:gd name="T55" fmla="*/ 2147483646 h 338"/>
              <a:gd name="T56" fmla="*/ 2147483646 w 354"/>
              <a:gd name="T57" fmla="*/ 2147483646 h 338"/>
              <a:gd name="T58" fmla="*/ 2147483646 w 354"/>
              <a:gd name="T59" fmla="*/ 2147483646 h 338"/>
              <a:gd name="T60" fmla="*/ 2147483646 w 354"/>
              <a:gd name="T61" fmla="*/ 2147483646 h 338"/>
              <a:gd name="T62" fmla="*/ 2147483646 w 354"/>
              <a:gd name="T63" fmla="*/ 2147483646 h 338"/>
              <a:gd name="T64" fmla="*/ 2147483646 w 354"/>
              <a:gd name="T65" fmla="*/ 2147483646 h 338"/>
              <a:gd name="T66" fmla="*/ 2147483646 w 354"/>
              <a:gd name="T67" fmla="*/ 2147483646 h 33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54" h="338">
                <a:moveTo>
                  <a:pt x="221" y="334"/>
                </a:moveTo>
                <a:lnTo>
                  <a:pt x="165" y="306"/>
                </a:lnTo>
                <a:lnTo>
                  <a:pt x="87" y="257"/>
                </a:lnTo>
                <a:lnTo>
                  <a:pt x="43" y="221"/>
                </a:lnTo>
                <a:lnTo>
                  <a:pt x="26" y="201"/>
                </a:lnTo>
                <a:lnTo>
                  <a:pt x="16" y="188"/>
                </a:lnTo>
                <a:lnTo>
                  <a:pt x="2" y="156"/>
                </a:lnTo>
                <a:lnTo>
                  <a:pt x="0" y="135"/>
                </a:lnTo>
                <a:lnTo>
                  <a:pt x="1" y="119"/>
                </a:lnTo>
                <a:lnTo>
                  <a:pt x="7" y="103"/>
                </a:lnTo>
                <a:lnTo>
                  <a:pt x="16" y="89"/>
                </a:lnTo>
                <a:lnTo>
                  <a:pt x="37" y="70"/>
                </a:lnTo>
                <a:lnTo>
                  <a:pt x="50" y="60"/>
                </a:lnTo>
                <a:lnTo>
                  <a:pt x="78" y="45"/>
                </a:lnTo>
                <a:lnTo>
                  <a:pt x="113" y="31"/>
                </a:lnTo>
                <a:lnTo>
                  <a:pt x="149" y="18"/>
                </a:lnTo>
                <a:lnTo>
                  <a:pt x="221" y="3"/>
                </a:lnTo>
                <a:lnTo>
                  <a:pt x="254" y="0"/>
                </a:lnTo>
                <a:lnTo>
                  <a:pt x="269" y="1"/>
                </a:lnTo>
                <a:lnTo>
                  <a:pt x="296" y="7"/>
                </a:lnTo>
                <a:lnTo>
                  <a:pt x="309" y="13"/>
                </a:lnTo>
                <a:lnTo>
                  <a:pt x="320" y="21"/>
                </a:lnTo>
                <a:lnTo>
                  <a:pt x="338" y="43"/>
                </a:lnTo>
                <a:lnTo>
                  <a:pt x="349" y="71"/>
                </a:lnTo>
                <a:lnTo>
                  <a:pt x="354" y="101"/>
                </a:lnTo>
                <a:lnTo>
                  <a:pt x="354" y="114"/>
                </a:lnTo>
                <a:lnTo>
                  <a:pt x="353" y="144"/>
                </a:lnTo>
                <a:lnTo>
                  <a:pt x="342" y="200"/>
                </a:lnTo>
                <a:lnTo>
                  <a:pt x="320" y="251"/>
                </a:lnTo>
                <a:lnTo>
                  <a:pt x="295" y="294"/>
                </a:lnTo>
                <a:lnTo>
                  <a:pt x="281" y="311"/>
                </a:lnTo>
                <a:lnTo>
                  <a:pt x="272" y="321"/>
                </a:lnTo>
                <a:lnTo>
                  <a:pt x="250" y="336"/>
                </a:lnTo>
                <a:lnTo>
                  <a:pt x="236" y="338"/>
                </a:lnTo>
                <a:lnTo>
                  <a:pt x="229" y="336"/>
                </a:lnTo>
                <a:lnTo>
                  <a:pt x="221" y="334"/>
                </a:lnTo>
                <a:close/>
                <a:moveTo>
                  <a:pt x="50" y="140"/>
                </a:moveTo>
                <a:lnTo>
                  <a:pt x="54" y="145"/>
                </a:lnTo>
                <a:lnTo>
                  <a:pt x="60" y="154"/>
                </a:lnTo>
                <a:lnTo>
                  <a:pt x="77" y="173"/>
                </a:lnTo>
                <a:lnTo>
                  <a:pt x="103" y="194"/>
                </a:lnTo>
                <a:lnTo>
                  <a:pt x="133" y="215"/>
                </a:lnTo>
                <a:lnTo>
                  <a:pt x="201" y="255"/>
                </a:lnTo>
                <a:lnTo>
                  <a:pt x="236" y="272"/>
                </a:lnTo>
                <a:lnTo>
                  <a:pt x="237" y="272"/>
                </a:lnTo>
                <a:lnTo>
                  <a:pt x="239" y="271"/>
                </a:lnTo>
                <a:lnTo>
                  <a:pt x="245" y="268"/>
                </a:lnTo>
                <a:lnTo>
                  <a:pt x="250" y="261"/>
                </a:lnTo>
                <a:lnTo>
                  <a:pt x="262" y="246"/>
                </a:lnTo>
                <a:lnTo>
                  <a:pt x="276" y="222"/>
                </a:lnTo>
                <a:lnTo>
                  <a:pt x="289" y="195"/>
                </a:lnTo>
                <a:lnTo>
                  <a:pt x="305" y="140"/>
                </a:lnTo>
                <a:lnTo>
                  <a:pt x="306" y="114"/>
                </a:lnTo>
                <a:lnTo>
                  <a:pt x="305" y="99"/>
                </a:lnTo>
                <a:lnTo>
                  <a:pt x="296" y="78"/>
                </a:lnTo>
                <a:lnTo>
                  <a:pt x="288" y="71"/>
                </a:lnTo>
                <a:lnTo>
                  <a:pt x="298" y="42"/>
                </a:lnTo>
                <a:lnTo>
                  <a:pt x="288" y="71"/>
                </a:lnTo>
                <a:lnTo>
                  <a:pt x="277" y="67"/>
                </a:lnTo>
                <a:lnTo>
                  <a:pt x="254" y="66"/>
                </a:lnTo>
                <a:lnTo>
                  <a:pt x="213" y="68"/>
                </a:lnTo>
                <a:lnTo>
                  <a:pt x="118" y="95"/>
                </a:lnTo>
                <a:lnTo>
                  <a:pt x="79" y="114"/>
                </a:lnTo>
                <a:lnTo>
                  <a:pt x="59" y="127"/>
                </a:lnTo>
                <a:lnTo>
                  <a:pt x="50" y="137"/>
                </a:lnTo>
                <a:lnTo>
                  <a:pt x="50" y="138"/>
                </a:lnTo>
                <a:lnTo>
                  <a:pt x="50" y="1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22B5F773-0687-4AE9-842E-264E132E48FE}"/>
              </a:ext>
            </a:extLst>
          </p:cNvPr>
          <p:cNvSpPr>
            <a:spLocks/>
          </p:cNvSpPr>
          <p:nvPr/>
        </p:nvSpPr>
        <p:spPr bwMode="auto">
          <a:xfrm>
            <a:off x="10272713" y="6149975"/>
            <a:ext cx="150812" cy="225425"/>
          </a:xfrm>
          <a:custGeom>
            <a:avLst/>
            <a:gdLst>
              <a:gd name="T0" fmla="*/ 2147483646 w 190"/>
              <a:gd name="T1" fmla="*/ 2147483646 h 428"/>
              <a:gd name="T2" fmla="*/ 2147483646 w 190"/>
              <a:gd name="T3" fmla="*/ 2147483646 h 428"/>
              <a:gd name="T4" fmla="*/ 2147483646 w 190"/>
              <a:gd name="T5" fmla="*/ 2147483646 h 428"/>
              <a:gd name="T6" fmla="*/ 2147483646 w 190"/>
              <a:gd name="T7" fmla="*/ 2147483646 h 428"/>
              <a:gd name="T8" fmla="*/ 2147483646 w 190"/>
              <a:gd name="T9" fmla="*/ 2147483646 h 428"/>
              <a:gd name="T10" fmla="*/ 2147483646 w 190"/>
              <a:gd name="T11" fmla="*/ 2147483646 h 428"/>
              <a:gd name="T12" fmla="*/ 2147483646 w 190"/>
              <a:gd name="T13" fmla="*/ 2147483646 h 428"/>
              <a:gd name="T14" fmla="*/ 2147483646 w 190"/>
              <a:gd name="T15" fmla="*/ 0 h 428"/>
              <a:gd name="T16" fmla="*/ 2147483646 w 190"/>
              <a:gd name="T17" fmla="*/ 2147483646 h 428"/>
              <a:gd name="T18" fmla="*/ 2147483646 w 190"/>
              <a:gd name="T19" fmla="*/ 2147483646 h 428"/>
              <a:gd name="T20" fmla="*/ 2147483646 w 190"/>
              <a:gd name="T21" fmla="*/ 2147483646 h 428"/>
              <a:gd name="T22" fmla="*/ 0 w 190"/>
              <a:gd name="T23" fmla="*/ 2147483646 h 428"/>
              <a:gd name="T24" fmla="*/ 2147483646 w 190"/>
              <a:gd name="T25" fmla="*/ 2147483646 h 428"/>
              <a:gd name="T26" fmla="*/ 2147483646 w 190"/>
              <a:gd name="T27" fmla="*/ 2147483646 h 428"/>
              <a:gd name="T28" fmla="*/ 2147483646 w 190"/>
              <a:gd name="T29" fmla="*/ 2147483646 h 428"/>
              <a:gd name="T30" fmla="*/ 2147483646 w 190"/>
              <a:gd name="T31" fmla="*/ 2147483646 h 428"/>
              <a:gd name="T32" fmla="*/ 2147483646 w 190"/>
              <a:gd name="T33" fmla="*/ 2147483646 h 428"/>
              <a:gd name="T34" fmla="*/ 2147483646 w 190"/>
              <a:gd name="T35" fmla="*/ 2147483646 h 428"/>
              <a:gd name="T36" fmla="*/ 2147483646 w 190"/>
              <a:gd name="T37" fmla="*/ 2147483646 h 428"/>
              <a:gd name="T38" fmla="*/ 2147483646 w 190"/>
              <a:gd name="T39" fmla="*/ 2147483646 h 428"/>
              <a:gd name="T40" fmla="*/ 2147483646 w 190"/>
              <a:gd name="T41" fmla="*/ 2147483646 h 428"/>
              <a:gd name="T42" fmla="*/ 2147483646 w 190"/>
              <a:gd name="T43" fmla="*/ 2147483646 h 428"/>
              <a:gd name="T44" fmla="*/ 2147483646 w 190"/>
              <a:gd name="T45" fmla="*/ 2147483646 h 4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0" h="428">
                <a:moveTo>
                  <a:pt x="190" y="312"/>
                </a:moveTo>
                <a:lnTo>
                  <a:pt x="189" y="294"/>
                </a:lnTo>
                <a:lnTo>
                  <a:pt x="178" y="251"/>
                </a:lnTo>
                <a:lnTo>
                  <a:pt x="148" y="175"/>
                </a:lnTo>
                <a:lnTo>
                  <a:pt x="95" y="75"/>
                </a:lnTo>
                <a:lnTo>
                  <a:pt x="57" y="22"/>
                </a:lnTo>
                <a:lnTo>
                  <a:pt x="36" y="2"/>
                </a:lnTo>
                <a:lnTo>
                  <a:pt x="28" y="0"/>
                </a:lnTo>
                <a:lnTo>
                  <a:pt x="21" y="1"/>
                </a:lnTo>
                <a:lnTo>
                  <a:pt x="9" y="19"/>
                </a:lnTo>
                <a:lnTo>
                  <a:pt x="1" y="72"/>
                </a:lnTo>
                <a:lnTo>
                  <a:pt x="0" y="182"/>
                </a:lnTo>
                <a:lnTo>
                  <a:pt x="8" y="312"/>
                </a:lnTo>
                <a:lnTo>
                  <a:pt x="14" y="376"/>
                </a:lnTo>
                <a:lnTo>
                  <a:pt x="18" y="390"/>
                </a:lnTo>
                <a:lnTo>
                  <a:pt x="33" y="411"/>
                </a:lnTo>
                <a:lnTo>
                  <a:pt x="60" y="424"/>
                </a:lnTo>
                <a:lnTo>
                  <a:pt x="91" y="428"/>
                </a:lnTo>
                <a:lnTo>
                  <a:pt x="125" y="422"/>
                </a:lnTo>
                <a:lnTo>
                  <a:pt x="155" y="406"/>
                </a:lnTo>
                <a:lnTo>
                  <a:pt x="179" y="378"/>
                </a:lnTo>
                <a:lnTo>
                  <a:pt x="190" y="337"/>
                </a:lnTo>
                <a:lnTo>
                  <a:pt x="190" y="31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EFF5C5DD-F64D-4019-AAE7-15698EBADE8C}"/>
              </a:ext>
            </a:extLst>
          </p:cNvPr>
          <p:cNvSpPr>
            <a:spLocks noEditPoints="1"/>
          </p:cNvSpPr>
          <p:nvPr/>
        </p:nvSpPr>
        <p:spPr bwMode="auto">
          <a:xfrm>
            <a:off x="10252075" y="6132513"/>
            <a:ext cx="192088" cy="260350"/>
          </a:xfrm>
          <a:custGeom>
            <a:avLst/>
            <a:gdLst>
              <a:gd name="T0" fmla="*/ 2147483646 w 242"/>
              <a:gd name="T1" fmla="*/ 2147483646 h 492"/>
              <a:gd name="T2" fmla="*/ 2147483646 w 242"/>
              <a:gd name="T3" fmla="*/ 2147483646 h 492"/>
              <a:gd name="T4" fmla="*/ 2147483646 w 242"/>
              <a:gd name="T5" fmla="*/ 2147483646 h 492"/>
              <a:gd name="T6" fmla="*/ 2147483646 w 242"/>
              <a:gd name="T7" fmla="*/ 2147483646 h 492"/>
              <a:gd name="T8" fmla="*/ 2147483646 w 242"/>
              <a:gd name="T9" fmla="*/ 2147483646 h 492"/>
              <a:gd name="T10" fmla="*/ 2147483646 w 242"/>
              <a:gd name="T11" fmla="*/ 2147483646 h 492"/>
              <a:gd name="T12" fmla="*/ 2147483646 w 242"/>
              <a:gd name="T13" fmla="*/ 2147483646 h 492"/>
              <a:gd name="T14" fmla="*/ 2147483646 w 242"/>
              <a:gd name="T15" fmla="*/ 0 h 492"/>
              <a:gd name="T16" fmla="*/ 2147483646 w 242"/>
              <a:gd name="T17" fmla="*/ 2147483646 h 492"/>
              <a:gd name="T18" fmla="*/ 2147483646 w 242"/>
              <a:gd name="T19" fmla="*/ 2147483646 h 492"/>
              <a:gd name="T20" fmla="*/ 2147483646 w 242"/>
              <a:gd name="T21" fmla="*/ 2147483646 h 492"/>
              <a:gd name="T22" fmla="*/ 2147483646 w 242"/>
              <a:gd name="T23" fmla="*/ 2147483646 h 492"/>
              <a:gd name="T24" fmla="*/ 2147483646 w 242"/>
              <a:gd name="T25" fmla="*/ 2147483646 h 492"/>
              <a:gd name="T26" fmla="*/ 2147483646 w 242"/>
              <a:gd name="T27" fmla="*/ 2147483646 h 492"/>
              <a:gd name="T28" fmla="*/ 2147483646 w 242"/>
              <a:gd name="T29" fmla="*/ 2147483646 h 492"/>
              <a:gd name="T30" fmla="*/ 2147483646 w 242"/>
              <a:gd name="T31" fmla="*/ 2147483646 h 492"/>
              <a:gd name="T32" fmla="*/ 2147483646 w 242"/>
              <a:gd name="T33" fmla="*/ 2147483646 h 492"/>
              <a:gd name="T34" fmla="*/ 2147483646 w 242"/>
              <a:gd name="T35" fmla="*/ 2147483646 h 492"/>
              <a:gd name="T36" fmla="*/ 2147483646 w 242"/>
              <a:gd name="T37" fmla="*/ 2147483646 h 492"/>
              <a:gd name="T38" fmla="*/ 2147483646 w 242"/>
              <a:gd name="T39" fmla="*/ 2147483646 h 492"/>
              <a:gd name="T40" fmla="*/ 2147483646 w 242"/>
              <a:gd name="T41" fmla="*/ 2147483646 h 492"/>
              <a:gd name="T42" fmla="*/ 2147483646 w 242"/>
              <a:gd name="T43" fmla="*/ 2147483646 h 492"/>
              <a:gd name="T44" fmla="*/ 2147483646 w 242"/>
              <a:gd name="T45" fmla="*/ 2147483646 h 492"/>
              <a:gd name="T46" fmla="*/ 2147483646 w 242"/>
              <a:gd name="T47" fmla="*/ 2147483646 h 492"/>
              <a:gd name="T48" fmla="*/ 2147483646 w 242"/>
              <a:gd name="T49" fmla="*/ 2147483646 h 492"/>
              <a:gd name="T50" fmla="*/ 2147483646 w 242"/>
              <a:gd name="T51" fmla="*/ 2147483646 h 492"/>
              <a:gd name="T52" fmla="*/ 2147483646 w 242"/>
              <a:gd name="T53" fmla="*/ 2147483646 h 492"/>
              <a:gd name="T54" fmla="*/ 2147483646 w 242"/>
              <a:gd name="T55" fmla="*/ 2147483646 h 492"/>
              <a:gd name="T56" fmla="*/ 2147483646 w 242"/>
              <a:gd name="T57" fmla="*/ 2147483646 h 492"/>
              <a:gd name="T58" fmla="*/ 2147483646 w 242"/>
              <a:gd name="T59" fmla="*/ 2147483646 h 492"/>
              <a:gd name="T60" fmla="*/ 2147483646 w 242"/>
              <a:gd name="T61" fmla="*/ 2147483646 h 492"/>
              <a:gd name="T62" fmla="*/ 2147483646 w 242"/>
              <a:gd name="T63" fmla="*/ 2147483646 h 492"/>
              <a:gd name="T64" fmla="*/ 2147483646 w 242"/>
              <a:gd name="T65" fmla="*/ 2147483646 h 492"/>
              <a:gd name="T66" fmla="*/ 2147483646 w 242"/>
              <a:gd name="T67" fmla="*/ 2147483646 h 492"/>
              <a:gd name="T68" fmla="*/ 2147483646 w 242"/>
              <a:gd name="T69" fmla="*/ 2147483646 h 492"/>
              <a:gd name="T70" fmla="*/ 2147483646 w 242"/>
              <a:gd name="T71" fmla="*/ 0 h 4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42" h="492">
                <a:moveTo>
                  <a:pt x="54" y="475"/>
                </a:moveTo>
                <a:lnTo>
                  <a:pt x="41" y="466"/>
                </a:lnTo>
                <a:lnTo>
                  <a:pt x="20" y="435"/>
                </a:lnTo>
                <a:lnTo>
                  <a:pt x="16" y="413"/>
                </a:lnTo>
                <a:lnTo>
                  <a:pt x="10" y="350"/>
                </a:lnTo>
                <a:lnTo>
                  <a:pt x="1" y="223"/>
                </a:lnTo>
                <a:lnTo>
                  <a:pt x="0" y="164"/>
                </a:lnTo>
                <a:lnTo>
                  <a:pt x="1" y="121"/>
                </a:lnTo>
                <a:lnTo>
                  <a:pt x="5" y="85"/>
                </a:lnTo>
                <a:lnTo>
                  <a:pt x="7" y="67"/>
                </a:lnTo>
                <a:lnTo>
                  <a:pt x="14" y="36"/>
                </a:lnTo>
                <a:lnTo>
                  <a:pt x="20" y="23"/>
                </a:lnTo>
                <a:lnTo>
                  <a:pt x="26" y="13"/>
                </a:lnTo>
                <a:lnTo>
                  <a:pt x="43" y="1"/>
                </a:lnTo>
                <a:lnTo>
                  <a:pt x="53" y="0"/>
                </a:lnTo>
                <a:lnTo>
                  <a:pt x="55" y="0"/>
                </a:lnTo>
                <a:lnTo>
                  <a:pt x="69" y="4"/>
                </a:lnTo>
                <a:lnTo>
                  <a:pt x="89" y="19"/>
                </a:lnTo>
                <a:lnTo>
                  <a:pt x="98" y="30"/>
                </a:lnTo>
                <a:lnTo>
                  <a:pt x="120" y="55"/>
                </a:lnTo>
                <a:lnTo>
                  <a:pt x="141" y="87"/>
                </a:lnTo>
                <a:lnTo>
                  <a:pt x="162" y="124"/>
                </a:lnTo>
                <a:lnTo>
                  <a:pt x="201" y="205"/>
                </a:lnTo>
                <a:lnTo>
                  <a:pt x="216" y="244"/>
                </a:lnTo>
                <a:lnTo>
                  <a:pt x="226" y="270"/>
                </a:lnTo>
                <a:lnTo>
                  <a:pt x="239" y="319"/>
                </a:lnTo>
                <a:lnTo>
                  <a:pt x="241" y="341"/>
                </a:lnTo>
                <a:lnTo>
                  <a:pt x="216" y="344"/>
                </a:lnTo>
                <a:lnTo>
                  <a:pt x="241" y="341"/>
                </a:lnTo>
                <a:lnTo>
                  <a:pt x="242" y="347"/>
                </a:lnTo>
                <a:lnTo>
                  <a:pt x="242" y="353"/>
                </a:lnTo>
                <a:lnTo>
                  <a:pt x="241" y="371"/>
                </a:lnTo>
                <a:lnTo>
                  <a:pt x="234" y="403"/>
                </a:lnTo>
                <a:lnTo>
                  <a:pt x="223" y="431"/>
                </a:lnTo>
                <a:lnTo>
                  <a:pt x="207" y="453"/>
                </a:lnTo>
                <a:lnTo>
                  <a:pt x="199" y="461"/>
                </a:lnTo>
                <a:lnTo>
                  <a:pt x="179" y="477"/>
                </a:lnTo>
                <a:lnTo>
                  <a:pt x="137" y="491"/>
                </a:lnTo>
                <a:lnTo>
                  <a:pt x="116" y="492"/>
                </a:lnTo>
                <a:lnTo>
                  <a:pt x="99" y="492"/>
                </a:lnTo>
                <a:lnTo>
                  <a:pt x="69" y="484"/>
                </a:lnTo>
                <a:lnTo>
                  <a:pt x="54" y="475"/>
                </a:lnTo>
                <a:close/>
                <a:moveTo>
                  <a:pt x="170" y="408"/>
                </a:moveTo>
                <a:lnTo>
                  <a:pt x="181" y="397"/>
                </a:lnTo>
                <a:lnTo>
                  <a:pt x="191" y="372"/>
                </a:lnTo>
                <a:lnTo>
                  <a:pt x="192" y="353"/>
                </a:lnTo>
                <a:lnTo>
                  <a:pt x="192" y="350"/>
                </a:lnTo>
                <a:lnTo>
                  <a:pt x="192" y="346"/>
                </a:lnTo>
                <a:lnTo>
                  <a:pt x="190" y="326"/>
                </a:lnTo>
                <a:lnTo>
                  <a:pt x="170" y="265"/>
                </a:lnTo>
                <a:lnTo>
                  <a:pt x="154" y="228"/>
                </a:lnTo>
                <a:lnTo>
                  <a:pt x="137" y="192"/>
                </a:lnTo>
                <a:lnTo>
                  <a:pt x="99" y="125"/>
                </a:lnTo>
                <a:lnTo>
                  <a:pt x="82" y="99"/>
                </a:lnTo>
                <a:lnTo>
                  <a:pt x="68" y="79"/>
                </a:lnTo>
                <a:lnTo>
                  <a:pt x="57" y="69"/>
                </a:lnTo>
                <a:lnTo>
                  <a:pt x="56" y="72"/>
                </a:lnTo>
                <a:lnTo>
                  <a:pt x="55" y="78"/>
                </a:lnTo>
                <a:lnTo>
                  <a:pt x="51" y="111"/>
                </a:lnTo>
                <a:lnTo>
                  <a:pt x="50" y="164"/>
                </a:lnTo>
                <a:lnTo>
                  <a:pt x="50" y="219"/>
                </a:lnTo>
                <a:lnTo>
                  <a:pt x="58" y="343"/>
                </a:lnTo>
                <a:lnTo>
                  <a:pt x="65" y="404"/>
                </a:lnTo>
                <a:lnTo>
                  <a:pt x="66" y="407"/>
                </a:lnTo>
                <a:lnTo>
                  <a:pt x="76" y="417"/>
                </a:lnTo>
                <a:lnTo>
                  <a:pt x="93" y="425"/>
                </a:lnTo>
                <a:lnTo>
                  <a:pt x="116" y="428"/>
                </a:lnTo>
                <a:lnTo>
                  <a:pt x="131" y="426"/>
                </a:lnTo>
                <a:lnTo>
                  <a:pt x="160" y="417"/>
                </a:lnTo>
                <a:lnTo>
                  <a:pt x="170" y="408"/>
                </a:lnTo>
                <a:close/>
                <a:moveTo>
                  <a:pt x="55" y="0"/>
                </a:move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04F510FE-6211-45E0-A8E9-4A2159E92F19}"/>
              </a:ext>
            </a:extLst>
          </p:cNvPr>
          <p:cNvSpPr>
            <a:spLocks/>
          </p:cNvSpPr>
          <p:nvPr/>
        </p:nvSpPr>
        <p:spPr bwMode="auto">
          <a:xfrm>
            <a:off x="11255375" y="6286500"/>
            <a:ext cx="241300" cy="155575"/>
          </a:xfrm>
          <a:custGeom>
            <a:avLst/>
            <a:gdLst>
              <a:gd name="T0" fmla="*/ 2147483646 w 304"/>
              <a:gd name="T1" fmla="*/ 2147483646 h 293"/>
              <a:gd name="T2" fmla="*/ 2147483646 w 304"/>
              <a:gd name="T3" fmla="*/ 2147483646 h 293"/>
              <a:gd name="T4" fmla="*/ 2147483646 w 304"/>
              <a:gd name="T5" fmla="*/ 2147483646 h 293"/>
              <a:gd name="T6" fmla="*/ 2147483646 w 304"/>
              <a:gd name="T7" fmla="*/ 2147483646 h 293"/>
              <a:gd name="T8" fmla="*/ 2147483646 w 304"/>
              <a:gd name="T9" fmla="*/ 2147483646 h 293"/>
              <a:gd name="T10" fmla="*/ 2147483646 w 304"/>
              <a:gd name="T11" fmla="*/ 2147483646 h 293"/>
              <a:gd name="T12" fmla="*/ 2147483646 w 304"/>
              <a:gd name="T13" fmla="*/ 2147483646 h 293"/>
              <a:gd name="T14" fmla="*/ 2147483646 w 304"/>
              <a:gd name="T15" fmla="*/ 2147483646 h 293"/>
              <a:gd name="T16" fmla="*/ 2147483646 w 304"/>
              <a:gd name="T17" fmla="*/ 2147483646 h 293"/>
              <a:gd name="T18" fmla="*/ 2147483646 w 304"/>
              <a:gd name="T19" fmla="*/ 2147483646 h 293"/>
              <a:gd name="T20" fmla="*/ 2147483646 w 304"/>
              <a:gd name="T21" fmla="*/ 2147483646 h 293"/>
              <a:gd name="T22" fmla="*/ 2147483646 w 304"/>
              <a:gd name="T23" fmla="*/ 2147483646 h 293"/>
              <a:gd name="T24" fmla="*/ 2147483646 w 304"/>
              <a:gd name="T25" fmla="*/ 2147483646 h 293"/>
              <a:gd name="T26" fmla="*/ 2147483646 w 304"/>
              <a:gd name="T27" fmla="*/ 2147483646 h 293"/>
              <a:gd name="T28" fmla="*/ 2147483646 w 304"/>
              <a:gd name="T29" fmla="*/ 2147483646 h 293"/>
              <a:gd name="T30" fmla="*/ 0 w 304"/>
              <a:gd name="T31" fmla="*/ 2147483646 h 293"/>
              <a:gd name="T32" fmla="*/ 2147483646 w 304"/>
              <a:gd name="T33" fmla="*/ 2147483646 h 293"/>
              <a:gd name="T34" fmla="*/ 2147483646 w 304"/>
              <a:gd name="T35" fmla="*/ 2147483646 h 293"/>
              <a:gd name="T36" fmla="*/ 2147483646 w 304"/>
              <a:gd name="T37" fmla="*/ 2147483646 h 293"/>
              <a:gd name="T38" fmla="*/ 2147483646 w 304"/>
              <a:gd name="T39" fmla="*/ 2147483646 h 293"/>
              <a:gd name="T40" fmla="*/ 2147483646 w 304"/>
              <a:gd name="T41" fmla="*/ 0 h 293"/>
              <a:gd name="T42" fmla="*/ 2147483646 w 304"/>
              <a:gd name="T43" fmla="*/ 0 h 293"/>
              <a:gd name="T44" fmla="*/ 2147483646 w 304"/>
              <a:gd name="T45" fmla="*/ 2147483646 h 2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04" h="293">
                <a:moveTo>
                  <a:pt x="211" y="9"/>
                </a:moveTo>
                <a:lnTo>
                  <a:pt x="223" y="15"/>
                </a:lnTo>
                <a:lnTo>
                  <a:pt x="244" y="42"/>
                </a:lnTo>
                <a:lnTo>
                  <a:pt x="273" y="98"/>
                </a:lnTo>
                <a:lnTo>
                  <a:pt x="299" y="186"/>
                </a:lnTo>
                <a:lnTo>
                  <a:pt x="304" y="243"/>
                </a:lnTo>
                <a:lnTo>
                  <a:pt x="300" y="271"/>
                </a:lnTo>
                <a:lnTo>
                  <a:pt x="293" y="281"/>
                </a:lnTo>
                <a:lnTo>
                  <a:pt x="286" y="288"/>
                </a:lnTo>
                <a:lnTo>
                  <a:pt x="264" y="293"/>
                </a:lnTo>
                <a:lnTo>
                  <a:pt x="216" y="286"/>
                </a:lnTo>
                <a:lnTo>
                  <a:pt x="136" y="251"/>
                </a:lnTo>
                <a:lnTo>
                  <a:pt x="49" y="202"/>
                </a:lnTo>
                <a:lnTo>
                  <a:pt x="9" y="175"/>
                </a:lnTo>
                <a:lnTo>
                  <a:pt x="1" y="168"/>
                </a:lnTo>
                <a:lnTo>
                  <a:pt x="0" y="142"/>
                </a:lnTo>
                <a:lnTo>
                  <a:pt x="14" y="112"/>
                </a:lnTo>
                <a:lnTo>
                  <a:pt x="39" y="77"/>
                </a:lnTo>
                <a:lnTo>
                  <a:pt x="72" y="43"/>
                </a:lnTo>
                <a:lnTo>
                  <a:pt x="111" y="17"/>
                </a:lnTo>
                <a:lnTo>
                  <a:pt x="152" y="0"/>
                </a:lnTo>
                <a:lnTo>
                  <a:pt x="192" y="0"/>
                </a:lnTo>
                <a:lnTo>
                  <a:pt x="211" y="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0354F0CD-FDEB-4DA9-A4AE-1DF5ACE6F1EC}"/>
              </a:ext>
            </a:extLst>
          </p:cNvPr>
          <p:cNvSpPr>
            <a:spLocks noEditPoints="1"/>
          </p:cNvSpPr>
          <p:nvPr/>
        </p:nvSpPr>
        <p:spPr bwMode="auto">
          <a:xfrm>
            <a:off x="11236325" y="6269038"/>
            <a:ext cx="279400" cy="188912"/>
          </a:xfrm>
          <a:custGeom>
            <a:avLst/>
            <a:gdLst>
              <a:gd name="T0" fmla="*/ 2147483646 w 353"/>
              <a:gd name="T1" fmla="*/ 2147483646 h 358"/>
              <a:gd name="T2" fmla="*/ 2147483646 w 353"/>
              <a:gd name="T3" fmla="*/ 2147483646 h 358"/>
              <a:gd name="T4" fmla="*/ 0 w 353"/>
              <a:gd name="T5" fmla="*/ 2147483646 h 358"/>
              <a:gd name="T6" fmla="*/ 2147483646 w 353"/>
              <a:gd name="T7" fmla="*/ 2147483646 h 358"/>
              <a:gd name="T8" fmla="*/ 2147483646 w 353"/>
              <a:gd name="T9" fmla="*/ 2147483646 h 358"/>
              <a:gd name="T10" fmla="*/ 2147483646 w 353"/>
              <a:gd name="T11" fmla="*/ 2147483646 h 358"/>
              <a:gd name="T12" fmla="*/ 2147483646 w 353"/>
              <a:gd name="T13" fmla="*/ 2147483646 h 358"/>
              <a:gd name="T14" fmla="*/ 2147483646 w 353"/>
              <a:gd name="T15" fmla="*/ 2147483646 h 358"/>
              <a:gd name="T16" fmla="*/ 2147483646 w 353"/>
              <a:gd name="T17" fmla="*/ 2147483646 h 358"/>
              <a:gd name="T18" fmla="*/ 2147483646 w 353"/>
              <a:gd name="T19" fmla="*/ 2147483646 h 358"/>
              <a:gd name="T20" fmla="*/ 2147483646 w 353"/>
              <a:gd name="T21" fmla="*/ 2147483646 h 358"/>
              <a:gd name="T22" fmla="*/ 2147483646 w 353"/>
              <a:gd name="T23" fmla="*/ 2147483646 h 358"/>
              <a:gd name="T24" fmla="*/ 2147483646 w 353"/>
              <a:gd name="T25" fmla="*/ 2147483646 h 358"/>
              <a:gd name="T26" fmla="*/ 2147483646 w 353"/>
              <a:gd name="T27" fmla="*/ 2147483646 h 358"/>
              <a:gd name="T28" fmla="*/ 2147483646 w 353"/>
              <a:gd name="T29" fmla="*/ 2147483646 h 358"/>
              <a:gd name="T30" fmla="*/ 2147483646 w 353"/>
              <a:gd name="T31" fmla="*/ 2147483646 h 358"/>
              <a:gd name="T32" fmla="*/ 2147483646 w 353"/>
              <a:gd name="T33" fmla="*/ 2147483646 h 358"/>
              <a:gd name="T34" fmla="*/ 2147483646 w 353"/>
              <a:gd name="T35" fmla="*/ 2147483646 h 358"/>
              <a:gd name="T36" fmla="*/ 2147483646 w 353"/>
              <a:gd name="T37" fmla="*/ 2147483646 h 358"/>
              <a:gd name="T38" fmla="*/ 2147483646 w 353"/>
              <a:gd name="T39" fmla="*/ 2147483646 h 358"/>
              <a:gd name="T40" fmla="*/ 2147483646 w 353"/>
              <a:gd name="T41" fmla="*/ 2147483646 h 358"/>
              <a:gd name="T42" fmla="*/ 2147483646 w 353"/>
              <a:gd name="T43" fmla="*/ 2147483646 h 358"/>
              <a:gd name="T44" fmla="*/ 2147483646 w 353"/>
              <a:gd name="T45" fmla="*/ 2147483646 h 358"/>
              <a:gd name="T46" fmla="*/ 2147483646 w 353"/>
              <a:gd name="T47" fmla="*/ 2147483646 h 358"/>
              <a:gd name="T48" fmla="*/ 2147483646 w 353"/>
              <a:gd name="T49" fmla="*/ 2147483646 h 358"/>
              <a:gd name="T50" fmla="*/ 2147483646 w 353"/>
              <a:gd name="T51" fmla="*/ 2147483646 h 358"/>
              <a:gd name="T52" fmla="*/ 2147483646 w 353"/>
              <a:gd name="T53" fmla="*/ 2147483646 h 358"/>
              <a:gd name="T54" fmla="*/ 2147483646 w 353"/>
              <a:gd name="T55" fmla="*/ 2147483646 h 358"/>
              <a:gd name="T56" fmla="*/ 2147483646 w 353"/>
              <a:gd name="T57" fmla="*/ 2147483646 h 358"/>
              <a:gd name="T58" fmla="*/ 2147483646 w 353"/>
              <a:gd name="T59" fmla="*/ 2147483646 h 358"/>
              <a:gd name="T60" fmla="*/ 2147483646 w 353"/>
              <a:gd name="T61" fmla="*/ 2147483646 h 358"/>
              <a:gd name="T62" fmla="*/ 2147483646 w 353"/>
              <a:gd name="T63" fmla="*/ 2147483646 h 3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53" h="358">
                <a:moveTo>
                  <a:pt x="160" y="319"/>
                </a:moveTo>
                <a:lnTo>
                  <a:pt x="90" y="280"/>
                </a:lnTo>
                <a:lnTo>
                  <a:pt x="22" y="237"/>
                </a:lnTo>
                <a:lnTo>
                  <a:pt x="13" y="228"/>
                </a:lnTo>
                <a:lnTo>
                  <a:pt x="0" y="202"/>
                </a:lnTo>
                <a:lnTo>
                  <a:pt x="0" y="188"/>
                </a:lnTo>
                <a:lnTo>
                  <a:pt x="1" y="170"/>
                </a:lnTo>
                <a:lnTo>
                  <a:pt x="13" y="138"/>
                </a:lnTo>
                <a:lnTo>
                  <a:pt x="21" y="122"/>
                </a:lnTo>
                <a:lnTo>
                  <a:pt x="40" y="93"/>
                </a:lnTo>
                <a:lnTo>
                  <a:pt x="66" y="65"/>
                </a:lnTo>
                <a:lnTo>
                  <a:pt x="95" y="40"/>
                </a:lnTo>
                <a:lnTo>
                  <a:pt x="144" y="11"/>
                </a:lnTo>
                <a:lnTo>
                  <a:pt x="179" y="1"/>
                </a:lnTo>
                <a:lnTo>
                  <a:pt x="197" y="0"/>
                </a:lnTo>
                <a:lnTo>
                  <a:pt x="221" y="1"/>
                </a:lnTo>
                <a:lnTo>
                  <a:pt x="246" y="11"/>
                </a:lnTo>
                <a:lnTo>
                  <a:pt x="258" y="19"/>
                </a:lnTo>
                <a:lnTo>
                  <a:pt x="279" y="43"/>
                </a:lnTo>
                <a:lnTo>
                  <a:pt x="307" y="88"/>
                </a:lnTo>
                <a:lnTo>
                  <a:pt x="323" y="124"/>
                </a:lnTo>
                <a:lnTo>
                  <a:pt x="335" y="160"/>
                </a:lnTo>
                <a:lnTo>
                  <a:pt x="351" y="235"/>
                </a:lnTo>
                <a:lnTo>
                  <a:pt x="353" y="270"/>
                </a:lnTo>
                <a:lnTo>
                  <a:pt x="353" y="287"/>
                </a:lnTo>
                <a:lnTo>
                  <a:pt x="345" y="322"/>
                </a:lnTo>
                <a:lnTo>
                  <a:pt x="336" y="336"/>
                </a:lnTo>
                <a:lnTo>
                  <a:pt x="325" y="348"/>
                </a:lnTo>
                <a:lnTo>
                  <a:pt x="298" y="358"/>
                </a:lnTo>
                <a:lnTo>
                  <a:pt x="286" y="358"/>
                </a:lnTo>
                <a:lnTo>
                  <a:pt x="258" y="355"/>
                </a:lnTo>
                <a:lnTo>
                  <a:pt x="195" y="334"/>
                </a:lnTo>
                <a:lnTo>
                  <a:pt x="160" y="319"/>
                </a:lnTo>
                <a:close/>
                <a:moveTo>
                  <a:pt x="177" y="258"/>
                </a:moveTo>
                <a:lnTo>
                  <a:pt x="210" y="273"/>
                </a:lnTo>
                <a:lnTo>
                  <a:pt x="266" y="291"/>
                </a:lnTo>
                <a:lnTo>
                  <a:pt x="286" y="293"/>
                </a:lnTo>
                <a:lnTo>
                  <a:pt x="293" y="293"/>
                </a:lnTo>
                <a:lnTo>
                  <a:pt x="298" y="291"/>
                </a:lnTo>
                <a:lnTo>
                  <a:pt x="302" y="290"/>
                </a:lnTo>
                <a:lnTo>
                  <a:pt x="303" y="288"/>
                </a:lnTo>
                <a:lnTo>
                  <a:pt x="303" y="287"/>
                </a:lnTo>
                <a:lnTo>
                  <a:pt x="304" y="280"/>
                </a:lnTo>
                <a:lnTo>
                  <a:pt x="304" y="270"/>
                </a:lnTo>
                <a:lnTo>
                  <a:pt x="303" y="247"/>
                </a:lnTo>
                <a:lnTo>
                  <a:pt x="290" y="185"/>
                </a:lnTo>
                <a:lnTo>
                  <a:pt x="278" y="153"/>
                </a:lnTo>
                <a:lnTo>
                  <a:pt x="266" y="122"/>
                </a:lnTo>
                <a:lnTo>
                  <a:pt x="238" y="79"/>
                </a:lnTo>
                <a:lnTo>
                  <a:pt x="227" y="71"/>
                </a:lnTo>
                <a:lnTo>
                  <a:pt x="236" y="42"/>
                </a:lnTo>
                <a:lnTo>
                  <a:pt x="227" y="71"/>
                </a:lnTo>
                <a:lnTo>
                  <a:pt x="213" y="65"/>
                </a:lnTo>
                <a:lnTo>
                  <a:pt x="197" y="64"/>
                </a:lnTo>
                <a:lnTo>
                  <a:pt x="176" y="67"/>
                </a:lnTo>
                <a:lnTo>
                  <a:pt x="129" y="89"/>
                </a:lnTo>
                <a:lnTo>
                  <a:pt x="108" y="107"/>
                </a:lnTo>
                <a:lnTo>
                  <a:pt x="87" y="125"/>
                </a:lnTo>
                <a:lnTo>
                  <a:pt x="57" y="166"/>
                </a:lnTo>
                <a:lnTo>
                  <a:pt x="51" y="181"/>
                </a:lnTo>
                <a:lnTo>
                  <a:pt x="51" y="182"/>
                </a:lnTo>
                <a:lnTo>
                  <a:pt x="113" y="223"/>
                </a:lnTo>
                <a:lnTo>
                  <a:pt x="177" y="25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E47E2A86-D748-4A20-8D08-FC82747B1670}"/>
              </a:ext>
            </a:extLst>
          </p:cNvPr>
          <p:cNvSpPr>
            <a:spLocks/>
          </p:cNvSpPr>
          <p:nvPr/>
        </p:nvSpPr>
        <p:spPr bwMode="auto">
          <a:xfrm>
            <a:off x="11431588" y="6016625"/>
            <a:ext cx="215900" cy="131763"/>
          </a:xfrm>
          <a:custGeom>
            <a:avLst/>
            <a:gdLst>
              <a:gd name="T0" fmla="*/ 2147483646 w 271"/>
              <a:gd name="T1" fmla="*/ 2147483646 h 247"/>
              <a:gd name="T2" fmla="*/ 2147483646 w 271"/>
              <a:gd name="T3" fmla="*/ 2147483646 h 247"/>
              <a:gd name="T4" fmla="*/ 2147483646 w 271"/>
              <a:gd name="T5" fmla="*/ 2147483646 h 247"/>
              <a:gd name="T6" fmla="*/ 2147483646 w 271"/>
              <a:gd name="T7" fmla="*/ 2147483646 h 247"/>
              <a:gd name="T8" fmla="*/ 2147483646 w 271"/>
              <a:gd name="T9" fmla="*/ 0 h 247"/>
              <a:gd name="T10" fmla="*/ 2147483646 w 271"/>
              <a:gd name="T11" fmla="*/ 2147483646 h 247"/>
              <a:gd name="T12" fmla="*/ 2147483646 w 271"/>
              <a:gd name="T13" fmla="*/ 2147483646 h 247"/>
              <a:gd name="T14" fmla="*/ 2147483646 w 271"/>
              <a:gd name="T15" fmla="*/ 2147483646 h 247"/>
              <a:gd name="T16" fmla="*/ 2147483646 w 271"/>
              <a:gd name="T17" fmla="*/ 2147483646 h 247"/>
              <a:gd name="T18" fmla="*/ 2147483646 w 271"/>
              <a:gd name="T19" fmla="*/ 2147483646 h 247"/>
              <a:gd name="T20" fmla="*/ 2147483646 w 271"/>
              <a:gd name="T21" fmla="*/ 2147483646 h 247"/>
              <a:gd name="T22" fmla="*/ 2147483646 w 271"/>
              <a:gd name="T23" fmla="*/ 2147483646 h 247"/>
              <a:gd name="T24" fmla="*/ 2147483646 w 271"/>
              <a:gd name="T25" fmla="*/ 2147483646 h 247"/>
              <a:gd name="T26" fmla="*/ 2147483646 w 271"/>
              <a:gd name="T27" fmla="*/ 2147483646 h 247"/>
              <a:gd name="T28" fmla="*/ 2147483646 w 271"/>
              <a:gd name="T29" fmla="*/ 2147483646 h 247"/>
              <a:gd name="T30" fmla="*/ 2147483646 w 271"/>
              <a:gd name="T31" fmla="*/ 2147483646 h 247"/>
              <a:gd name="T32" fmla="*/ 2147483646 w 271"/>
              <a:gd name="T33" fmla="*/ 2147483646 h 247"/>
              <a:gd name="T34" fmla="*/ 2147483646 w 271"/>
              <a:gd name="T35" fmla="*/ 2147483646 h 247"/>
              <a:gd name="T36" fmla="*/ 2147483646 w 271"/>
              <a:gd name="T37" fmla="*/ 2147483646 h 247"/>
              <a:gd name="T38" fmla="*/ 2147483646 w 271"/>
              <a:gd name="T39" fmla="*/ 2147483646 h 247"/>
              <a:gd name="T40" fmla="*/ 0 w 271"/>
              <a:gd name="T41" fmla="*/ 2147483646 h 247"/>
              <a:gd name="T42" fmla="*/ 2147483646 w 271"/>
              <a:gd name="T43" fmla="*/ 2147483646 h 247"/>
              <a:gd name="T44" fmla="*/ 2147483646 w 271"/>
              <a:gd name="T45" fmla="*/ 2147483646 h 24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71" h="247">
                <a:moveTo>
                  <a:pt x="17" y="49"/>
                </a:moveTo>
                <a:lnTo>
                  <a:pt x="25" y="40"/>
                </a:lnTo>
                <a:lnTo>
                  <a:pt x="50" y="26"/>
                </a:lnTo>
                <a:lnTo>
                  <a:pt x="103" y="10"/>
                </a:lnTo>
                <a:lnTo>
                  <a:pt x="182" y="0"/>
                </a:lnTo>
                <a:lnTo>
                  <a:pt x="233" y="4"/>
                </a:lnTo>
                <a:lnTo>
                  <a:pt x="257" y="12"/>
                </a:lnTo>
                <a:lnTo>
                  <a:pt x="264" y="18"/>
                </a:lnTo>
                <a:lnTo>
                  <a:pt x="269" y="25"/>
                </a:lnTo>
                <a:lnTo>
                  <a:pt x="271" y="45"/>
                </a:lnTo>
                <a:lnTo>
                  <a:pt x="257" y="84"/>
                </a:lnTo>
                <a:lnTo>
                  <a:pt x="215" y="146"/>
                </a:lnTo>
                <a:lnTo>
                  <a:pt x="158" y="212"/>
                </a:lnTo>
                <a:lnTo>
                  <a:pt x="128" y="241"/>
                </a:lnTo>
                <a:lnTo>
                  <a:pt x="121" y="247"/>
                </a:lnTo>
                <a:lnTo>
                  <a:pt x="100" y="244"/>
                </a:lnTo>
                <a:lnTo>
                  <a:pt x="75" y="227"/>
                </a:lnTo>
                <a:lnTo>
                  <a:pt x="48" y="202"/>
                </a:lnTo>
                <a:lnTo>
                  <a:pt x="25" y="170"/>
                </a:lnTo>
                <a:lnTo>
                  <a:pt x="7" y="134"/>
                </a:lnTo>
                <a:lnTo>
                  <a:pt x="0" y="98"/>
                </a:lnTo>
                <a:lnTo>
                  <a:pt x="6" y="63"/>
                </a:lnTo>
                <a:lnTo>
                  <a:pt x="17" y="4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40024AC9-B62C-4626-A647-59D531FAA5EA}"/>
              </a:ext>
            </a:extLst>
          </p:cNvPr>
          <p:cNvSpPr>
            <a:spLocks noEditPoints="1"/>
          </p:cNvSpPr>
          <p:nvPr/>
        </p:nvSpPr>
        <p:spPr bwMode="auto">
          <a:xfrm>
            <a:off x="11414125" y="6000750"/>
            <a:ext cx="252413" cy="163513"/>
          </a:xfrm>
          <a:custGeom>
            <a:avLst/>
            <a:gdLst>
              <a:gd name="T0" fmla="*/ 2147483646 w 318"/>
              <a:gd name="T1" fmla="*/ 2147483646 h 310"/>
              <a:gd name="T2" fmla="*/ 2147483646 w 318"/>
              <a:gd name="T3" fmla="*/ 2147483646 h 310"/>
              <a:gd name="T4" fmla="*/ 2147483646 w 318"/>
              <a:gd name="T5" fmla="*/ 2147483646 h 310"/>
              <a:gd name="T6" fmla="*/ 2147483646 w 318"/>
              <a:gd name="T7" fmla="*/ 2147483646 h 310"/>
              <a:gd name="T8" fmla="*/ 0 w 318"/>
              <a:gd name="T9" fmla="*/ 2147483646 h 310"/>
              <a:gd name="T10" fmla="*/ 2147483646 w 318"/>
              <a:gd name="T11" fmla="*/ 2147483646 h 310"/>
              <a:gd name="T12" fmla="*/ 2147483646 w 318"/>
              <a:gd name="T13" fmla="*/ 2147483646 h 310"/>
              <a:gd name="T14" fmla="*/ 2147483646 w 318"/>
              <a:gd name="T15" fmla="*/ 2147483646 h 310"/>
              <a:gd name="T16" fmla="*/ 2147483646 w 318"/>
              <a:gd name="T17" fmla="*/ 0 h 310"/>
              <a:gd name="T18" fmla="*/ 2147483646 w 318"/>
              <a:gd name="T19" fmla="*/ 2147483646 h 310"/>
              <a:gd name="T20" fmla="*/ 2147483646 w 318"/>
              <a:gd name="T21" fmla="*/ 2147483646 h 310"/>
              <a:gd name="T22" fmla="*/ 2147483646 w 318"/>
              <a:gd name="T23" fmla="*/ 2147483646 h 310"/>
              <a:gd name="T24" fmla="*/ 2147483646 w 318"/>
              <a:gd name="T25" fmla="*/ 2147483646 h 310"/>
              <a:gd name="T26" fmla="*/ 2147483646 w 318"/>
              <a:gd name="T27" fmla="*/ 2147483646 h 310"/>
              <a:gd name="T28" fmla="*/ 2147483646 w 318"/>
              <a:gd name="T29" fmla="*/ 2147483646 h 310"/>
              <a:gd name="T30" fmla="*/ 2147483646 w 318"/>
              <a:gd name="T31" fmla="*/ 2147483646 h 310"/>
              <a:gd name="T32" fmla="*/ 2147483646 w 318"/>
              <a:gd name="T33" fmla="*/ 2147483646 h 310"/>
              <a:gd name="T34" fmla="*/ 2147483646 w 318"/>
              <a:gd name="T35" fmla="*/ 2147483646 h 310"/>
              <a:gd name="T36" fmla="*/ 2147483646 w 318"/>
              <a:gd name="T37" fmla="*/ 2147483646 h 310"/>
              <a:gd name="T38" fmla="*/ 2147483646 w 318"/>
              <a:gd name="T39" fmla="*/ 2147483646 h 310"/>
              <a:gd name="T40" fmla="*/ 2147483646 w 318"/>
              <a:gd name="T41" fmla="*/ 2147483646 h 310"/>
              <a:gd name="T42" fmla="*/ 2147483646 w 318"/>
              <a:gd name="T43" fmla="*/ 2147483646 h 310"/>
              <a:gd name="T44" fmla="*/ 2147483646 w 318"/>
              <a:gd name="T45" fmla="*/ 2147483646 h 310"/>
              <a:gd name="T46" fmla="*/ 2147483646 w 318"/>
              <a:gd name="T47" fmla="*/ 2147483646 h 310"/>
              <a:gd name="T48" fmla="*/ 2147483646 w 318"/>
              <a:gd name="T49" fmla="*/ 2147483646 h 310"/>
              <a:gd name="T50" fmla="*/ 2147483646 w 318"/>
              <a:gd name="T51" fmla="*/ 2147483646 h 310"/>
              <a:gd name="T52" fmla="*/ 2147483646 w 318"/>
              <a:gd name="T53" fmla="*/ 2147483646 h 310"/>
              <a:gd name="T54" fmla="*/ 2147483646 w 318"/>
              <a:gd name="T55" fmla="*/ 2147483646 h 310"/>
              <a:gd name="T56" fmla="*/ 2147483646 w 318"/>
              <a:gd name="T57" fmla="*/ 2147483646 h 310"/>
              <a:gd name="T58" fmla="*/ 2147483646 w 318"/>
              <a:gd name="T59" fmla="*/ 2147483646 h 310"/>
              <a:gd name="T60" fmla="*/ 2147483646 w 318"/>
              <a:gd name="T61" fmla="*/ 2147483646 h 310"/>
              <a:gd name="T62" fmla="*/ 2147483646 w 318"/>
              <a:gd name="T63" fmla="*/ 2147483646 h 31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18" h="310">
                <a:moveTo>
                  <a:pt x="138" y="310"/>
                </a:moveTo>
                <a:lnTo>
                  <a:pt x="126" y="309"/>
                </a:lnTo>
                <a:lnTo>
                  <a:pt x="103" y="299"/>
                </a:lnTo>
                <a:lnTo>
                  <a:pt x="92" y="292"/>
                </a:lnTo>
                <a:lnTo>
                  <a:pt x="70" y="275"/>
                </a:lnTo>
                <a:lnTo>
                  <a:pt x="50" y="250"/>
                </a:lnTo>
                <a:lnTo>
                  <a:pt x="30" y="225"/>
                </a:lnTo>
                <a:lnTo>
                  <a:pt x="8" y="179"/>
                </a:lnTo>
                <a:lnTo>
                  <a:pt x="1" y="144"/>
                </a:lnTo>
                <a:lnTo>
                  <a:pt x="0" y="126"/>
                </a:lnTo>
                <a:lnTo>
                  <a:pt x="0" y="106"/>
                </a:lnTo>
                <a:lnTo>
                  <a:pt x="12" y="70"/>
                </a:lnTo>
                <a:lnTo>
                  <a:pt x="23" y="56"/>
                </a:lnTo>
                <a:lnTo>
                  <a:pt x="40" y="39"/>
                </a:lnTo>
                <a:lnTo>
                  <a:pt x="81" y="20"/>
                </a:lnTo>
                <a:lnTo>
                  <a:pt x="106" y="13"/>
                </a:lnTo>
                <a:lnTo>
                  <a:pt x="159" y="2"/>
                </a:lnTo>
                <a:lnTo>
                  <a:pt x="211" y="0"/>
                </a:lnTo>
                <a:lnTo>
                  <a:pt x="239" y="0"/>
                </a:lnTo>
                <a:lnTo>
                  <a:pt x="262" y="4"/>
                </a:lnTo>
                <a:lnTo>
                  <a:pt x="274" y="7"/>
                </a:lnTo>
                <a:lnTo>
                  <a:pt x="293" y="16"/>
                </a:lnTo>
                <a:lnTo>
                  <a:pt x="302" y="24"/>
                </a:lnTo>
                <a:lnTo>
                  <a:pt x="310" y="34"/>
                </a:lnTo>
                <a:lnTo>
                  <a:pt x="318" y="57"/>
                </a:lnTo>
                <a:lnTo>
                  <a:pt x="318" y="69"/>
                </a:lnTo>
                <a:lnTo>
                  <a:pt x="317" y="85"/>
                </a:lnTo>
                <a:lnTo>
                  <a:pt x="308" y="115"/>
                </a:lnTo>
                <a:lnTo>
                  <a:pt x="301" y="129"/>
                </a:lnTo>
                <a:lnTo>
                  <a:pt x="285" y="158"/>
                </a:lnTo>
                <a:lnTo>
                  <a:pt x="265" y="186"/>
                </a:lnTo>
                <a:lnTo>
                  <a:pt x="219" y="244"/>
                </a:lnTo>
                <a:lnTo>
                  <a:pt x="166" y="299"/>
                </a:lnTo>
                <a:lnTo>
                  <a:pt x="152" y="309"/>
                </a:lnTo>
                <a:lnTo>
                  <a:pt x="138" y="310"/>
                </a:lnTo>
                <a:close/>
                <a:moveTo>
                  <a:pt x="55" y="103"/>
                </a:moveTo>
                <a:lnTo>
                  <a:pt x="49" y="115"/>
                </a:lnTo>
                <a:lnTo>
                  <a:pt x="48" y="126"/>
                </a:lnTo>
                <a:lnTo>
                  <a:pt x="49" y="137"/>
                </a:lnTo>
                <a:lnTo>
                  <a:pt x="60" y="166"/>
                </a:lnTo>
                <a:lnTo>
                  <a:pt x="69" y="183"/>
                </a:lnTo>
                <a:lnTo>
                  <a:pt x="80" y="198"/>
                </a:lnTo>
                <a:lnTo>
                  <a:pt x="104" y="226"/>
                </a:lnTo>
                <a:lnTo>
                  <a:pt x="116" y="235"/>
                </a:lnTo>
                <a:lnTo>
                  <a:pt x="130" y="244"/>
                </a:lnTo>
                <a:lnTo>
                  <a:pt x="138" y="246"/>
                </a:lnTo>
                <a:lnTo>
                  <a:pt x="176" y="208"/>
                </a:lnTo>
                <a:lnTo>
                  <a:pt x="241" y="127"/>
                </a:lnTo>
                <a:lnTo>
                  <a:pt x="261" y="94"/>
                </a:lnTo>
                <a:lnTo>
                  <a:pt x="266" y="81"/>
                </a:lnTo>
                <a:lnTo>
                  <a:pt x="268" y="73"/>
                </a:lnTo>
                <a:lnTo>
                  <a:pt x="267" y="73"/>
                </a:lnTo>
                <a:lnTo>
                  <a:pt x="262" y="70"/>
                </a:lnTo>
                <a:lnTo>
                  <a:pt x="255" y="69"/>
                </a:lnTo>
                <a:lnTo>
                  <a:pt x="236" y="66"/>
                </a:lnTo>
                <a:lnTo>
                  <a:pt x="211" y="64"/>
                </a:lnTo>
                <a:lnTo>
                  <a:pt x="164" y="67"/>
                </a:lnTo>
                <a:lnTo>
                  <a:pt x="116" y="77"/>
                </a:lnTo>
                <a:lnTo>
                  <a:pt x="93" y="83"/>
                </a:lnTo>
                <a:lnTo>
                  <a:pt x="62" y="98"/>
                </a:lnTo>
                <a:lnTo>
                  <a:pt x="55" y="103"/>
                </a:lnTo>
                <a:lnTo>
                  <a:pt x="40" y="80"/>
                </a:lnTo>
                <a:lnTo>
                  <a:pt x="55" y="10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F43845D8-95C1-4E39-BE79-58D8E17CA6DB}"/>
              </a:ext>
            </a:extLst>
          </p:cNvPr>
          <p:cNvSpPr>
            <a:spLocks/>
          </p:cNvSpPr>
          <p:nvPr/>
        </p:nvSpPr>
        <p:spPr bwMode="auto">
          <a:xfrm>
            <a:off x="10664825" y="6229350"/>
            <a:ext cx="130175" cy="203200"/>
          </a:xfrm>
          <a:custGeom>
            <a:avLst/>
            <a:gdLst>
              <a:gd name="T0" fmla="*/ 2147483646 w 165"/>
              <a:gd name="T1" fmla="*/ 2147483646 h 384"/>
              <a:gd name="T2" fmla="*/ 0 w 165"/>
              <a:gd name="T3" fmla="*/ 2147483646 h 384"/>
              <a:gd name="T4" fmla="*/ 2147483646 w 165"/>
              <a:gd name="T5" fmla="*/ 2147483646 h 384"/>
              <a:gd name="T6" fmla="*/ 2147483646 w 165"/>
              <a:gd name="T7" fmla="*/ 2147483646 h 384"/>
              <a:gd name="T8" fmla="*/ 2147483646 w 165"/>
              <a:gd name="T9" fmla="*/ 2147483646 h 384"/>
              <a:gd name="T10" fmla="*/ 2147483646 w 165"/>
              <a:gd name="T11" fmla="*/ 2147483646 h 384"/>
              <a:gd name="T12" fmla="*/ 2147483646 w 165"/>
              <a:gd name="T13" fmla="*/ 2147483646 h 384"/>
              <a:gd name="T14" fmla="*/ 2147483646 w 165"/>
              <a:gd name="T15" fmla="*/ 0 h 384"/>
              <a:gd name="T16" fmla="*/ 2147483646 w 165"/>
              <a:gd name="T17" fmla="*/ 0 h 384"/>
              <a:gd name="T18" fmla="*/ 2147483646 w 165"/>
              <a:gd name="T19" fmla="*/ 2147483646 h 384"/>
              <a:gd name="T20" fmla="*/ 2147483646 w 165"/>
              <a:gd name="T21" fmla="*/ 2147483646 h 384"/>
              <a:gd name="T22" fmla="*/ 2147483646 w 165"/>
              <a:gd name="T23" fmla="*/ 2147483646 h 384"/>
              <a:gd name="T24" fmla="*/ 2147483646 w 165"/>
              <a:gd name="T25" fmla="*/ 2147483646 h 384"/>
              <a:gd name="T26" fmla="*/ 2147483646 w 165"/>
              <a:gd name="T27" fmla="*/ 2147483646 h 384"/>
              <a:gd name="T28" fmla="*/ 2147483646 w 165"/>
              <a:gd name="T29" fmla="*/ 2147483646 h 384"/>
              <a:gd name="T30" fmla="*/ 2147483646 w 165"/>
              <a:gd name="T31" fmla="*/ 2147483646 h 384"/>
              <a:gd name="T32" fmla="*/ 2147483646 w 165"/>
              <a:gd name="T33" fmla="*/ 2147483646 h 384"/>
              <a:gd name="T34" fmla="*/ 2147483646 w 165"/>
              <a:gd name="T35" fmla="*/ 2147483646 h 384"/>
              <a:gd name="T36" fmla="*/ 2147483646 w 165"/>
              <a:gd name="T37" fmla="*/ 2147483646 h 384"/>
              <a:gd name="T38" fmla="*/ 2147483646 w 165"/>
              <a:gd name="T39" fmla="*/ 2147483646 h 384"/>
              <a:gd name="T40" fmla="*/ 2147483646 w 165"/>
              <a:gd name="T41" fmla="*/ 2147483646 h 384"/>
              <a:gd name="T42" fmla="*/ 2147483646 w 165"/>
              <a:gd name="T43" fmla="*/ 2147483646 h 384"/>
              <a:gd name="T44" fmla="*/ 2147483646 w 165"/>
              <a:gd name="T45" fmla="*/ 2147483646 h 3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5" h="384">
                <a:moveTo>
                  <a:pt x="1" y="303"/>
                </a:moveTo>
                <a:lnTo>
                  <a:pt x="0" y="288"/>
                </a:lnTo>
                <a:lnTo>
                  <a:pt x="4" y="249"/>
                </a:lnTo>
                <a:lnTo>
                  <a:pt x="21" y="177"/>
                </a:lnTo>
                <a:lnTo>
                  <a:pt x="55" y="80"/>
                </a:lnTo>
                <a:lnTo>
                  <a:pt x="81" y="25"/>
                </a:lnTo>
                <a:lnTo>
                  <a:pt x="98" y="4"/>
                </a:lnTo>
                <a:lnTo>
                  <a:pt x="104" y="0"/>
                </a:lnTo>
                <a:lnTo>
                  <a:pt x="111" y="0"/>
                </a:lnTo>
                <a:lnTo>
                  <a:pt x="122" y="13"/>
                </a:lnTo>
                <a:lnTo>
                  <a:pt x="138" y="56"/>
                </a:lnTo>
                <a:lnTo>
                  <a:pt x="153" y="151"/>
                </a:lnTo>
                <a:lnTo>
                  <a:pt x="161" y="264"/>
                </a:lnTo>
                <a:lnTo>
                  <a:pt x="165" y="320"/>
                </a:lnTo>
                <a:lnTo>
                  <a:pt x="164" y="332"/>
                </a:lnTo>
                <a:lnTo>
                  <a:pt x="152" y="353"/>
                </a:lnTo>
                <a:lnTo>
                  <a:pt x="130" y="371"/>
                </a:lnTo>
                <a:lnTo>
                  <a:pt x="102" y="381"/>
                </a:lnTo>
                <a:lnTo>
                  <a:pt x="73" y="384"/>
                </a:lnTo>
                <a:lnTo>
                  <a:pt x="44" y="377"/>
                </a:lnTo>
                <a:lnTo>
                  <a:pt x="20" y="357"/>
                </a:lnTo>
                <a:lnTo>
                  <a:pt x="4" y="325"/>
                </a:lnTo>
                <a:lnTo>
                  <a:pt x="1" y="30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684D4434-6633-4762-B7FC-3FDBCD545CD4}"/>
              </a:ext>
            </a:extLst>
          </p:cNvPr>
          <p:cNvSpPr>
            <a:spLocks noEditPoints="1"/>
          </p:cNvSpPr>
          <p:nvPr/>
        </p:nvSpPr>
        <p:spPr bwMode="auto">
          <a:xfrm>
            <a:off x="10645775" y="6211888"/>
            <a:ext cx="168275" cy="236537"/>
          </a:xfrm>
          <a:custGeom>
            <a:avLst/>
            <a:gdLst>
              <a:gd name="T0" fmla="*/ 2147483646 w 213"/>
              <a:gd name="T1" fmla="*/ 2147483646 h 448"/>
              <a:gd name="T2" fmla="*/ 2147483646 w 213"/>
              <a:gd name="T3" fmla="*/ 2147483646 h 448"/>
              <a:gd name="T4" fmla="*/ 0 w 213"/>
              <a:gd name="T5" fmla="*/ 2147483646 h 448"/>
              <a:gd name="T6" fmla="*/ 2147483646 w 213"/>
              <a:gd name="T7" fmla="*/ 2147483646 h 448"/>
              <a:gd name="T8" fmla="*/ 2147483646 w 213"/>
              <a:gd name="T9" fmla="*/ 2147483646 h 448"/>
              <a:gd name="T10" fmla="*/ 2147483646 w 213"/>
              <a:gd name="T11" fmla="*/ 2147483646 h 448"/>
              <a:gd name="T12" fmla="*/ 2147483646 w 213"/>
              <a:gd name="T13" fmla="*/ 2147483646 h 448"/>
              <a:gd name="T14" fmla="*/ 2147483646 w 213"/>
              <a:gd name="T15" fmla="*/ 0 h 448"/>
              <a:gd name="T16" fmla="*/ 2147483646 w 213"/>
              <a:gd name="T17" fmla="*/ 2147483646 h 448"/>
              <a:gd name="T18" fmla="*/ 2147483646 w 213"/>
              <a:gd name="T19" fmla="*/ 2147483646 h 448"/>
              <a:gd name="T20" fmla="*/ 2147483646 w 213"/>
              <a:gd name="T21" fmla="*/ 2147483646 h 448"/>
              <a:gd name="T22" fmla="*/ 2147483646 w 213"/>
              <a:gd name="T23" fmla="*/ 2147483646 h 448"/>
              <a:gd name="T24" fmla="*/ 2147483646 w 213"/>
              <a:gd name="T25" fmla="*/ 2147483646 h 448"/>
              <a:gd name="T26" fmla="*/ 2147483646 w 213"/>
              <a:gd name="T27" fmla="*/ 2147483646 h 448"/>
              <a:gd name="T28" fmla="*/ 2147483646 w 213"/>
              <a:gd name="T29" fmla="*/ 2147483646 h 448"/>
              <a:gd name="T30" fmla="*/ 2147483646 w 213"/>
              <a:gd name="T31" fmla="*/ 2147483646 h 448"/>
              <a:gd name="T32" fmla="*/ 2147483646 w 213"/>
              <a:gd name="T33" fmla="*/ 2147483646 h 448"/>
              <a:gd name="T34" fmla="*/ 2147483646 w 213"/>
              <a:gd name="T35" fmla="*/ 2147483646 h 448"/>
              <a:gd name="T36" fmla="*/ 2147483646 w 213"/>
              <a:gd name="T37" fmla="*/ 2147483646 h 448"/>
              <a:gd name="T38" fmla="*/ 2147483646 w 213"/>
              <a:gd name="T39" fmla="*/ 2147483646 h 448"/>
              <a:gd name="T40" fmla="*/ 2147483646 w 213"/>
              <a:gd name="T41" fmla="*/ 2147483646 h 448"/>
              <a:gd name="T42" fmla="*/ 2147483646 w 213"/>
              <a:gd name="T43" fmla="*/ 2147483646 h 448"/>
              <a:gd name="T44" fmla="*/ 2147483646 w 213"/>
              <a:gd name="T45" fmla="*/ 2147483646 h 448"/>
              <a:gd name="T46" fmla="*/ 2147483646 w 213"/>
              <a:gd name="T47" fmla="*/ 2147483646 h 448"/>
              <a:gd name="T48" fmla="*/ 2147483646 w 213"/>
              <a:gd name="T49" fmla="*/ 2147483646 h 448"/>
              <a:gd name="T50" fmla="*/ 2147483646 w 213"/>
              <a:gd name="T51" fmla="*/ 2147483646 h 448"/>
              <a:gd name="T52" fmla="*/ 2147483646 w 213"/>
              <a:gd name="T53" fmla="*/ 2147483646 h 448"/>
              <a:gd name="T54" fmla="*/ 2147483646 w 213"/>
              <a:gd name="T55" fmla="*/ 2147483646 h 448"/>
              <a:gd name="T56" fmla="*/ 2147483646 w 213"/>
              <a:gd name="T57" fmla="*/ 2147483646 h 448"/>
              <a:gd name="T58" fmla="*/ 2147483646 w 213"/>
              <a:gd name="T59" fmla="*/ 2147483646 h 448"/>
              <a:gd name="T60" fmla="*/ 2147483646 w 213"/>
              <a:gd name="T61" fmla="*/ 2147483646 h 448"/>
              <a:gd name="T62" fmla="*/ 2147483646 w 213"/>
              <a:gd name="T63" fmla="*/ 2147483646 h 448"/>
              <a:gd name="T64" fmla="*/ 2147483646 w 213"/>
              <a:gd name="T65" fmla="*/ 2147483646 h 44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13" h="448">
                <a:moveTo>
                  <a:pt x="39" y="424"/>
                </a:moveTo>
                <a:lnTo>
                  <a:pt x="24" y="410"/>
                </a:lnTo>
                <a:lnTo>
                  <a:pt x="4" y="367"/>
                </a:lnTo>
                <a:lnTo>
                  <a:pt x="1" y="339"/>
                </a:lnTo>
                <a:lnTo>
                  <a:pt x="0" y="332"/>
                </a:lnTo>
                <a:lnTo>
                  <a:pt x="0" y="325"/>
                </a:lnTo>
                <a:lnTo>
                  <a:pt x="2" y="289"/>
                </a:lnTo>
                <a:lnTo>
                  <a:pt x="20" y="205"/>
                </a:lnTo>
                <a:lnTo>
                  <a:pt x="34" y="161"/>
                </a:lnTo>
                <a:lnTo>
                  <a:pt x="48" y="119"/>
                </a:lnTo>
                <a:lnTo>
                  <a:pt x="81" y="46"/>
                </a:lnTo>
                <a:lnTo>
                  <a:pt x="98" y="21"/>
                </a:lnTo>
                <a:lnTo>
                  <a:pt x="107" y="9"/>
                </a:lnTo>
                <a:lnTo>
                  <a:pt x="123" y="2"/>
                </a:lnTo>
                <a:lnTo>
                  <a:pt x="127" y="0"/>
                </a:lnTo>
                <a:lnTo>
                  <a:pt x="132" y="0"/>
                </a:lnTo>
                <a:lnTo>
                  <a:pt x="141" y="0"/>
                </a:lnTo>
                <a:lnTo>
                  <a:pt x="156" y="11"/>
                </a:lnTo>
                <a:lnTo>
                  <a:pt x="161" y="17"/>
                </a:lnTo>
                <a:lnTo>
                  <a:pt x="170" y="32"/>
                </a:lnTo>
                <a:lnTo>
                  <a:pt x="176" y="49"/>
                </a:lnTo>
                <a:lnTo>
                  <a:pt x="186" y="85"/>
                </a:lnTo>
                <a:lnTo>
                  <a:pt x="195" y="133"/>
                </a:lnTo>
                <a:lnTo>
                  <a:pt x="201" y="183"/>
                </a:lnTo>
                <a:lnTo>
                  <a:pt x="211" y="295"/>
                </a:lnTo>
                <a:lnTo>
                  <a:pt x="213" y="350"/>
                </a:lnTo>
                <a:lnTo>
                  <a:pt x="213" y="353"/>
                </a:lnTo>
                <a:lnTo>
                  <a:pt x="212" y="367"/>
                </a:lnTo>
                <a:lnTo>
                  <a:pt x="205" y="389"/>
                </a:lnTo>
                <a:lnTo>
                  <a:pt x="200" y="398"/>
                </a:lnTo>
                <a:lnTo>
                  <a:pt x="188" y="415"/>
                </a:lnTo>
                <a:lnTo>
                  <a:pt x="174" y="426"/>
                </a:lnTo>
                <a:lnTo>
                  <a:pt x="158" y="436"/>
                </a:lnTo>
                <a:lnTo>
                  <a:pt x="122" y="447"/>
                </a:lnTo>
                <a:lnTo>
                  <a:pt x="104" y="448"/>
                </a:lnTo>
                <a:lnTo>
                  <a:pt x="87" y="448"/>
                </a:lnTo>
                <a:lnTo>
                  <a:pt x="55" y="437"/>
                </a:lnTo>
                <a:lnTo>
                  <a:pt x="39" y="424"/>
                </a:lnTo>
                <a:close/>
                <a:moveTo>
                  <a:pt x="162" y="357"/>
                </a:moveTo>
                <a:lnTo>
                  <a:pt x="164" y="353"/>
                </a:lnTo>
                <a:lnTo>
                  <a:pt x="163" y="353"/>
                </a:lnTo>
                <a:lnTo>
                  <a:pt x="164" y="353"/>
                </a:lnTo>
                <a:lnTo>
                  <a:pt x="161" y="285"/>
                </a:lnTo>
                <a:lnTo>
                  <a:pt x="147" y="151"/>
                </a:lnTo>
                <a:lnTo>
                  <a:pt x="138" y="101"/>
                </a:lnTo>
                <a:lnTo>
                  <a:pt x="134" y="83"/>
                </a:lnTo>
                <a:lnTo>
                  <a:pt x="130" y="70"/>
                </a:lnTo>
                <a:lnTo>
                  <a:pt x="124" y="78"/>
                </a:lnTo>
                <a:lnTo>
                  <a:pt x="119" y="90"/>
                </a:lnTo>
                <a:lnTo>
                  <a:pt x="103" y="122"/>
                </a:lnTo>
                <a:lnTo>
                  <a:pt x="86" y="165"/>
                </a:lnTo>
                <a:lnTo>
                  <a:pt x="72" y="209"/>
                </a:lnTo>
                <a:lnTo>
                  <a:pt x="50" y="296"/>
                </a:lnTo>
                <a:lnTo>
                  <a:pt x="49" y="325"/>
                </a:lnTo>
                <a:lnTo>
                  <a:pt x="49" y="328"/>
                </a:lnTo>
                <a:lnTo>
                  <a:pt x="49" y="332"/>
                </a:lnTo>
                <a:lnTo>
                  <a:pt x="25" y="335"/>
                </a:lnTo>
                <a:lnTo>
                  <a:pt x="49" y="332"/>
                </a:lnTo>
                <a:lnTo>
                  <a:pt x="52" y="346"/>
                </a:lnTo>
                <a:lnTo>
                  <a:pt x="60" y="364"/>
                </a:lnTo>
                <a:lnTo>
                  <a:pt x="66" y="370"/>
                </a:lnTo>
                <a:lnTo>
                  <a:pt x="74" y="377"/>
                </a:lnTo>
                <a:lnTo>
                  <a:pt x="93" y="383"/>
                </a:lnTo>
                <a:lnTo>
                  <a:pt x="104" y="384"/>
                </a:lnTo>
                <a:lnTo>
                  <a:pt x="123" y="383"/>
                </a:lnTo>
                <a:lnTo>
                  <a:pt x="155" y="366"/>
                </a:lnTo>
                <a:lnTo>
                  <a:pt x="162" y="35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EB56550A-D1ED-41A8-B47D-22F26D4DA279}"/>
              </a:ext>
            </a:extLst>
          </p:cNvPr>
          <p:cNvSpPr>
            <a:spLocks/>
          </p:cNvSpPr>
          <p:nvPr/>
        </p:nvSpPr>
        <p:spPr bwMode="auto">
          <a:xfrm>
            <a:off x="10656888" y="5289550"/>
            <a:ext cx="538162" cy="438150"/>
          </a:xfrm>
          <a:custGeom>
            <a:avLst/>
            <a:gdLst>
              <a:gd name="T0" fmla="*/ 0 w 678"/>
              <a:gd name="T1" fmla="*/ 2147483646 h 830"/>
              <a:gd name="T2" fmla="*/ 2147483646 w 678"/>
              <a:gd name="T3" fmla="*/ 2147483646 h 830"/>
              <a:gd name="T4" fmla="*/ 2147483646 w 678"/>
              <a:gd name="T5" fmla="*/ 2147483646 h 830"/>
              <a:gd name="T6" fmla="*/ 2147483646 w 678"/>
              <a:gd name="T7" fmla="*/ 2147483646 h 830"/>
              <a:gd name="T8" fmla="*/ 2147483646 w 678"/>
              <a:gd name="T9" fmla="*/ 2147483646 h 830"/>
              <a:gd name="T10" fmla="*/ 2147483646 w 678"/>
              <a:gd name="T11" fmla="*/ 0 h 830"/>
              <a:gd name="T12" fmla="*/ 2147483646 w 678"/>
              <a:gd name="T13" fmla="*/ 2147483646 h 830"/>
              <a:gd name="T14" fmla="*/ 2147483646 w 678"/>
              <a:gd name="T15" fmla="*/ 2147483646 h 830"/>
              <a:gd name="T16" fmla="*/ 2147483646 w 678"/>
              <a:gd name="T17" fmla="*/ 2147483646 h 830"/>
              <a:gd name="T18" fmla="*/ 2147483646 w 678"/>
              <a:gd name="T19" fmla="*/ 2147483646 h 830"/>
              <a:gd name="T20" fmla="*/ 2147483646 w 678"/>
              <a:gd name="T21" fmla="*/ 2147483646 h 830"/>
              <a:gd name="T22" fmla="*/ 2147483646 w 678"/>
              <a:gd name="T23" fmla="*/ 2147483646 h 830"/>
              <a:gd name="T24" fmla="*/ 2147483646 w 678"/>
              <a:gd name="T25" fmla="*/ 2147483646 h 830"/>
              <a:gd name="T26" fmla="*/ 2147483646 w 678"/>
              <a:gd name="T27" fmla="*/ 2147483646 h 830"/>
              <a:gd name="T28" fmla="*/ 2147483646 w 678"/>
              <a:gd name="T29" fmla="*/ 2147483646 h 830"/>
              <a:gd name="T30" fmla="*/ 2147483646 w 678"/>
              <a:gd name="T31" fmla="*/ 2147483646 h 830"/>
              <a:gd name="T32" fmla="*/ 2147483646 w 678"/>
              <a:gd name="T33" fmla="*/ 2147483646 h 830"/>
              <a:gd name="T34" fmla="*/ 2147483646 w 678"/>
              <a:gd name="T35" fmla="*/ 2147483646 h 830"/>
              <a:gd name="T36" fmla="*/ 2147483646 w 678"/>
              <a:gd name="T37" fmla="*/ 2147483646 h 830"/>
              <a:gd name="T38" fmla="*/ 0 w 678"/>
              <a:gd name="T39" fmla="*/ 2147483646 h 8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78" h="830">
                <a:moveTo>
                  <a:pt x="0" y="829"/>
                </a:moveTo>
                <a:lnTo>
                  <a:pt x="17" y="716"/>
                </a:lnTo>
                <a:lnTo>
                  <a:pt x="59" y="526"/>
                </a:lnTo>
                <a:lnTo>
                  <a:pt x="101" y="345"/>
                </a:lnTo>
                <a:lnTo>
                  <a:pt x="141" y="133"/>
                </a:lnTo>
                <a:lnTo>
                  <a:pt x="159" y="0"/>
                </a:lnTo>
                <a:lnTo>
                  <a:pt x="266" y="119"/>
                </a:lnTo>
                <a:lnTo>
                  <a:pt x="415" y="276"/>
                </a:lnTo>
                <a:lnTo>
                  <a:pt x="520" y="371"/>
                </a:lnTo>
                <a:lnTo>
                  <a:pt x="617" y="437"/>
                </a:lnTo>
                <a:lnTo>
                  <a:pt x="678" y="472"/>
                </a:lnTo>
                <a:lnTo>
                  <a:pt x="642" y="514"/>
                </a:lnTo>
                <a:lnTo>
                  <a:pt x="566" y="590"/>
                </a:lnTo>
                <a:lnTo>
                  <a:pt x="488" y="657"/>
                </a:lnTo>
                <a:lnTo>
                  <a:pt x="405" y="716"/>
                </a:lnTo>
                <a:lnTo>
                  <a:pt x="321" y="763"/>
                </a:lnTo>
                <a:lnTo>
                  <a:pt x="234" y="798"/>
                </a:lnTo>
                <a:lnTo>
                  <a:pt x="143" y="821"/>
                </a:lnTo>
                <a:lnTo>
                  <a:pt x="48" y="830"/>
                </a:lnTo>
                <a:lnTo>
                  <a:pt x="0" y="82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0A22A3CF-C0FF-476E-B5F1-5053D2CF1531}"/>
              </a:ext>
            </a:extLst>
          </p:cNvPr>
          <p:cNvSpPr>
            <a:spLocks noEditPoints="1"/>
          </p:cNvSpPr>
          <p:nvPr/>
        </p:nvSpPr>
        <p:spPr bwMode="auto">
          <a:xfrm>
            <a:off x="10633075" y="5256213"/>
            <a:ext cx="598488" cy="488950"/>
          </a:xfrm>
          <a:custGeom>
            <a:avLst/>
            <a:gdLst>
              <a:gd name="T0" fmla="*/ 2147483646 w 754"/>
              <a:gd name="T1" fmla="*/ 2147483646 h 925"/>
              <a:gd name="T2" fmla="*/ 2147483646 w 754"/>
              <a:gd name="T3" fmla="*/ 2147483646 h 925"/>
              <a:gd name="T4" fmla="*/ 2147483646 w 754"/>
              <a:gd name="T5" fmla="*/ 2147483646 h 925"/>
              <a:gd name="T6" fmla="*/ 2147483646 w 754"/>
              <a:gd name="T7" fmla="*/ 2147483646 h 925"/>
              <a:gd name="T8" fmla="*/ 2147483646 w 754"/>
              <a:gd name="T9" fmla="*/ 2147483646 h 925"/>
              <a:gd name="T10" fmla="*/ 2147483646 w 754"/>
              <a:gd name="T11" fmla="*/ 2147483646 h 925"/>
              <a:gd name="T12" fmla="*/ 2147483646 w 754"/>
              <a:gd name="T13" fmla="*/ 2147483646 h 925"/>
              <a:gd name="T14" fmla="*/ 0 w 754"/>
              <a:gd name="T15" fmla="*/ 2147483646 h 925"/>
              <a:gd name="T16" fmla="*/ 2147483646 w 754"/>
              <a:gd name="T17" fmla="*/ 2147483646 h 925"/>
              <a:gd name="T18" fmla="*/ 2147483646 w 754"/>
              <a:gd name="T19" fmla="*/ 2147483646 h 925"/>
              <a:gd name="T20" fmla="*/ 2147483646 w 754"/>
              <a:gd name="T21" fmla="*/ 2147483646 h 925"/>
              <a:gd name="T22" fmla="*/ 2147483646 w 754"/>
              <a:gd name="T23" fmla="*/ 2147483646 h 925"/>
              <a:gd name="T24" fmla="*/ 2147483646 w 754"/>
              <a:gd name="T25" fmla="*/ 2147483646 h 925"/>
              <a:gd name="T26" fmla="*/ 2147483646 w 754"/>
              <a:gd name="T27" fmla="*/ 2147483646 h 925"/>
              <a:gd name="T28" fmla="*/ 2147483646 w 754"/>
              <a:gd name="T29" fmla="*/ 0 h 925"/>
              <a:gd name="T30" fmla="*/ 2147483646 w 754"/>
              <a:gd name="T31" fmla="*/ 2147483646 h 925"/>
              <a:gd name="T32" fmla="*/ 2147483646 w 754"/>
              <a:gd name="T33" fmla="*/ 2147483646 h 925"/>
              <a:gd name="T34" fmla="*/ 2147483646 w 754"/>
              <a:gd name="T35" fmla="*/ 2147483646 h 925"/>
              <a:gd name="T36" fmla="*/ 2147483646 w 754"/>
              <a:gd name="T37" fmla="*/ 2147483646 h 925"/>
              <a:gd name="T38" fmla="*/ 2147483646 w 754"/>
              <a:gd name="T39" fmla="*/ 2147483646 h 925"/>
              <a:gd name="T40" fmla="*/ 2147483646 w 754"/>
              <a:gd name="T41" fmla="*/ 2147483646 h 925"/>
              <a:gd name="T42" fmla="*/ 2147483646 w 754"/>
              <a:gd name="T43" fmla="*/ 2147483646 h 925"/>
              <a:gd name="T44" fmla="*/ 2147483646 w 754"/>
              <a:gd name="T45" fmla="*/ 2147483646 h 925"/>
              <a:gd name="T46" fmla="*/ 2147483646 w 754"/>
              <a:gd name="T47" fmla="*/ 2147483646 h 925"/>
              <a:gd name="T48" fmla="*/ 2147483646 w 754"/>
              <a:gd name="T49" fmla="*/ 2147483646 h 925"/>
              <a:gd name="T50" fmla="*/ 2147483646 w 754"/>
              <a:gd name="T51" fmla="*/ 2147483646 h 925"/>
              <a:gd name="T52" fmla="*/ 2147483646 w 754"/>
              <a:gd name="T53" fmla="*/ 2147483646 h 925"/>
              <a:gd name="T54" fmla="*/ 2147483646 w 754"/>
              <a:gd name="T55" fmla="*/ 2147483646 h 925"/>
              <a:gd name="T56" fmla="*/ 2147483646 w 754"/>
              <a:gd name="T57" fmla="*/ 2147483646 h 925"/>
              <a:gd name="T58" fmla="*/ 2147483646 w 754"/>
              <a:gd name="T59" fmla="*/ 2147483646 h 925"/>
              <a:gd name="T60" fmla="*/ 2147483646 w 754"/>
              <a:gd name="T61" fmla="*/ 2147483646 h 925"/>
              <a:gd name="T62" fmla="*/ 2147483646 w 754"/>
              <a:gd name="T63" fmla="*/ 2147483646 h 925"/>
              <a:gd name="T64" fmla="*/ 2147483646 w 754"/>
              <a:gd name="T65" fmla="*/ 2147483646 h 925"/>
              <a:gd name="T66" fmla="*/ 2147483646 w 754"/>
              <a:gd name="T67" fmla="*/ 2147483646 h 925"/>
              <a:gd name="T68" fmla="*/ 2147483646 w 754"/>
              <a:gd name="T69" fmla="*/ 2147483646 h 925"/>
              <a:gd name="T70" fmla="*/ 2147483646 w 754"/>
              <a:gd name="T71" fmla="*/ 2147483646 h 925"/>
              <a:gd name="T72" fmla="*/ 2147483646 w 754"/>
              <a:gd name="T73" fmla="*/ 2147483646 h 925"/>
              <a:gd name="T74" fmla="*/ 2147483646 w 754"/>
              <a:gd name="T75" fmla="*/ 2147483646 h 925"/>
              <a:gd name="T76" fmla="*/ 2147483646 w 754"/>
              <a:gd name="T77" fmla="*/ 2147483646 h 925"/>
              <a:gd name="T78" fmla="*/ 2147483646 w 754"/>
              <a:gd name="T79" fmla="*/ 2147483646 h 925"/>
              <a:gd name="T80" fmla="*/ 2147483646 w 754"/>
              <a:gd name="T81" fmla="*/ 2147483646 h 925"/>
              <a:gd name="T82" fmla="*/ 2147483646 w 754"/>
              <a:gd name="T83" fmla="*/ 2147483646 h 925"/>
              <a:gd name="T84" fmla="*/ 2147483646 w 754"/>
              <a:gd name="T85" fmla="*/ 2147483646 h 925"/>
              <a:gd name="T86" fmla="*/ 2147483646 w 754"/>
              <a:gd name="T87" fmla="*/ 2147483646 h 925"/>
              <a:gd name="T88" fmla="*/ 2147483646 w 754"/>
              <a:gd name="T89" fmla="*/ 2147483646 h 925"/>
              <a:gd name="T90" fmla="*/ 2147483646 w 754"/>
              <a:gd name="T91" fmla="*/ 2147483646 h 925"/>
              <a:gd name="T92" fmla="*/ 2147483646 w 754"/>
              <a:gd name="T93" fmla="*/ 2147483646 h 925"/>
              <a:gd name="T94" fmla="*/ 2147483646 w 754"/>
              <a:gd name="T95" fmla="*/ 2147483646 h 925"/>
              <a:gd name="T96" fmla="*/ 2147483646 w 754"/>
              <a:gd name="T97" fmla="*/ 2147483646 h 925"/>
              <a:gd name="T98" fmla="*/ 2147483646 w 754"/>
              <a:gd name="T99" fmla="*/ 2147483646 h 925"/>
              <a:gd name="T100" fmla="*/ 2147483646 w 754"/>
              <a:gd name="T101" fmla="*/ 2147483646 h 925"/>
              <a:gd name="T102" fmla="*/ 2147483646 w 754"/>
              <a:gd name="T103" fmla="*/ 2147483646 h 925"/>
              <a:gd name="T104" fmla="*/ 2147483646 w 754"/>
              <a:gd name="T105" fmla="*/ 2147483646 h 925"/>
              <a:gd name="T106" fmla="*/ 2147483646 w 754"/>
              <a:gd name="T107" fmla="*/ 2147483646 h 925"/>
              <a:gd name="T108" fmla="*/ 2147483646 w 754"/>
              <a:gd name="T109" fmla="*/ 2147483646 h 925"/>
              <a:gd name="T110" fmla="*/ 2147483646 w 754"/>
              <a:gd name="T111" fmla="*/ 2147483646 h 92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4" h="925">
                <a:moveTo>
                  <a:pt x="68" y="925"/>
                </a:moveTo>
                <a:lnTo>
                  <a:pt x="47" y="924"/>
                </a:lnTo>
                <a:lnTo>
                  <a:pt x="29" y="924"/>
                </a:lnTo>
                <a:lnTo>
                  <a:pt x="30" y="892"/>
                </a:lnTo>
                <a:lnTo>
                  <a:pt x="54" y="898"/>
                </a:lnTo>
                <a:lnTo>
                  <a:pt x="30" y="892"/>
                </a:lnTo>
                <a:lnTo>
                  <a:pt x="29" y="924"/>
                </a:lnTo>
                <a:lnTo>
                  <a:pt x="0" y="923"/>
                </a:lnTo>
                <a:lnTo>
                  <a:pt x="5" y="885"/>
                </a:lnTo>
                <a:lnTo>
                  <a:pt x="24" y="771"/>
                </a:lnTo>
                <a:lnTo>
                  <a:pt x="65" y="579"/>
                </a:lnTo>
                <a:lnTo>
                  <a:pt x="108" y="398"/>
                </a:lnTo>
                <a:lnTo>
                  <a:pt x="148" y="189"/>
                </a:lnTo>
                <a:lnTo>
                  <a:pt x="164" y="58"/>
                </a:lnTo>
                <a:lnTo>
                  <a:pt x="171" y="0"/>
                </a:lnTo>
                <a:lnTo>
                  <a:pt x="205" y="38"/>
                </a:lnTo>
                <a:lnTo>
                  <a:pt x="312" y="157"/>
                </a:lnTo>
                <a:lnTo>
                  <a:pt x="461" y="314"/>
                </a:lnTo>
                <a:lnTo>
                  <a:pt x="513" y="365"/>
                </a:lnTo>
                <a:lnTo>
                  <a:pt x="563" y="406"/>
                </a:lnTo>
                <a:lnTo>
                  <a:pt x="658" y="471"/>
                </a:lnTo>
                <a:lnTo>
                  <a:pt x="718" y="504"/>
                </a:lnTo>
                <a:lnTo>
                  <a:pt x="754" y="525"/>
                </a:lnTo>
                <a:lnTo>
                  <a:pt x="724" y="559"/>
                </a:lnTo>
                <a:lnTo>
                  <a:pt x="688" y="599"/>
                </a:lnTo>
                <a:lnTo>
                  <a:pt x="616" y="674"/>
                </a:lnTo>
                <a:lnTo>
                  <a:pt x="540" y="741"/>
                </a:lnTo>
                <a:lnTo>
                  <a:pt x="461" y="799"/>
                </a:lnTo>
                <a:lnTo>
                  <a:pt x="378" y="847"/>
                </a:lnTo>
                <a:lnTo>
                  <a:pt x="294" y="885"/>
                </a:lnTo>
                <a:lnTo>
                  <a:pt x="206" y="910"/>
                </a:lnTo>
                <a:lnTo>
                  <a:pt x="114" y="924"/>
                </a:lnTo>
                <a:lnTo>
                  <a:pt x="68" y="925"/>
                </a:lnTo>
                <a:close/>
                <a:moveTo>
                  <a:pt x="68" y="860"/>
                </a:moveTo>
                <a:lnTo>
                  <a:pt x="109" y="859"/>
                </a:lnTo>
                <a:lnTo>
                  <a:pt x="191" y="847"/>
                </a:lnTo>
                <a:lnTo>
                  <a:pt x="269" y="826"/>
                </a:lnTo>
                <a:lnTo>
                  <a:pt x="346" y="794"/>
                </a:lnTo>
                <a:lnTo>
                  <a:pt x="420" y="752"/>
                </a:lnTo>
                <a:lnTo>
                  <a:pt x="492" y="702"/>
                </a:lnTo>
                <a:lnTo>
                  <a:pt x="562" y="645"/>
                </a:lnTo>
                <a:lnTo>
                  <a:pt x="629" y="579"/>
                </a:lnTo>
                <a:lnTo>
                  <a:pt x="662" y="543"/>
                </a:lnTo>
                <a:lnTo>
                  <a:pt x="615" y="515"/>
                </a:lnTo>
                <a:lnTo>
                  <a:pt x="530" y="457"/>
                </a:lnTo>
                <a:lnTo>
                  <a:pt x="486" y="418"/>
                </a:lnTo>
                <a:lnTo>
                  <a:pt x="434" y="370"/>
                </a:lnTo>
                <a:lnTo>
                  <a:pt x="299" y="228"/>
                </a:lnTo>
                <a:lnTo>
                  <a:pt x="206" y="123"/>
                </a:lnTo>
                <a:lnTo>
                  <a:pt x="189" y="239"/>
                </a:lnTo>
                <a:lnTo>
                  <a:pt x="152" y="429"/>
                </a:lnTo>
                <a:lnTo>
                  <a:pt x="113" y="595"/>
                </a:lnTo>
                <a:lnTo>
                  <a:pt x="76" y="764"/>
                </a:lnTo>
                <a:lnTo>
                  <a:pt x="59" y="860"/>
                </a:lnTo>
                <a:lnTo>
                  <a:pt x="68" y="8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A0B6294-ABF4-4A1D-BA8C-2FCF4373FD9D}"/>
              </a:ext>
            </a:extLst>
          </p:cNvPr>
          <p:cNvSpPr>
            <a:spLocks/>
          </p:cNvSpPr>
          <p:nvPr/>
        </p:nvSpPr>
        <p:spPr bwMode="auto">
          <a:xfrm>
            <a:off x="9986963" y="4875213"/>
            <a:ext cx="496887" cy="566737"/>
          </a:xfrm>
          <a:custGeom>
            <a:avLst/>
            <a:gdLst>
              <a:gd name="T0" fmla="*/ 0 w 625"/>
              <a:gd name="T1" fmla="*/ 2147483646 h 1071"/>
              <a:gd name="T2" fmla="*/ 2147483646 w 625"/>
              <a:gd name="T3" fmla="*/ 2147483646 h 1071"/>
              <a:gd name="T4" fmla="*/ 2147483646 w 625"/>
              <a:gd name="T5" fmla="*/ 2147483646 h 1071"/>
              <a:gd name="T6" fmla="*/ 2147483646 w 625"/>
              <a:gd name="T7" fmla="*/ 2147483646 h 1071"/>
              <a:gd name="T8" fmla="*/ 2147483646 w 625"/>
              <a:gd name="T9" fmla="*/ 2147483646 h 1071"/>
              <a:gd name="T10" fmla="*/ 2147483646 w 625"/>
              <a:gd name="T11" fmla="*/ 2147483646 h 1071"/>
              <a:gd name="T12" fmla="*/ 2147483646 w 625"/>
              <a:gd name="T13" fmla="*/ 2147483646 h 1071"/>
              <a:gd name="T14" fmla="*/ 2147483646 w 625"/>
              <a:gd name="T15" fmla="*/ 2147483646 h 1071"/>
              <a:gd name="T16" fmla="*/ 2147483646 w 625"/>
              <a:gd name="T17" fmla="*/ 2147483646 h 1071"/>
              <a:gd name="T18" fmla="*/ 2147483646 w 625"/>
              <a:gd name="T19" fmla="*/ 2147483646 h 1071"/>
              <a:gd name="T20" fmla="*/ 2147483646 w 625"/>
              <a:gd name="T21" fmla="*/ 2147483646 h 1071"/>
              <a:gd name="T22" fmla="*/ 2147483646 w 625"/>
              <a:gd name="T23" fmla="*/ 2147483646 h 1071"/>
              <a:gd name="T24" fmla="*/ 2147483646 w 625"/>
              <a:gd name="T25" fmla="*/ 2147483646 h 1071"/>
              <a:gd name="T26" fmla="*/ 2147483646 w 625"/>
              <a:gd name="T27" fmla="*/ 2147483646 h 1071"/>
              <a:gd name="T28" fmla="*/ 2147483646 w 625"/>
              <a:gd name="T29" fmla="*/ 2147483646 h 1071"/>
              <a:gd name="T30" fmla="*/ 2147483646 w 625"/>
              <a:gd name="T31" fmla="*/ 2147483646 h 1071"/>
              <a:gd name="T32" fmla="*/ 2147483646 w 625"/>
              <a:gd name="T33" fmla="*/ 2147483646 h 1071"/>
              <a:gd name="T34" fmla="*/ 2147483646 w 625"/>
              <a:gd name="T35" fmla="*/ 2147483646 h 1071"/>
              <a:gd name="T36" fmla="*/ 2147483646 w 625"/>
              <a:gd name="T37" fmla="*/ 0 h 1071"/>
              <a:gd name="T38" fmla="*/ 2147483646 w 625"/>
              <a:gd name="T39" fmla="*/ 2147483646 h 1071"/>
              <a:gd name="T40" fmla="*/ 2147483646 w 625"/>
              <a:gd name="T41" fmla="*/ 2147483646 h 1071"/>
              <a:gd name="T42" fmla="*/ 2147483646 w 625"/>
              <a:gd name="T43" fmla="*/ 2147483646 h 1071"/>
              <a:gd name="T44" fmla="*/ 2147483646 w 625"/>
              <a:gd name="T45" fmla="*/ 2147483646 h 1071"/>
              <a:gd name="T46" fmla="*/ 2147483646 w 625"/>
              <a:gd name="T47" fmla="*/ 2147483646 h 1071"/>
              <a:gd name="T48" fmla="*/ 2147483646 w 625"/>
              <a:gd name="T49" fmla="*/ 2147483646 h 1071"/>
              <a:gd name="T50" fmla="*/ 0 w 625"/>
              <a:gd name="T51" fmla="*/ 2147483646 h 107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25" h="1071">
                <a:moveTo>
                  <a:pt x="0" y="414"/>
                </a:moveTo>
                <a:lnTo>
                  <a:pt x="42" y="450"/>
                </a:lnTo>
                <a:lnTo>
                  <a:pt x="117" y="530"/>
                </a:lnTo>
                <a:lnTo>
                  <a:pt x="182" y="613"/>
                </a:lnTo>
                <a:lnTo>
                  <a:pt x="237" y="701"/>
                </a:lnTo>
                <a:lnTo>
                  <a:pt x="314" y="832"/>
                </a:lnTo>
                <a:lnTo>
                  <a:pt x="391" y="958"/>
                </a:lnTo>
                <a:lnTo>
                  <a:pt x="446" y="1036"/>
                </a:lnTo>
                <a:lnTo>
                  <a:pt x="477" y="1071"/>
                </a:lnTo>
                <a:lnTo>
                  <a:pt x="472" y="1060"/>
                </a:lnTo>
                <a:lnTo>
                  <a:pt x="469" y="980"/>
                </a:lnTo>
                <a:lnTo>
                  <a:pt x="472" y="846"/>
                </a:lnTo>
                <a:lnTo>
                  <a:pt x="482" y="678"/>
                </a:lnTo>
                <a:lnTo>
                  <a:pt x="499" y="492"/>
                </a:lnTo>
                <a:lnTo>
                  <a:pt x="523" y="311"/>
                </a:lnTo>
                <a:lnTo>
                  <a:pt x="557" y="152"/>
                </a:lnTo>
                <a:lnTo>
                  <a:pt x="588" y="60"/>
                </a:lnTo>
                <a:lnTo>
                  <a:pt x="613" y="15"/>
                </a:lnTo>
                <a:lnTo>
                  <a:pt x="625" y="0"/>
                </a:lnTo>
                <a:lnTo>
                  <a:pt x="574" y="15"/>
                </a:lnTo>
                <a:lnTo>
                  <a:pt x="480" y="50"/>
                </a:lnTo>
                <a:lnTo>
                  <a:pt x="396" y="90"/>
                </a:lnTo>
                <a:lnTo>
                  <a:pt x="318" y="135"/>
                </a:lnTo>
                <a:lnTo>
                  <a:pt x="210" y="213"/>
                </a:lnTo>
                <a:lnTo>
                  <a:pt x="73" y="340"/>
                </a:lnTo>
                <a:lnTo>
                  <a:pt x="0" y="4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B243345D-D972-44AC-ADAB-5B89995C2E6A}"/>
              </a:ext>
            </a:extLst>
          </p:cNvPr>
          <p:cNvSpPr>
            <a:spLocks noEditPoints="1"/>
          </p:cNvSpPr>
          <p:nvPr/>
        </p:nvSpPr>
        <p:spPr bwMode="auto">
          <a:xfrm>
            <a:off x="9952038" y="4857750"/>
            <a:ext cx="544512" cy="598488"/>
          </a:xfrm>
          <a:custGeom>
            <a:avLst/>
            <a:gdLst>
              <a:gd name="T0" fmla="*/ 2147483646 w 684"/>
              <a:gd name="T1" fmla="*/ 2147483646 h 1132"/>
              <a:gd name="T2" fmla="*/ 2147483646 w 684"/>
              <a:gd name="T3" fmla="*/ 2147483646 h 1132"/>
              <a:gd name="T4" fmla="*/ 2147483646 w 684"/>
              <a:gd name="T5" fmla="*/ 2147483646 h 1132"/>
              <a:gd name="T6" fmla="*/ 2147483646 w 684"/>
              <a:gd name="T7" fmla="*/ 2147483646 h 1132"/>
              <a:gd name="T8" fmla="*/ 2147483646 w 684"/>
              <a:gd name="T9" fmla="*/ 2147483646 h 1132"/>
              <a:gd name="T10" fmla="*/ 2147483646 w 684"/>
              <a:gd name="T11" fmla="*/ 2147483646 h 1132"/>
              <a:gd name="T12" fmla="*/ 2147483646 w 684"/>
              <a:gd name="T13" fmla="*/ 2147483646 h 1132"/>
              <a:gd name="T14" fmla="*/ 2147483646 w 684"/>
              <a:gd name="T15" fmla="*/ 2147483646 h 1132"/>
              <a:gd name="T16" fmla="*/ 2147483646 w 684"/>
              <a:gd name="T17" fmla="*/ 2147483646 h 1132"/>
              <a:gd name="T18" fmla="*/ 2147483646 w 684"/>
              <a:gd name="T19" fmla="*/ 2147483646 h 1132"/>
              <a:gd name="T20" fmla="*/ 2147483646 w 684"/>
              <a:gd name="T21" fmla="*/ 2147483646 h 1132"/>
              <a:gd name="T22" fmla="*/ 0 w 684"/>
              <a:gd name="T23" fmla="*/ 2147483646 h 1132"/>
              <a:gd name="T24" fmla="*/ 2147483646 w 684"/>
              <a:gd name="T25" fmla="*/ 2147483646 h 1132"/>
              <a:gd name="T26" fmla="*/ 2147483646 w 684"/>
              <a:gd name="T27" fmla="*/ 2147483646 h 1132"/>
              <a:gd name="T28" fmla="*/ 2147483646 w 684"/>
              <a:gd name="T29" fmla="*/ 2147483646 h 1132"/>
              <a:gd name="T30" fmla="*/ 2147483646 w 684"/>
              <a:gd name="T31" fmla="*/ 2147483646 h 1132"/>
              <a:gd name="T32" fmla="*/ 2147483646 w 684"/>
              <a:gd name="T33" fmla="*/ 2147483646 h 1132"/>
              <a:gd name="T34" fmla="*/ 2147483646 w 684"/>
              <a:gd name="T35" fmla="*/ 2147483646 h 1132"/>
              <a:gd name="T36" fmla="*/ 2147483646 w 684"/>
              <a:gd name="T37" fmla="*/ 2147483646 h 1132"/>
              <a:gd name="T38" fmla="*/ 2147483646 w 684"/>
              <a:gd name="T39" fmla="*/ 0 h 1132"/>
              <a:gd name="T40" fmla="*/ 2147483646 w 684"/>
              <a:gd name="T41" fmla="*/ 2147483646 h 1132"/>
              <a:gd name="T42" fmla="*/ 2147483646 w 684"/>
              <a:gd name="T43" fmla="*/ 2147483646 h 1132"/>
              <a:gd name="T44" fmla="*/ 2147483646 w 684"/>
              <a:gd name="T45" fmla="*/ 2147483646 h 1132"/>
              <a:gd name="T46" fmla="*/ 2147483646 w 684"/>
              <a:gd name="T47" fmla="*/ 2147483646 h 1132"/>
              <a:gd name="T48" fmla="*/ 2147483646 w 684"/>
              <a:gd name="T49" fmla="*/ 2147483646 h 1132"/>
              <a:gd name="T50" fmla="*/ 2147483646 w 684"/>
              <a:gd name="T51" fmla="*/ 2147483646 h 1132"/>
              <a:gd name="T52" fmla="*/ 2147483646 w 684"/>
              <a:gd name="T53" fmla="*/ 2147483646 h 1132"/>
              <a:gd name="T54" fmla="*/ 2147483646 w 684"/>
              <a:gd name="T55" fmla="*/ 2147483646 h 1132"/>
              <a:gd name="T56" fmla="*/ 2147483646 w 684"/>
              <a:gd name="T57" fmla="*/ 2147483646 h 1132"/>
              <a:gd name="T58" fmla="*/ 2147483646 w 684"/>
              <a:gd name="T59" fmla="*/ 2147483646 h 1132"/>
              <a:gd name="T60" fmla="*/ 2147483646 w 684"/>
              <a:gd name="T61" fmla="*/ 2147483646 h 1132"/>
              <a:gd name="T62" fmla="*/ 2147483646 w 684"/>
              <a:gd name="T63" fmla="*/ 2147483646 h 1132"/>
              <a:gd name="T64" fmla="*/ 2147483646 w 684"/>
              <a:gd name="T65" fmla="*/ 2147483646 h 1132"/>
              <a:gd name="T66" fmla="*/ 2147483646 w 684"/>
              <a:gd name="T67" fmla="*/ 2147483646 h 1132"/>
              <a:gd name="T68" fmla="*/ 2147483646 w 684"/>
              <a:gd name="T69" fmla="*/ 2147483646 h 1132"/>
              <a:gd name="T70" fmla="*/ 2147483646 w 684"/>
              <a:gd name="T71" fmla="*/ 2147483646 h 1132"/>
              <a:gd name="T72" fmla="*/ 2147483646 w 684"/>
              <a:gd name="T73" fmla="*/ 2147483646 h 1132"/>
              <a:gd name="T74" fmla="*/ 2147483646 w 684"/>
              <a:gd name="T75" fmla="*/ 2147483646 h 1132"/>
              <a:gd name="T76" fmla="*/ 2147483646 w 684"/>
              <a:gd name="T77" fmla="*/ 2147483646 h 1132"/>
              <a:gd name="T78" fmla="*/ 2147483646 w 684"/>
              <a:gd name="T79" fmla="*/ 2147483646 h 1132"/>
              <a:gd name="T80" fmla="*/ 2147483646 w 684"/>
              <a:gd name="T81" fmla="*/ 2147483646 h 1132"/>
              <a:gd name="T82" fmla="*/ 2147483646 w 684"/>
              <a:gd name="T83" fmla="*/ 2147483646 h 1132"/>
              <a:gd name="T84" fmla="*/ 2147483646 w 684"/>
              <a:gd name="T85" fmla="*/ 2147483646 h 1132"/>
              <a:gd name="T86" fmla="*/ 2147483646 w 684"/>
              <a:gd name="T87" fmla="*/ 2147483646 h 1132"/>
              <a:gd name="T88" fmla="*/ 2147483646 w 684"/>
              <a:gd name="T89" fmla="*/ 2147483646 h 1132"/>
              <a:gd name="T90" fmla="*/ 2147483646 w 684"/>
              <a:gd name="T91" fmla="*/ 2147483646 h 1132"/>
              <a:gd name="T92" fmla="*/ 2147483646 w 684"/>
              <a:gd name="T93" fmla="*/ 2147483646 h 1132"/>
              <a:gd name="T94" fmla="*/ 2147483646 w 684"/>
              <a:gd name="T95" fmla="*/ 2147483646 h 1132"/>
              <a:gd name="T96" fmla="*/ 2147483646 w 684"/>
              <a:gd name="T97" fmla="*/ 2147483646 h 1132"/>
              <a:gd name="T98" fmla="*/ 2147483646 w 684"/>
              <a:gd name="T99" fmla="*/ 2147483646 h 1132"/>
              <a:gd name="T100" fmla="*/ 2147483646 w 684"/>
              <a:gd name="T101" fmla="*/ 2147483646 h 1132"/>
              <a:gd name="T102" fmla="*/ 2147483646 w 684"/>
              <a:gd name="T103" fmla="*/ 2147483646 h 1132"/>
              <a:gd name="T104" fmla="*/ 2147483646 w 684"/>
              <a:gd name="T105" fmla="*/ 2147483646 h 1132"/>
              <a:gd name="T106" fmla="*/ 2147483646 w 684"/>
              <a:gd name="T107" fmla="*/ 2147483646 h 1132"/>
              <a:gd name="T108" fmla="*/ 2147483646 w 684"/>
              <a:gd name="T109" fmla="*/ 2147483646 h 1132"/>
              <a:gd name="T110" fmla="*/ 2147483646 w 684"/>
              <a:gd name="T111" fmla="*/ 2147483646 h 1132"/>
              <a:gd name="T112" fmla="*/ 2147483646 w 684"/>
              <a:gd name="T113" fmla="*/ 2147483646 h 1132"/>
              <a:gd name="T114" fmla="*/ 2147483646 w 684"/>
              <a:gd name="T115" fmla="*/ 2147483646 h 1132"/>
              <a:gd name="T116" fmla="*/ 2147483646 w 684"/>
              <a:gd name="T117" fmla="*/ 2147483646 h 1132"/>
              <a:gd name="T118" fmla="*/ 2147483646 w 684"/>
              <a:gd name="T119" fmla="*/ 2147483646 h 1132"/>
              <a:gd name="T120" fmla="*/ 2147483646 w 684"/>
              <a:gd name="T121" fmla="*/ 2147483646 h 113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684" h="1132">
                <a:moveTo>
                  <a:pt x="504" y="1129"/>
                </a:moveTo>
                <a:lnTo>
                  <a:pt x="504" y="1129"/>
                </a:lnTo>
                <a:lnTo>
                  <a:pt x="472" y="1091"/>
                </a:lnTo>
                <a:lnTo>
                  <a:pt x="415" y="1013"/>
                </a:lnTo>
                <a:lnTo>
                  <a:pt x="338" y="885"/>
                </a:lnTo>
                <a:lnTo>
                  <a:pt x="288" y="797"/>
                </a:lnTo>
                <a:lnTo>
                  <a:pt x="261" y="754"/>
                </a:lnTo>
                <a:lnTo>
                  <a:pt x="207" y="669"/>
                </a:lnTo>
                <a:lnTo>
                  <a:pt x="143" y="586"/>
                </a:lnTo>
                <a:lnTo>
                  <a:pt x="72" y="510"/>
                </a:lnTo>
                <a:lnTo>
                  <a:pt x="31" y="475"/>
                </a:lnTo>
                <a:lnTo>
                  <a:pt x="0" y="450"/>
                </a:lnTo>
                <a:lnTo>
                  <a:pt x="28" y="420"/>
                </a:lnTo>
                <a:lnTo>
                  <a:pt x="100" y="346"/>
                </a:lnTo>
                <a:lnTo>
                  <a:pt x="240" y="218"/>
                </a:lnTo>
                <a:lnTo>
                  <a:pt x="350" y="139"/>
                </a:lnTo>
                <a:lnTo>
                  <a:pt x="429" y="93"/>
                </a:lnTo>
                <a:lnTo>
                  <a:pt x="515" y="52"/>
                </a:lnTo>
                <a:lnTo>
                  <a:pt x="610" y="16"/>
                </a:lnTo>
                <a:lnTo>
                  <a:pt x="663" y="0"/>
                </a:lnTo>
                <a:lnTo>
                  <a:pt x="684" y="58"/>
                </a:lnTo>
                <a:lnTo>
                  <a:pt x="667" y="79"/>
                </a:lnTo>
                <a:lnTo>
                  <a:pt x="635" y="158"/>
                </a:lnTo>
                <a:lnTo>
                  <a:pt x="620" y="213"/>
                </a:lnTo>
                <a:lnTo>
                  <a:pt x="605" y="273"/>
                </a:lnTo>
                <a:lnTo>
                  <a:pt x="582" y="408"/>
                </a:lnTo>
                <a:lnTo>
                  <a:pt x="572" y="480"/>
                </a:lnTo>
                <a:lnTo>
                  <a:pt x="556" y="628"/>
                </a:lnTo>
                <a:lnTo>
                  <a:pt x="539" y="905"/>
                </a:lnTo>
                <a:lnTo>
                  <a:pt x="537" y="1005"/>
                </a:lnTo>
                <a:lnTo>
                  <a:pt x="538" y="1038"/>
                </a:lnTo>
                <a:lnTo>
                  <a:pt x="539" y="1062"/>
                </a:lnTo>
                <a:lnTo>
                  <a:pt x="540" y="1082"/>
                </a:lnTo>
                <a:lnTo>
                  <a:pt x="541" y="1089"/>
                </a:lnTo>
                <a:lnTo>
                  <a:pt x="533" y="1091"/>
                </a:lnTo>
                <a:lnTo>
                  <a:pt x="526" y="1096"/>
                </a:lnTo>
                <a:lnTo>
                  <a:pt x="507" y="1132"/>
                </a:lnTo>
                <a:lnTo>
                  <a:pt x="505" y="1131"/>
                </a:lnTo>
                <a:lnTo>
                  <a:pt x="504" y="1129"/>
                </a:lnTo>
                <a:close/>
                <a:moveTo>
                  <a:pt x="326" y="758"/>
                </a:moveTo>
                <a:lnTo>
                  <a:pt x="367" y="828"/>
                </a:lnTo>
                <a:lnTo>
                  <a:pt x="446" y="960"/>
                </a:lnTo>
                <a:lnTo>
                  <a:pt x="488" y="1020"/>
                </a:lnTo>
                <a:lnTo>
                  <a:pt x="488" y="1005"/>
                </a:lnTo>
                <a:lnTo>
                  <a:pt x="489" y="930"/>
                </a:lnTo>
                <a:lnTo>
                  <a:pt x="499" y="732"/>
                </a:lnTo>
                <a:lnTo>
                  <a:pt x="519" y="507"/>
                </a:lnTo>
                <a:lnTo>
                  <a:pt x="551" y="288"/>
                </a:lnTo>
                <a:lnTo>
                  <a:pt x="573" y="192"/>
                </a:lnTo>
                <a:lnTo>
                  <a:pt x="589" y="134"/>
                </a:lnTo>
                <a:lnTo>
                  <a:pt x="607" y="84"/>
                </a:lnTo>
                <a:lnTo>
                  <a:pt x="527" y="115"/>
                </a:lnTo>
                <a:lnTo>
                  <a:pt x="388" y="186"/>
                </a:lnTo>
                <a:lnTo>
                  <a:pt x="266" y="275"/>
                </a:lnTo>
                <a:lnTo>
                  <a:pt x="147" y="381"/>
                </a:lnTo>
                <a:lnTo>
                  <a:pt x="85" y="444"/>
                </a:lnTo>
                <a:lnTo>
                  <a:pt x="123" y="480"/>
                </a:lnTo>
                <a:lnTo>
                  <a:pt x="191" y="556"/>
                </a:lnTo>
                <a:lnTo>
                  <a:pt x="277" y="676"/>
                </a:lnTo>
                <a:lnTo>
                  <a:pt x="326" y="75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1B544262-56CF-469E-96BC-2E65EAD1A6B1}"/>
              </a:ext>
            </a:extLst>
          </p:cNvPr>
          <p:cNvSpPr>
            <a:spLocks/>
          </p:cNvSpPr>
          <p:nvPr/>
        </p:nvSpPr>
        <p:spPr bwMode="auto">
          <a:xfrm>
            <a:off x="10326688" y="3262313"/>
            <a:ext cx="331787" cy="617537"/>
          </a:xfrm>
          <a:custGeom>
            <a:avLst/>
            <a:gdLst>
              <a:gd name="T0" fmla="*/ 2147483646 w 419"/>
              <a:gd name="T1" fmla="*/ 2147483646 h 1166"/>
              <a:gd name="T2" fmla="*/ 2147483646 w 419"/>
              <a:gd name="T3" fmla="*/ 2147483646 h 1166"/>
              <a:gd name="T4" fmla="*/ 2147483646 w 419"/>
              <a:gd name="T5" fmla="*/ 2147483646 h 1166"/>
              <a:gd name="T6" fmla="*/ 2147483646 w 419"/>
              <a:gd name="T7" fmla="*/ 2147483646 h 1166"/>
              <a:gd name="T8" fmla="*/ 2147483646 w 419"/>
              <a:gd name="T9" fmla="*/ 2147483646 h 1166"/>
              <a:gd name="T10" fmla="*/ 2147483646 w 419"/>
              <a:gd name="T11" fmla="*/ 2147483646 h 1166"/>
              <a:gd name="T12" fmla="*/ 2147483646 w 419"/>
              <a:gd name="T13" fmla="*/ 2147483646 h 1166"/>
              <a:gd name="T14" fmla="*/ 2147483646 w 419"/>
              <a:gd name="T15" fmla="*/ 0 h 1166"/>
              <a:gd name="T16" fmla="*/ 2147483646 w 419"/>
              <a:gd name="T17" fmla="*/ 2147483646 h 1166"/>
              <a:gd name="T18" fmla="*/ 2147483646 w 419"/>
              <a:gd name="T19" fmla="*/ 2147483646 h 1166"/>
              <a:gd name="T20" fmla="*/ 2147483646 w 419"/>
              <a:gd name="T21" fmla="*/ 2147483646 h 1166"/>
              <a:gd name="T22" fmla="*/ 2147483646 w 419"/>
              <a:gd name="T23" fmla="*/ 2147483646 h 1166"/>
              <a:gd name="T24" fmla="*/ 2147483646 w 419"/>
              <a:gd name="T25" fmla="*/ 2147483646 h 1166"/>
              <a:gd name="T26" fmla="*/ 2147483646 w 419"/>
              <a:gd name="T27" fmla="*/ 2147483646 h 1166"/>
              <a:gd name="T28" fmla="*/ 2147483646 w 419"/>
              <a:gd name="T29" fmla="*/ 2147483646 h 1166"/>
              <a:gd name="T30" fmla="*/ 2147483646 w 419"/>
              <a:gd name="T31" fmla="*/ 2147483646 h 1166"/>
              <a:gd name="T32" fmla="*/ 0 w 419"/>
              <a:gd name="T33" fmla="*/ 2147483646 h 1166"/>
              <a:gd name="T34" fmla="*/ 2147483646 w 419"/>
              <a:gd name="T35" fmla="*/ 2147483646 h 11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19" h="1166">
                <a:moveTo>
                  <a:pt x="419" y="664"/>
                </a:moveTo>
                <a:lnTo>
                  <a:pt x="404" y="594"/>
                </a:lnTo>
                <a:lnTo>
                  <a:pt x="358" y="425"/>
                </a:lnTo>
                <a:lnTo>
                  <a:pt x="305" y="290"/>
                </a:lnTo>
                <a:lnTo>
                  <a:pt x="263" y="200"/>
                </a:lnTo>
                <a:lnTo>
                  <a:pt x="214" y="115"/>
                </a:lnTo>
                <a:lnTo>
                  <a:pt x="158" y="36"/>
                </a:lnTo>
                <a:lnTo>
                  <a:pt x="128" y="0"/>
                </a:lnTo>
                <a:lnTo>
                  <a:pt x="135" y="57"/>
                </a:lnTo>
                <a:lnTo>
                  <a:pt x="142" y="164"/>
                </a:lnTo>
                <a:lnTo>
                  <a:pt x="144" y="315"/>
                </a:lnTo>
                <a:lnTo>
                  <a:pt x="129" y="496"/>
                </a:lnTo>
                <a:lnTo>
                  <a:pt x="100" y="657"/>
                </a:lnTo>
                <a:lnTo>
                  <a:pt x="50" y="865"/>
                </a:lnTo>
                <a:lnTo>
                  <a:pt x="10" y="1031"/>
                </a:lnTo>
                <a:lnTo>
                  <a:pt x="1" y="1102"/>
                </a:lnTo>
                <a:lnTo>
                  <a:pt x="0" y="1145"/>
                </a:lnTo>
                <a:lnTo>
                  <a:pt x="3" y="116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B08787D6-133A-4DD6-A511-75B8081C8E1C}"/>
              </a:ext>
            </a:extLst>
          </p:cNvPr>
          <p:cNvSpPr>
            <a:spLocks/>
          </p:cNvSpPr>
          <p:nvPr/>
        </p:nvSpPr>
        <p:spPr bwMode="auto">
          <a:xfrm>
            <a:off x="10306050" y="3219450"/>
            <a:ext cx="369888" cy="663575"/>
          </a:xfrm>
          <a:custGeom>
            <a:avLst/>
            <a:gdLst>
              <a:gd name="T0" fmla="*/ 0 w 466"/>
              <a:gd name="T1" fmla="*/ 2147483646 h 1254"/>
              <a:gd name="T2" fmla="*/ 2147483646 w 466"/>
              <a:gd name="T3" fmla="*/ 2147483646 h 1254"/>
              <a:gd name="T4" fmla="*/ 2147483646 w 466"/>
              <a:gd name="T5" fmla="*/ 2147483646 h 1254"/>
              <a:gd name="T6" fmla="*/ 2147483646 w 466"/>
              <a:gd name="T7" fmla="*/ 2147483646 h 1254"/>
              <a:gd name="T8" fmla="*/ 2147483646 w 466"/>
              <a:gd name="T9" fmla="*/ 2147483646 h 1254"/>
              <a:gd name="T10" fmla="*/ 2147483646 w 466"/>
              <a:gd name="T11" fmla="*/ 2147483646 h 1254"/>
              <a:gd name="T12" fmla="*/ 2147483646 w 466"/>
              <a:gd name="T13" fmla="*/ 2147483646 h 1254"/>
              <a:gd name="T14" fmla="*/ 2147483646 w 466"/>
              <a:gd name="T15" fmla="*/ 2147483646 h 1254"/>
              <a:gd name="T16" fmla="*/ 2147483646 w 466"/>
              <a:gd name="T17" fmla="*/ 2147483646 h 1254"/>
              <a:gd name="T18" fmla="*/ 2147483646 w 466"/>
              <a:gd name="T19" fmla="*/ 2147483646 h 1254"/>
              <a:gd name="T20" fmla="*/ 2147483646 w 466"/>
              <a:gd name="T21" fmla="*/ 2147483646 h 1254"/>
              <a:gd name="T22" fmla="*/ 2147483646 w 466"/>
              <a:gd name="T23" fmla="*/ 2147483646 h 1254"/>
              <a:gd name="T24" fmla="*/ 2147483646 w 466"/>
              <a:gd name="T25" fmla="*/ 2147483646 h 1254"/>
              <a:gd name="T26" fmla="*/ 2147483646 w 466"/>
              <a:gd name="T27" fmla="*/ 0 h 1254"/>
              <a:gd name="T28" fmla="*/ 2147483646 w 466"/>
              <a:gd name="T29" fmla="*/ 2147483646 h 1254"/>
              <a:gd name="T30" fmla="*/ 2147483646 w 466"/>
              <a:gd name="T31" fmla="*/ 2147483646 h 1254"/>
              <a:gd name="T32" fmla="*/ 2147483646 w 466"/>
              <a:gd name="T33" fmla="*/ 2147483646 h 1254"/>
              <a:gd name="T34" fmla="*/ 2147483646 w 466"/>
              <a:gd name="T35" fmla="*/ 2147483646 h 1254"/>
              <a:gd name="T36" fmla="*/ 2147483646 w 466"/>
              <a:gd name="T37" fmla="*/ 2147483646 h 1254"/>
              <a:gd name="T38" fmla="*/ 2147483646 w 466"/>
              <a:gd name="T39" fmla="*/ 2147483646 h 1254"/>
              <a:gd name="T40" fmla="*/ 2147483646 w 466"/>
              <a:gd name="T41" fmla="*/ 2147483646 h 1254"/>
              <a:gd name="T42" fmla="*/ 2147483646 w 466"/>
              <a:gd name="T43" fmla="*/ 2147483646 h 1254"/>
              <a:gd name="T44" fmla="*/ 2147483646 w 466"/>
              <a:gd name="T45" fmla="*/ 2147483646 h 1254"/>
              <a:gd name="T46" fmla="*/ 2147483646 w 466"/>
              <a:gd name="T47" fmla="*/ 2147483646 h 1254"/>
              <a:gd name="T48" fmla="*/ 2147483646 w 466"/>
              <a:gd name="T49" fmla="*/ 2147483646 h 1254"/>
              <a:gd name="T50" fmla="*/ 2147483646 w 466"/>
              <a:gd name="T51" fmla="*/ 2147483646 h 1254"/>
              <a:gd name="T52" fmla="*/ 2147483646 w 466"/>
              <a:gd name="T53" fmla="*/ 2147483646 h 1254"/>
              <a:gd name="T54" fmla="*/ 2147483646 w 466"/>
              <a:gd name="T55" fmla="*/ 2147483646 h 1254"/>
              <a:gd name="T56" fmla="*/ 2147483646 w 466"/>
              <a:gd name="T57" fmla="*/ 2147483646 h 1254"/>
              <a:gd name="T58" fmla="*/ 2147483646 w 466"/>
              <a:gd name="T59" fmla="*/ 2147483646 h 1254"/>
              <a:gd name="T60" fmla="*/ 2147483646 w 466"/>
              <a:gd name="T61" fmla="*/ 2147483646 h 1254"/>
              <a:gd name="T62" fmla="*/ 2147483646 w 466"/>
              <a:gd name="T63" fmla="*/ 2147483646 h 1254"/>
              <a:gd name="T64" fmla="*/ 2147483646 w 466"/>
              <a:gd name="T65" fmla="*/ 2147483646 h 1254"/>
              <a:gd name="T66" fmla="*/ 2147483646 w 466"/>
              <a:gd name="T67" fmla="*/ 2147483646 h 1254"/>
              <a:gd name="T68" fmla="*/ 2147483646 w 466"/>
              <a:gd name="T69" fmla="*/ 2147483646 h 1254"/>
              <a:gd name="T70" fmla="*/ 2147483646 w 466"/>
              <a:gd name="T71" fmla="*/ 2147483646 h 1254"/>
              <a:gd name="T72" fmla="*/ 2147483646 w 466"/>
              <a:gd name="T73" fmla="*/ 2147483646 h 1254"/>
              <a:gd name="T74" fmla="*/ 2147483646 w 466"/>
              <a:gd name="T75" fmla="*/ 2147483646 h 1254"/>
              <a:gd name="T76" fmla="*/ 2147483646 w 466"/>
              <a:gd name="T77" fmla="*/ 2147483646 h 1254"/>
              <a:gd name="T78" fmla="*/ 2147483646 w 466"/>
              <a:gd name="T79" fmla="*/ 2147483646 h 1254"/>
              <a:gd name="T80" fmla="*/ 2147483646 w 466"/>
              <a:gd name="T81" fmla="*/ 2147483646 h 1254"/>
              <a:gd name="T82" fmla="*/ 2147483646 w 466"/>
              <a:gd name="T83" fmla="*/ 2147483646 h 1254"/>
              <a:gd name="T84" fmla="*/ 2147483646 w 466"/>
              <a:gd name="T85" fmla="*/ 2147483646 h 1254"/>
              <a:gd name="T86" fmla="*/ 0 w 466"/>
              <a:gd name="T87" fmla="*/ 2147483646 h 1254"/>
              <a:gd name="T88" fmla="*/ 0 w 466"/>
              <a:gd name="T89" fmla="*/ 2147483646 h 12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66" h="1254">
                <a:moveTo>
                  <a:pt x="0" y="1207"/>
                </a:moveTo>
                <a:lnTo>
                  <a:pt x="1" y="1169"/>
                </a:lnTo>
                <a:lnTo>
                  <a:pt x="14" y="1087"/>
                </a:lnTo>
                <a:lnTo>
                  <a:pt x="46" y="952"/>
                </a:lnTo>
                <a:lnTo>
                  <a:pt x="73" y="848"/>
                </a:lnTo>
                <a:lnTo>
                  <a:pt x="86" y="794"/>
                </a:lnTo>
                <a:lnTo>
                  <a:pt x="112" y="677"/>
                </a:lnTo>
                <a:lnTo>
                  <a:pt x="131" y="548"/>
                </a:lnTo>
                <a:lnTo>
                  <a:pt x="142" y="408"/>
                </a:lnTo>
                <a:lnTo>
                  <a:pt x="143" y="331"/>
                </a:lnTo>
                <a:lnTo>
                  <a:pt x="143" y="274"/>
                </a:lnTo>
                <a:lnTo>
                  <a:pt x="135" y="152"/>
                </a:lnTo>
                <a:lnTo>
                  <a:pt x="127" y="88"/>
                </a:lnTo>
                <a:lnTo>
                  <a:pt x="116" y="0"/>
                </a:lnTo>
                <a:lnTo>
                  <a:pt x="168" y="59"/>
                </a:lnTo>
                <a:lnTo>
                  <a:pt x="199" y="95"/>
                </a:lnTo>
                <a:lnTo>
                  <a:pt x="257" y="177"/>
                </a:lnTo>
                <a:lnTo>
                  <a:pt x="307" y="265"/>
                </a:lnTo>
                <a:lnTo>
                  <a:pt x="350" y="357"/>
                </a:lnTo>
                <a:lnTo>
                  <a:pt x="404" y="495"/>
                </a:lnTo>
                <a:lnTo>
                  <a:pt x="452" y="667"/>
                </a:lnTo>
                <a:lnTo>
                  <a:pt x="466" y="740"/>
                </a:lnTo>
                <a:lnTo>
                  <a:pt x="418" y="755"/>
                </a:lnTo>
                <a:lnTo>
                  <a:pt x="407" y="694"/>
                </a:lnTo>
                <a:lnTo>
                  <a:pt x="368" y="550"/>
                </a:lnTo>
                <a:lnTo>
                  <a:pt x="310" y="394"/>
                </a:lnTo>
                <a:lnTo>
                  <a:pt x="253" y="278"/>
                </a:lnTo>
                <a:lnTo>
                  <a:pt x="210" y="204"/>
                </a:lnTo>
                <a:lnTo>
                  <a:pt x="185" y="170"/>
                </a:lnTo>
                <a:lnTo>
                  <a:pt x="192" y="253"/>
                </a:lnTo>
                <a:lnTo>
                  <a:pt x="193" y="331"/>
                </a:lnTo>
                <a:lnTo>
                  <a:pt x="192" y="410"/>
                </a:lnTo>
                <a:lnTo>
                  <a:pt x="179" y="558"/>
                </a:lnTo>
                <a:lnTo>
                  <a:pt x="159" y="692"/>
                </a:lnTo>
                <a:lnTo>
                  <a:pt x="133" y="814"/>
                </a:lnTo>
                <a:lnTo>
                  <a:pt x="119" y="869"/>
                </a:lnTo>
                <a:lnTo>
                  <a:pt x="93" y="974"/>
                </a:lnTo>
                <a:lnTo>
                  <a:pt x="61" y="1104"/>
                </a:lnTo>
                <a:lnTo>
                  <a:pt x="49" y="1176"/>
                </a:lnTo>
                <a:lnTo>
                  <a:pt x="48" y="1207"/>
                </a:lnTo>
                <a:lnTo>
                  <a:pt x="49" y="1225"/>
                </a:lnTo>
                <a:lnTo>
                  <a:pt x="51" y="1242"/>
                </a:lnTo>
                <a:lnTo>
                  <a:pt x="3" y="1254"/>
                </a:lnTo>
                <a:lnTo>
                  <a:pt x="0" y="1231"/>
                </a:lnTo>
                <a:lnTo>
                  <a:pt x="0" y="120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247D493E-A435-4D28-9179-90FF3DEA9963}"/>
              </a:ext>
            </a:extLst>
          </p:cNvPr>
          <p:cNvSpPr>
            <a:spLocks/>
          </p:cNvSpPr>
          <p:nvPr/>
        </p:nvSpPr>
        <p:spPr bwMode="auto">
          <a:xfrm>
            <a:off x="9729788" y="3416300"/>
            <a:ext cx="446087" cy="517525"/>
          </a:xfrm>
          <a:custGeom>
            <a:avLst/>
            <a:gdLst>
              <a:gd name="T0" fmla="*/ 2147483646 w 561"/>
              <a:gd name="T1" fmla="*/ 2147483646 h 978"/>
              <a:gd name="T2" fmla="*/ 2147483646 w 561"/>
              <a:gd name="T3" fmla="*/ 2147483646 h 978"/>
              <a:gd name="T4" fmla="*/ 0 w 561"/>
              <a:gd name="T5" fmla="*/ 2147483646 h 978"/>
              <a:gd name="T6" fmla="*/ 2147483646 w 561"/>
              <a:gd name="T7" fmla="*/ 2147483646 h 978"/>
              <a:gd name="T8" fmla="*/ 2147483646 w 561"/>
              <a:gd name="T9" fmla="*/ 2147483646 h 978"/>
              <a:gd name="T10" fmla="*/ 2147483646 w 561"/>
              <a:gd name="T11" fmla="*/ 2147483646 h 978"/>
              <a:gd name="T12" fmla="*/ 2147483646 w 561"/>
              <a:gd name="T13" fmla="*/ 2147483646 h 978"/>
              <a:gd name="T14" fmla="*/ 2147483646 w 561"/>
              <a:gd name="T15" fmla="*/ 0 h 978"/>
              <a:gd name="T16" fmla="*/ 2147483646 w 561"/>
              <a:gd name="T17" fmla="*/ 2147483646 h 978"/>
              <a:gd name="T18" fmla="*/ 2147483646 w 561"/>
              <a:gd name="T19" fmla="*/ 2147483646 h 978"/>
              <a:gd name="T20" fmla="*/ 2147483646 w 561"/>
              <a:gd name="T21" fmla="*/ 2147483646 h 978"/>
              <a:gd name="T22" fmla="*/ 2147483646 w 561"/>
              <a:gd name="T23" fmla="*/ 2147483646 h 978"/>
              <a:gd name="T24" fmla="*/ 2147483646 w 561"/>
              <a:gd name="T25" fmla="*/ 2147483646 h 978"/>
              <a:gd name="T26" fmla="*/ 2147483646 w 561"/>
              <a:gd name="T27" fmla="*/ 2147483646 h 978"/>
              <a:gd name="T28" fmla="*/ 2147483646 w 561"/>
              <a:gd name="T29" fmla="*/ 2147483646 h 978"/>
              <a:gd name="T30" fmla="*/ 2147483646 w 561"/>
              <a:gd name="T31" fmla="*/ 2147483646 h 978"/>
              <a:gd name="T32" fmla="*/ 2147483646 w 561"/>
              <a:gd name="T33" fmla="*/ 2147483646 h 978"/>
              <a:gd name="T34" fmla="*/ 2147483646 w 561"/>
              <a:gd name="T35" fmla="*/ 2147483646 h 9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61" h="978">
                <a:moveTo>
                  <a:pt x="23" y="766"/>
                </a:moveTo>
                <a:lnTo>
                  <a:pt x="12" y="693"/>
                </a:lnTo>
                <a:lnTo>
                  <a:pt x="0" y="516"/>
                </a:lnTo>
                <a:lnTo>
                  <a:pt x="2" y="364"/>
                </a:lnTo>
                <a:lnTo>
                  <a:pt x="10" y="260"/>
                </a:lnTo>
                <a:lnTo>
                  <a:pt x="26" y="154"/>
                </a:lnTo>
                <a:lnTo>
                  <a:pt x="50" y="50"/>
                </a:lnTo>
                <a:lnTo>
                  <a:pt x="66" y="0"/>
                </a:lnTo>
                <a:lnTo>
                  <a:pt x="78" y="55"/>
                </a:lnTo>
                <a:lnTo>
                  <a:pt x="106" y="156"/>
                </a:lnTo>
                <a:lnTo>
                  <a:pt x="154" y="293"/>
                </a:lnTo>
                <a:lnTo>
                  <a:pt x="228" y="448"/>
                </a:lnTo>
                <a:lnTo>
                  <a:pt x="306" y="576"/>
                </a:lnTo>
                <a:lnTo>
                  <a:pt x="421" y="734"/>
                </a:lnTo>
                <a:lnTo>
                  <a:pt x="511" y="860"/>
                </a:lnTo>
                <a:lnTo>
                  <a:pt x="542" y="920"/>
                </a:lnTo>
                <a:lnTo>
                  <a:pt x="557" y="959"/>
                </a:lnTo>
                <a:lnTo>
                  <a:pt x="561" y="97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78CD5264-F85E-48E0-A56F-8DB51D2A71E5}"/>
              </a:ext>
            </a:extLst>
          </p:cNvPr>
          <p:cNvSpPr>
            <a:spLocks/>
          </p:cNvSpPr>
          <p:nvPr/>
        </p:nvSpPr>
        <p:spPr bwMode="auto">
          <a:xfrm>
            <a:off x="9710738" y="3367088"/>
            <a:ext cx="484187" cy="571500"/>
          </a:xfrm>
          <a:custGeom>
            <a:avLst/>
            <a:gdLst>
              <a:gd name="T0" fmla="*/ 2147483646 w 611"/>
              <a:gd name="T1" fmla="*/ 2147483646 h 1079"/>
              <a:gd name="T2" fmla="*/ 2147483646 w 611"/>
              <a:gd name="T3" fmla="*/ 2147483646 h 1079"/>
              <a:gd name="T4" fmla="*/ 2147483646 w 611"/>
              <a:gd name="T5" fmla="*/ 2147483646 h 1079"/>
              <a:gd name="T6" fmla="*/ 2147483646 w 611"/>
              <a:gd name="T7" fmla="*/ 2147483646 h 1079"/>
              <a:gd name="T8" fmla="*/ 2147483646 w 611"/>
              <a:gd name="T9" fmla="*/ 2147483646 h 1079"/>
              <a:gd name="T10" fmla="*/ 2147483646 w 611"/>
              <a:gd name="T11" fmla="*/ 2147483646 h 1079"/>
              <a:gd name="T12" fmla="*/ 2147483646 w 611"/>
              <a:gd name="T13" fmla="*/ 2147483646 h 1079"/>
              <a:gd name="T14" fmla="*/ 2147483646 w 611"/>
              <a:gd name="T15" fmla="*/ 2147483646 h 1079"/>
              <a:gd name="T16" fmla="*/ 2147483646 w 611"/>
              <a:gd name="T17" fmla="*/ 2147483646 h 1079"/>
              <a:gd name="T18" fmla="*/ 2147483646 w 611"/>
              <a:gd name="T19" fmla="*/ 2147483646 h 1079"/>
              <a:gd name="T20" fmla="*/ 2147483646 w 611"/>
              <a:gd name="T21" fmla="*/ 2147483646 h 1079"/>
              <a:gd name="T22" fmla="*/ 2147483646 w 611"/>
              <a:gd name="T23" fmla="*/ 2147483646 h 1079"/>
              <a:gd name="T24" fmla="*/ 2147483646 w 611"/>
              <a:gd name="T25" fmla="*/ 2147483646 h 1079"/>
              <a:gd name="T26" fmla="*/ 2147483646 w 611"/>
              <a:gd name="T27" fmla="*/ 2147483646 h 1079"/>
              <a:gd name="T28" fmla="*/ 2147483646 w 611"/>
              <a:gd name="T29" fmla="*/ 2147483646 h 1079"/>
              <a:gd name="T30" fmla="*/ 2147483646 w 611"/>
              <a:gd name="T31" fmla="*/ 2147483646 h 1079"/>
              <a:gd name="T32" fmla="*/ 2147483646 w 611"/>
              <a:gd name="T33" fmla="*/ 2147483646 h 1079"/>
              <a:gd name="T34" fmla="*/ 2147483646 w 611"/>
              <a:gd name="T35" fmla="*/ 2147483646 h 1079"/>
              <a:gd name="T36" fmla="*/ 0 w 611"/>
              <a:gd name="T37" fmla="*/ 2147483646 h 1079"/>
              <a:gd name="T38" fmla="*/ 0 w 611"/>
              <a:gd name="T39" fmla="*/ 2147483646 h 1079"/>
              <a:gd name="T40" fmla="*/ 2147483646 w 611"/>
              <a:gd name="T41" fmla="*/ 2147483646 h 1079"/>
              <a:gd name="T42" fmla="*/ 2147483646 w 611"/>
              <a:gd name="T43" fmla="*/ 2147483646 h 1079"/>
              <a:gd name="T44" fmla="*/ 2147483646 w 611"/>
              <a:gd name="T45" fmla="*/ 2147483646 h 1079"/>
              <a:gd name="T46" fmla="*/ 2147483646 w 611"/>
              <a:gd name="T47" fmla="*/ 2147483646 h 1079"/>
              <a:gd name="T48" fmla="*/ 2147483646 w 611"/>
              <a:gd name="T49" fmla="*/ 0 h 1079"/>
              <a:gd name="T50" fmla="*/ 2147483646 w 611"/>
              <a:gd name="T51" fmla="*/ 2147483646 h 1079"/>
              <a:gd name="T52" fmla="*/ 2147483646 w 611"/>
              <a:gd name="T53" fmla="*/ 2147483646 h 1079"/>
              <a:gd name="T54" fmla="*/ 2147483646 w 611"/>
              <a:gd name="T55" fmla="*/ 2147483646 h 1079"/>
              <a:gd name="T56" fmla="*/ 2147483646 w 611"/>
              <a:gd name="T57" fmla="*/ 2147483646 h 1079"/>
              <a:gd name="T58" fmla="*/ 2147483646 w 611"/>
              <a:gd name="T59" fmla="*/ 2147483646 h 1079"/>
              <a:gd name="T60" fmla="*/ 2147483646 w 611"/>
              <a:gd name="T61" fmla="*/ 2147483646 h 1079"/>
              <a:gd name="T62" fmla="*/ 2147483646 w 611"/>
              <a:gd name="T63" fmla="*/ 2147483646 h 1079"/>
              <a:gd name="T64" fmla="*/ 2147483646 w 611"/>
              <a:gd name="T65" fmla="*/ 2147483646 h 1079"/>
              <a:gd name="T66" fmla="*/ 2147483646 w 611"/>
              <a:gd name="T67" fmla="*/ 2147483646 h 1079"/>
              <a:gd name="T68" fmla="*/ 2147483646 w 611"/>
              <a:gd name="T69" fmla="*/ 2147483646 h 1079"/>
              <a:gd name="T70" fmla="*/ 2147483646 w 611"/>
              <a:gd name="T71" fmla="*/ 2147483646 h 1079"/>
              <a:gd name="T72" fmla="*/ 2147483646 w 611"/>
              <a:gd name="T73" fmla="*/ 2147483646 h 1079"/>
              <a:gd name="T74" fmla="*/ 2147483646 w 611"/>
              <a:gd name="T75" fmla="*/ 2147483646 h 1079"/>
              <a:gd name="T76" fmla="*/ 2147483646 w 611"/>
              <a:gd name="T77" fmla="*/ 2147483646 h 1079"/>
              <a:gd name="T78" fmla="*/ 2147483646 w 611"/>
              <a:gd name="T79" fmla="*/ 2147483646 h 1079"/>
              <a:gd name="T80" fmla="*/ 2147483646 w 611"/>
              <a:gd name="T81" fmla="*/ 2147483646 h 107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11" h="1079">
                <a:moveTo>
                  <a:pt x="490" y="934"/>
                </a:moveTo>
                <a:lnTo>
                  <a:pt x="428" y="849"/>
                </a:lnTo>
                <a:lnTo>
                  <a:pt x="352" y="746"/>
                </a:lnTo>
                <a:lnTo>
                  <a:pt x="318" y="696"/>
                </a:lnTo>
                <a:lnTo>
                  <a:pt x="246" y="581"/>
                </a:lnTo>
                <a:lnTo>
                  <a:pt x="177" y="445"/>
                </a:lnTo>
                <a:lnTo>
                  <a:pt x="115" y="284"/>
                </a:lnTo>
                <a:lnTo>
                  <a:pt x="89" y="192"/>
                </a:lnTo>
                <a:lnTo>
                  <a:pt x="78" y="237"/>
                </a:lnTo>
                <a:lnTo>
                  <a:pt x="64" y="329"/>
                </a:lnTo>
                <a:lnTo>
                  <a:pt x="50" y="468"/>
                </a:lnTo>
                <a:lnTo>
                  <a:pt x="49" y="558"/>
                </a:lnTo>
                <a:lnTo>
                  <a:pt x="50" y="641"/>
                </a:lnTo>
                <a:lnTo>
                  <a:pt x="62" y="791"/>
                </a:lnTo>
                <a:lnTo>
                  <a:pt x="72" y="852"/>
                </a:lnTo>
                <a:lnTo>
                  <a:pt x="23" y="866"/>
                </a:lnTo>
                <a:lnTo>
                  <a:pt x="14" y="802"/>
                </a:lnTo>
                <a:lnTo>
                  <a:pt x="1" y="646"/>
                </a:lnTo>
                <a:lnTo>
                  <a:pt x="0" y="558"/>
                </a:lnTo>
                <a:lnTo>
                  <a:pt x="0" y="499"/>
                </a:lnTo>
                <a:lnTo>
                  <a:pt x="8" y="380"/>
                </a:lnTo>
                <a:lnTo>
                  <a:pt x="23" y="259"/>
                </a:lnTo>
                <a:lnTo>
                  <a:pt x="50" y="139"/>
                </a:lnTo>
                <a:lnTo>
                  <a:pt x="68" y="81"/>
                </a:lnTo>
                <a:lnTo>
                  <a:pt x="95" y="0"/>
                </a:lnTo>
                <a:lnTo>
                  <a:pt x="114" y="85"/>
                </a:lnTo>
                <a:lnTo>
                  <a:pt x="133" y="164"/>
                </a:lnTo>
                <a:lnTo>
                  <a:pt x="177" y="307"/>
                </a:lnTo>
                <a:lnTo>
                  <a:pt x="228" y="429"/>
                </a:lnTo>
                <a:lnTo>
                  <a:pt x="283" y="538"/>
                </a:lnTo>
                <a:lnTo>
                  <a:pt x="369" y="676"/>
                </a:lnTo>
                <a:lnTo>
                  <a:pt x="480" y="826"/>
                </a:lnTo>
                <a:lnTo>
                  <a:pt x="526" y="890"/>
                </a:lnTo>
                <a:lnTo>
                  <a:pt x="555" y="933"/>
                </a:lnTo>
                <a:lnTo>
                  <a:pt x="589" y="996"/>
                </a:lnTo>
                <a:lnTo>
                  <a:pt x="605" y="1039"/>
                </a:lnTo>
                <a:lnTo>
                  <a:pt x="611" y="1063"/>
                </a:lnTo>
                <a:lnTo>
                  <a:pt x="563" y="1079"/>
                </a:lnTo>
                <a:lnTo>
                  <a:pt x="555" y="1046"/>
                </a:lnTo>
                <a:lnTo>
                  <a:pt x="518" y="973"/>
                </a:lnTo>
                <a:lnTo>
                  <a:pt x="490" y="9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2785A484-BB8A-4C67-A8EC-39DC79E30890}"/>
              </a:ext>
            </a:extLst>
          </p:cNvPr>
          <p:cNvSpPr>
            <a:spLocks/>
          </p:cNvSpPr>
          <p:nvPr/>
        </p:nvSpPr>
        <p:spPr bwMode="auto">
          <a:xfrm>
            <a:off x="10690225" y="4775200"/>
            <a:ext cx="552450" cy="481013"/>
          </a:xfrm>
          <a:custGeom>
            <a:avLst/>
            <a:gdLst>
              <a:gd name="T0" fmla="*/ 2147483646 w 694"/>
              <a:gd name="T1" fmla="*/ 2147483646 h 909"/>
              <a:gd name="T2" fmla="*/ 2147483646 w 694"/>
              <a:gd name="T3" fmla="*/ 2147483646 h 909"/>
              <a:gd name="T4" fmla="*/ 2147483646 w 694"/>
              <a:gd name="T5" fmla="*/ 2147483646 h 909"/>
              <a:gd name="T6" fmla="*/ 2147483646 w 694"/>
              <a:gd name="T7" fmla="*/ 2147483646 h 909"/>
              <a:gd name="T8" fmla="*/ 2147483646 w 694"/>
              <a:gd name="T9" fmla="*/ 2147483646 h 909"/>
              <a:gd name="T10" fmla="*/ 2147483646 w 694"/>
              <a:gd name="T11" fmla="*/ 2147483646 h 909"/>
              <a:gd name="T12" fmla="*/ 2147483646 w 694"/>
              <a:gd name="T13" fmla="*/ 2147483646 h 909"/>
              <a:gd name="T14" fmla="*/ 2147483646 w 694"/>
              <a:gd name="T15" fmla="*/ 2147483646 h 909"/>
              <a:gd name="T16" fmla="*/ 2147483646 w 694"/>
              <a:gd name="T17" fmla="*/ 2147483646 h 909"/>
              <a:gd name="T18" fmla="*/ 2147483646 w 694"/>
              <a:gd name="T19" fmla="*/ 2147483646 h 909"/>
              <a:gd name="T20" fmla="*/ 2147483646 w 694"/>
              <a:gd name="T21" fmla="*/ 2147483646 h 909"/>
              <a:gd name="T22" fmla="*/ 2147483646 w 694"/>
              <a:gd name="T23" fmla="*/ 2147483646 h 909"/>
              <a:gd name="T24" fmla="*/ 2147483646 w 694"/>
              <a:gd name="T25" fmla="*/ 2147483646 h 909"/>
              <a:gd name="T26" fmla="*/ 2147483646 w 694"/>
              <a:gd name="T27" fmla="*/ 2147483646 h 909"/>
              <a:gd name="T28" fmla="*/ 2147483646 w 694"/>
              <a:gd name="T29" fmla="*/ 2147483646 h 909"/>
              <a:gd name="T30" fmla="*/ 2147483646 w 694"/>
              <a:gd name="T31" fmla="*/ 2147483646 h 909"/>
              <a:gd name="T32" fmla="*/ 2147483646 w 694"/>
              <a:gd name="T33" fmla="*/ 2147483646 h 909"/>
              <a:gd name="T34" fmla="*/ 2147483646 w 694"/>
              <a:gd name="T35" fmla="*/ 2147483646 h 909"/>
              <a:gd name="T36" fmla="*/ 0 w 694"/>
              <a:gd name="T37" fmla="*/ 2147483646 h 909"/>
              <a:gd name="T38" fmla="*/ 2147483646 w 694"/>
              <a:gd name="T39" fmla="*/ 2147483646 h 909"/>
              <a:gd name="T40" fmla="*/ 2147483646 w 694"/>
              <a:gd name="T41" fmla="*/ 2147483646 h 909"/>
              <a:gd name="T42" fmla="*/ 2147483646 w 694"/>
              <a:gd name="T43" fmla="*/ 2147483646 h 909"/>
              <a:gd name="T44" fmla="*/ 2147483646 w 694"/>
              <a:gd name="T45" fmla="*/ 2147483646 h 909"/>
              <a:gd name="T46" fmla="*/ 2147483646 w 694"/>
              <a:gd name="T47" fmla="*/ 0 h 909"/>
              <a:gd name="T48" fmla="*/ 2147483646 w 694"/>
              <a:gd name="T49" fmla="*/ 2147483646 h 909"/>
              <a:gd name="T50" fmla="*/ 2147483646 w 694"/>
              <a:gd name="T51" fmla="*/ 2147483646 h 9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4" h="909">
                <a:moveTo>
                  <a:pt x="694" y="14"/>
                </a:moveTo>
                <a:lnTo>
                  <a:pt x="674" y="75"/>
                </a:lnTo>
                <a:lnTo>
                  <a:pt x="645" y="195"/>
                </a:lnTo>
                <a:lnTo>
                  <a:pt x="627" y="312"/>
                </a:lnTo>
                <a:lnTo>
                  <a:pt x="616" y="427"/>
                </a:lnTo>
                <a:lnTo>
                  <a:pt x="607" y="593"/>
                </a:lnTo>
                <a:lnTo>
                  <a:pt x="595" y="753"/>
                </a:lnTo>
                <a:lnTo>
                  <a:pt x="582" y="858"/>
                </a:lnTo>
                <a:lnTo>
                  <a:pt x="571" y="909"/>
                </a:lnTo>
                <a:lnTo>
                  <a:pt x="570" y="898"/>
                </a:lnTo>
                <a:lnTo>
                  <a:pt x="540" y="829"/>
                </a:lnTo>
                <a:lnTo>
                  <a:pt x="480" y="718"/>
                </a:lnTo>
                <a:lnTo>
                  <a:pt x="402" y="584"/>
                </a:lnTo>
                <a:lnTo>
                  <a:pt x="312" y="443"/>
                </a:lnTo>
                <a:lnTo>
                  <a:pt x="215" y="310"/>
                </a:lnTo>
                <a:lnTo>
                  <a:pt x="121" y="202"/>
                </a:lnTo>
                <a:lnTo>
                  <a:pt x="57" y="148"/>
                </a:lnTo>
                <a:lnTo>
                  <a:pt x="18" y="128"/>
                </a:lnTo>
                <a:lnTo>
                  <a:pt x="0" y="124"/>
                </a:lnTo>
                <a:lnTo>
                  <a:pt x="49" y="99"/>
                </a:lnTo>
                <a:lnTo>
                  <a:pt x="142" y="60"/>
                </a:lnTo>
                <a:lnTo>
                  <a:pt x="230" y="32"/>
                </a:lnTo>
                <a:lnTo>
                  <a:pt x="313" y="14"/>
                </a:lnTo>
                <a:lnTo>
                  <a:pt x="436" y="0"/>
                </a:lnTo>
                <a:lnTo>
                  <a:pt x="604" y="5"/>
                </a:lnTo>
                <a:lnTo>
                  <a:pt x="694" y="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ECF6CF45-FD08-4A10-BB14-3E1D605354C7}"/>
              </a:ext>
            </a:extLst>
          </p:cNvPr>
          <p:cNvSpPr>
            <a:spLocks noEditPoints="1"/>
          </p:cNvSpPr>
          <p:nvPr/>
        </p:nvSpPr>
        <p:spPr bwMode="auto">
          <a:xfrm>
            <a:off x="10683875" y="4757738"/>
            <a:ext cx="587375" cy="504825"/>
          </a:xfrm>
          <a:custGeom>
            <a:avLst/>
            <a:gdLst>
              <a:gd name="T0" fmla="*/ 2147483646 w 740"/>
              <a:gd name="T1" fmla="*/ 2147483646 h 954"/>
              <a:gd name="T2" fmla="*/ 2147483646 w 740"/>
              <a:gd name="T3" fmla="*/ 2147483646 h 954"/>
              <a:gd name="T4" fmla="*/ 2147483646 w 740"/>
              <a:gd name="T5" fmla="*/ 2147483646 h 954"/>
              <a:gd name="T6" fmla="*/ 2147483646 w 740"/>
              <a:gd name="T7" fmla="*/ 2147483646 h 954"/>
              <a:gd name="T8" fmla="*/ 2147483646 w 740"/>
              <a:gd name="T9" fmla="*/ 2147483646 h 954"/>
              <a:gd name="T10" fmla="*/ 2147483646 w 740"/>
              <a:gd name="T11" fmla="*/ 2147483646 h 954"/>
              <a:gd name="T12" fmla="*/ 2147483646 w 740"/>
              <a:gd name="T13" fmla="*/ 2147483646 h 954"/>
              <a:gd name="T14" fmla="*/ 2147483646 w 740"/>
              <a:gd name="T15" fmla="*/ 2147483646 h 954"/>
              <a:gd name="T16" fmla="*/ 2147483646 w 740"/>
              <a:gd name="T17" fmla="*/ 2147483646 h 954"/>
              <a:gd name="T18" fmla="*/ 0 w 740"/>
              <a:gd name="T19" fmla="*/ 2147483646 h 954"/>
              <a:gd name="T20" fmla="*/ 2147483646 w 740"/>
              <a:gd name="T21" fmla="*/ 2147483646 h 954"/>
              <a:gd name="T22" fmla="*/ 2147483646 w 740"/>
              <a:gd name="T23" fmla="*/ 2147483646 h 954"/>
              <a:gd name="T24" fmla="*/ 2147483646 w 740"/>
              <a:gd name="T25" fmla="*/ 2147483646 h 954"/>
              <a:gd name="T26" fmla="*/ 2147483646 w 740"/>
              <a:gd name="T27" fmla="*/ 2147483646 h 954"/>
              <a:gd name="T28" fmla="*/ 2147483646 w 740"/>
              <a:gd name="T29" fmla="*/ 2147483646 h 954"/>
              <a:gd name="T30" fmla="*/ 2147483646 w 740"/>
              <a:gd name="T31" fmla="*/ 2147483646 h 954"/>
              <a:gd name="T32" fmla="*/ 2147483646 w 740"/>
              <a:gd name="T33" fmla="*/ 2147483646 h 954"/>
              <a:gd name="T34" fmla="*/ 2147483646 w 740"/>
              <a:gd name="T35" fmla="*/ 2147483646 h 954"/>
              <a:gd name="T36" fmla="*/ 2147483646 w 740"/>
              <a:gd name="T37" fmla="*/ 2147483646 h 954"/>
              <a:gd name="T38" fmla="*/ 2147483646 w 740"/>
              <a:gd name="T39" fmla="*/ 2147483646 h 954"/>
              <a:gd name="T40" fmla="*/ 2147483646 w 740"/>
              <a:gd name="T41" fmla="*/ 2147483646 h 954"/>
              <a:gd name="T42" fmla="*/ 2147483646 w 740"/>
              <a:gd name="T43" fmla="*/ 2147483646 h 954"/>
              <a:gd name="T44" fmla="*/ 2147483646 w 740"/>
              <a:gd name="T45" fmla="*/ 2147483646 h 954"/>
              <a:gd name="T46" fmla="*/ 2147483646 w 740"/>
              <a:gd name="T47" fmla="*/ 2147483646 h 954"/>
              <a:gd name="T48" fmla="*/ 2147483646 w 740"/>
              <a:gd name="T49" fmla="*/ 2147483646 h 954"/>
              <a:gd name="T50" fmla="*/ 2147483646 w 740"/>
              <a:gd name="T51" fmla="*/ 2147483646 h 954"/>
              <a:gd name="T52" fmla="*/ 2147483646 w 740"/>
              <a:gd name="T53" fmla="*/ 2147483646 h 954"/>
              <a:gd name="T54" fmla="*/ 2147483646 w 740"/>
              <a:gd name="T55" fmla="*/ 2147483646 h 954"/>
              <a:gd name="T56" fmla="*/ 2147483646 w 740"/>
              <a:gd name="T57" fmla="*/ 2147483646 h 954"/>
              <a:gd name="T58" fmla="*/ 2147483646 w 740"/>
              <a:gd name="T59" fmla="*/ 2147483646 h 954"/>
              <a:gd name="T60" fmla="*/ 2147483646 w 740"/>
              <a:gd name="T61" fmla="*/ 2147483646 h 954"/>
              <a:gd name="T62" fmla="*/ 2147483646 w 740"/>
              <a:gd name="T63" fmla="*/ 2147483646 h 954"/>
              <a:gd name="T64" fmla="*/ 2147483646 w 740"/>
              <a:gd name="T65" fmla="*/ 2147483646 h 954"/>
              <a:gd name="T66" fmla="*/ 2147483646 w 740"/>
              <a:gd name="T67" fmla="*/ 2147483646 h 9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40" h="954">
                <a:moveTo>
                  <a:pt x="572" y="940"/>
                </a:moveTo>
                <a:lnTo>
                  <a:pt x="568" y="940"/>
                </a:lnTo>
                <a:lnTo>
                  <a:pt x="556" y="944"/>
                </a:lnTo>
                <a:lnTo>
                  <a:pt x="556" y="943"/>
                </a:lnTo>
                <a:lnTo>
                  <a:pt x="555" y="941"/>
                </a:lnTo>
                <a:lnTo>
                  <a:pt x="553" y="934"/>
                </a:lnTo>
                <a:lnTo>
                  <a:pt x="549" y="925"/>
                </a:lnTo>
                <a:lnTo>
                  <a:pt x="538" y="901"/>
                </a:lnTo>
                <a:lnTo>
                  <a:pt x="522" y="869"/>
                </a:lnTo>
                <a:lnTo>
                  <a:pt x="483" y="792"/>
                </a:lnTo>
                <a:lnTo>
                  <a:pt x="427" y="696"/>
                </a:lnTo>
                <a:lnTo>
                  <a:pt x="366" y="594"/>
                </a:lnTo>
                <a:lnTo>
                  <a:pt x="263" y="441"/>
                </a:lnTo>
                <a:lnTo>
                  <a:pt x="192" y="347"/>
                </a:lnTo>
                <a:lnTo>
                  <a:pt x="157" y="307"/>
                </a:lnTo>
                <a:lnTo>
                  <a:pt x="113" y="258"/>
                </a:lnTo>
                <a:lnTo>
                  <a:pt x="53" y="209"/>
                </a:lnTo>
                <a:lnTo>
                  <a:pt x="20" y="191"/>
                </a:lnTo>
                <a:lnTo>
                  <a:pt x="7" y="188"/>
                </a:lnTo>
                <a:lnTo>
                  <a:pt x="0" y="125"/>
                </a:lnTo>
                <a:lnTo>
                  <a:pt x="69" y="92"/>
                </a:lnTo>
                <a:lnTo>
                  <a:pt x="196" y="43"/>
                </a:lnTo>
                <a:lnTo>
                  <a:pt x="316" y="14"/>
                </a:lnTo>
                <a:lnTo>
                  <a:pt x="430" y="1"/>
                </a:lnTo>
                <a:lnTo>
                  <a:pt x="488" y="0"/>
                </a:lnTo>
                <a:lnTo>
                  <a:pt x="593" y="3"/>
                </a:lnTo>
                <a:lnTo>
                  <a:pt x="706" y="14"/>
                </a:lnTo>
                <a:lnTo>
                  <a:pt x="703" y="46"/>
                </a:lnTo>
                <a:lnTo>
                  <a:pt x="706" y="14"/>
                </a:lnTo>
                <a:lnTo>
                  <a:pt x="740" y="18"/>
                </a:lnTo>
                <a:lnTo>
                  <a:pt x="726" y="60"/>
                </a:lnTo>
                <a:lnTo>
                  <a:pt x="706" y="120"/>
                </a:lnTo>
                <a:lnTo>
                  <a:pt x="678" y="236"/>
                </a:lnTo>
                <a:lnTo>
                  <a:pt x="660" y="350"/>
                </a:lnTo>
                <a:lnTo>
                  <a:pt x="650" y="462"/>
                </a:lnTo>
                <a:lnTo>
                  <a:pt x="646" y="517"/>
                </a:lnTo>
                <a:lnTo>
                  <a:pt x="640" y="626"/>
                </a:lnTo>
                <a:lnTo>
                  <a:pt x="629" y="788"/>
                </a:lnTo>
                <a:lnTo>
                  <a:pt x="615" y="895"/>
                </a:lnTo>
                <a:lnTo>
                  <a:pt x="603" y="950"/>
                </a:lnTo>
                <a:lnTo>
                  <a:pt x="603" y="951"/>
                </a:lnTo>
                <a:lnTo>
                  <a:pt x="602" y="954"/>
                </a:lnTo>
                <a:lnTo>
                  <a:pt x="572" y="940"/>
                </a:lnTo>
                <a:close/>
                <a:moveTo>
                  <a:pt x="134" y="199"/>
                </a:moveTo>
                <a:lnTo>
                  <a:pt x="167" y="231"/>
                </a:lnTo>
                <a:lnTo>
                  <a:pt x="234" y="309"/>
                </a:lnTo>
                <a:lnTo>
                  <a:pt x="268" y="354"/>
                </a:lnTo>
                <a:lnTo>
                  <a:pt x="336" y="449"/>
                </a:lnTo>
                <a:lnTo>
                  <a:pt x="461" y="646"/>
                </a:lnTo>
                <a:lnTo>
                  <a:pt x="512" y="736"/>
                </a:lnTo>
                <a:lnTo>
                  <a:pt x="546" y="799"/>
                </a:lnTo>
                <a:lnTo>
                  <a:pt x="572" y="849"/>
                </a:lnTo>
                <a:lnTo>
                  <a:pt x="582" y="768"/>
                </a:lnTo>
                <a:lnTo>
                  <a:pt x="593" y="600"/>
                </a:lnTo>
                <a:lnTo>
                  <a:pt x="597" y="512"/>
                </a:lnTo>
                <a:lnTo>
                  <a:pt x="603" y="409"/>
                </a:lnTo>
                <a:lnTo>
                  <a:pt x="625" y="245"/>
                </a:lnTo>
                <a:lnTo>
                  <a:pt x="650" y="132"/>
                </a:lnTo>
                <a:lnTo>
                  <a:pt x="668" y="75"/>
                </a:lnTo>
                <a:lnTo>
                  <a:pt x="575" y="67"/>
                </a:lnTo>
                <a:lnTo>
                  <a:pt x="488" y="64"/>
                </a:lnTo>
                <a:lnTo>
                  <a:pt x="439" y="65"/>
                </a:lnTo>
                <a:lnTo>
                  <a:pt x="342" y="75"/>
                </a:lnTo>
                <a:lnTo>
                  <a:pt x="243" y="96"/>
                </a:lnTo>
                <a:lnTo>
                  <a:pt x="137" y="131"/>
                </a:lnTo>
                <a:lnTo>
                  <a:pt x="82" y="155"/>
                </a:lnTo>
                <a:lnTo>
                  <a:pt x="108" y="174"/>
                </a:lnTo>
                <a:lnTo>
                  <a:pt x="134" y="19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F9B42EE2-BEEE-4FE4-86CD-C66FDD5AA487}"/>
              </a:ext>
            </a:extLst>
          </p:cNvPr>
          <p:cNvSpPr>
            <a:spLocks/>
          </p:cNvSpPr>
          <p:nvPr/>
        </p:nvSpPr>
        <p:spPr bwMode="auto">
          <a:xfrm>
            <a:off x="8466138" y="5067300"/>
            <a:ext cx="1293812" cy="800100"/>
          </a:xfrm>
          <a:custGeom>
            <a:avLst/>
            <a:gdLst>
              <a:gd name="T0" fmla="*/ 0 w 1631"/>
              <a:gd name="T1" fmla="*/ 2147483646 h 1513"/>
              <a:gd name="T2" fmla="*/ 2147483646 w 1631"/>
              <a:gd name="T3" fmla="*/ 2147483646 h 1513"/>
              <a:gd name="T4" fmla="*/ 2147483646 w 1631"/>
              <a:gd name="T5" fmla="*/ 2147483646 h 1513"/>
              <a:gd name="T6" fmla="*/ 2147483646 w 1631"/>
              <a:gd name="T7" fmla="*/ 2147483646 h 1513"/>
              <a:gd name="T8" fmla="*/ 2147483646 w 1631"/>
              <a:gd name="T9" fmla="*/ 2147483646 h 1513"/>
              <a:gd name="T10" fmla="*/ 2147483646 w 1631"/>
              <a:gd name="T11" fmla="*/ 2147483646 h 1513"/>
              <a:gd name="T12" fmla="*/ 2147483646 w 1631"/>
              <a:gd name="T13" fmla="*/ 2147483646 h 1513"/>
              <a:gd name="T14" fmla="*/ 2147483646 w 1631"/>
              <a:gd name="T15" fmla="*/ 2147483646 h 1513"/>
              <a:gd name="T16" fmla="*/ 2147483646 w 1631"/>
              <a:gd name="T17" fmla="*/ 0 h 1513"/>
              <a:gd name="T18" fmla="*/ 2147483646 w 1631"/>
              <a:gd name="T19" fmla="*/ 2147483646 h 1513"/>
              <a:gd name="T20" fmla="*/ 2147483646 w 1631"/>
              <a:gd name="T21" fmla="*/ 2147483646 h 1513"/>
              <a:gd name="T22" fmla="*/ 2147483646 w 1631"/>
              <a:gd name="T23" fmla="*/ 2147483646 h 1513"/>
              <a:gd name="T24" fmla="*/ 2147483646 w 1631"/>
              <a:gd name="T25" fmla="*/ 2147483646 h 1513"/>
              <a:gd name="T26" fmla="*/ 2147483646 w 1631"/>
              <a:gd name="T27" fmla="*/ 2147483646 h 1513"/>
              <a:gd name="T28" fmla="*/ 2147483646 w 1631"/>
              <a:gd name="T29" fmla="*/ 2147483646 h 1513"/>
              <a:gd name="T30" fmla="*/ 2147483646 w 1631"/>
              <a:gd name="T31" fmla="*/ 2147483646 h 1513"/>
              <a:gd name="T32" fmla="*/ 2147483646 w 1631"/>
              <a:gd name="T33" fmla="*/ 2147483646 h 1513"/>
              <a:gd name="T34" fmla="*/ 2147483646 w 1631"/>
              <a:gd name="T35" fmla="*/ 2147483646 h 1513"/>
              <a:gd name="T36" fmla="*/ 2147483646 w 1631"/>
              <a:gd name="T37" fmla="*/ 2147483646 h 1513"/>
              <a:gd name="T38" fmla="*/ 2147483646 w 1631"/>
              <a:gd name="T39" fmla="*/ 2147483646 h 1513"/>
              <a:gd name="T40" fmla="*/ 2147483646 w 1631"/>
              <a:gd name="T41" fmla="*/ 2147483646 h 1513"/>
              <a:gd name="T42" fmla="*/ 2147483646 w 1631"/>
              <a:gd name="T43" fmla="*/ 2147483646 h 1513"/>
              <a:gd name="T44" fmla="*/ 2147483646 w 1631"/>
              <a:gd name="T45" fmla="*/ 2147483646 h 1513"/>
              <a:gd name="T46" fmla="*/ 2147483646 w 1631"/>
              <a:gd name="T47" fmla="*/ 2147483646 h 1513"/>
              <a:gd name="T48" fmla="*/ 2147483646 w 1631"/>
              <a:gd name="T49" fmla="*/ 2147483646 h 1513"/>
              <a:gd name="T50" fmla="*/ 2147483646 w 1631"/>
              <a:gd name="T51" fmla="*/ 2147483646 h 1513"/>
              <a:gd name="T52" fmla="*/ 2147483646 w 1631"/>
              <a:gd name="T53" fmla="*/ 2147483646 h 1513"/>
              <a:gd name="T54" fmla="*/ 2147483646 w 1631"/>
              <a:gd name="T55" fmla="*/ 2147483646 h 1513"/>
              <a:gd name="T56" fmla="*/ 2147483646 w 1631"/>
              <a:gd name="T57" fmla="*/ 2147483646 h 1513"/>
              <a:gd name="T58" fmla="*/ 2147483646 w 1631"/>
              <a:gd name="T59" fmla="*/ 2147483646 h 1513"/>
              <a:gd name="T60" fmla="*/ 2147483646 w 1631"/>
              <a:gd name="T61" fmla="*/ 2147483646 h 1513"/>
              <a:gd name="T62" fmla="*/ 2147483646 w 1631"/>
              <a:gd name="T63" fmla="*/ 2147483646 h 1513"/>
              <a:gd name="T64" fmla="*/ 2147483646 w 1631"/>
              <a:gd name="T65" fmla="*/ 2147483646 h 1513"/>
              <a:gd name="T66" fmla="*/ 2147483646 w 1631"/>
              <a:gd name="T67" fmla="*/ 2147483646 h 1513"/>
              <a:gd name="T68" fmla="*/ 2147483646 w 1631"/>
              <a:gd name="T69" fmla="*/ 2147483646 h 1513"/>
              <a:gd name="T70" fmla="*/ 2147483646 w 1631"/>
              <a:gd name="T71" fmla="*/ 2147483646 h 1513"/>
              <a:gd name="T72" fmla="*/ 2147483646 w 1631"/>
              <a:gd name="T73" fmla="*/ 2147483646 h 1513"/>
              <a:gd name="T74" fmla="*/ 2147483646 w 1631"/>
              <a:gd name="T75" fmla="*/ 2147483646 h 1513"/>
              <a:gd name="T76" fmla="*/ 2147483646 w 1631"/>
              <a:gd name="T77" fmla="*/ 2147483646 h 1513"/>
              <a:gd name="T78" fmla="*/ 2147483646 w 1631"/>
              <a:gd name="T79" fmla="*/ 2147483646 h 1513"/>
              <a:gd name="T80" fmla="*/ 2147483646 w 1631"/>
              <a:gd name="T81" fmla="*/ 2147483646 h 1513"/>
              <a:gd name="T82" fmla="*/ 2147483646 w 1631"/>
              <a:gd name="T83" fmla="*/ 2147483646 h 1513"/>
              <a:gd name="T84" fmla="*/ 2147483646 w 1631"/>
              <a:gd name="T85" fmla="*/ 2147483646 h 1513"/>
              <a:gd name="T86" fmla="*/ 2147483646 w 1631"/>
              <a:gd name="T87" fmla="*/ 2147483646 h 1513"/>
              <a:gd name="T88" fmla="*/ 2147483646 w 1631"/>
              <a:gd name="T89" fmla="*/ 2147483646 h 1513"/>
              <a:gd name="T90" fmla="*/ 2147483646 w 1631"/>
              <a:gd name="T91" fmla="*/ 2147483646 h 1513"/>
              <a:gd name="T92" fmla="*/ 2147483646 w 1631"/>
              <a:gd name="T93" fmla="*/ 2147483646 h 1513"/>
              <a:gd name="T94" fmla="*/ 2147483646 w 1631"/>
              <a:gd name="T95" fmla="*/ 2147483646 h 1513"/>
              <a:gd name="T96" fmla="*/ 2147483646 w 1631"/>
              <a:gd name="T97" fmla="*/ 2147483646 h 1513"/>
              <a:gd name="T98" fmla="*/ 2147483646 w 1631"/>
              <a:gd name="T99" fmla="*/ 2147483646 h 1513"/>
              <a:gd name="T100" fmla="*/ 2147483646 w 1631"/>
              <a:gd name="T101" fmla="*/ 2147483646 h 1513"/>
              <a:gd name="T102" fmla="*/ 2147483646 w 1631"/>
              <a:gd name="T103" fmla="*/ 2147483646 h 1513"/>
              <a:gd name="T104" fmla="*/ 2147483646 w 1631"/>
              <a:gd name="T105" fmla="*/ 2147483646 h 1513"/>
              <a:gd name="T106" fmla="*/ 2147483646 w 1631"/>
              <a:gd name="T107" fmla="*/ 2147483646 h 1513"/>
              <a:gd name="T108" fmla="*/ 2147483646 w 1631"/>
              <a:gd name="T109" fmla="*/ 2147483646 h 1513"/>
              <a:gd name="T110" fmla="*/ 2147483646 w 1631"/>
              <a:gd name="T111" fmla="*/ 2147483646 h 1513"/>
              <a:gd name="T112" fmla="*/ 2147483646 w 1631"/>
              <a:gd name="T113" fmla="*/ 2147483646 h 1513"/>
              <a:gd name="T114" fmla="*/ 2147483646 w 1631"/>
              <a:gd name="T115" fmla="*/ 2147483646 h 1513"/>
              <a:gd name="T116" fmla="*/ 2147483646 w 1631"/>
              <a:gd name="T117" fmla="*/ 2147483646 h 1513"/>
              <a:gd name="T118" fmla="*/ 0 w 1631"/>
              <a:gd name="T119" fmla="*/ 2147483646 h 151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631" h="1513">
                <a:moveTo>
                  <a:pt x="0" y="698"/>
                </a:moveTo>
                <a:lnTo>
                  <a:pt x="43" y="657"/>
                </a:lnTo>
                <a:lnTo>
                  <a:pt x="107" y="578"/>
                </a:lnTo>
                <a:lnTo>
                  <a:pt x="146" y="512"/>
                </a:lnTo>
                <a:lnTo>
                  <a:pt x="181" y="431"/>
                </a:lnTo>
                <a:lnTo>
                  <a:pt x="208" y="335"/>
                </a:lnTo>
                <a:lnTo>
                  <a:pt x="227" y="218"/>
                </a:lnTo>
                <a:lnTo>
                  <a:pt x="236" y="80"/>
                </a:lnTo>
                <a:lnTo>
                  <a:pt x="236" y="0"/>
                </a:lnTo>
                <a:lnTo>
                  <a:pt x="251" y="69"/>
                </a:lnTo>
                <a:lnTo>
                  <a:pt x="286" y="196"/>
                </a:lnTo>
                <a:lnTo>
                  <a:pt x="328" y="310"/>
                </a:lnTo>
                <a:lnTo>
                  <a:pt x="374" y="413"/>
                </a:lnTo>
                <a:lnTo>
                  <a:pt x="447" y="547"/>
                </a:lnTo>
                <a:lnTo>
                  <a:pt x="542" y="691"/>
                </a:lnTo>
                <a:lnTo>
                  <a:pt x="583" y="747"/>
                </a:lnTo>
                <a:lnTo>
                  <a:pt x="550" y="737"/>
                </a:lnTo>
                <a:lnTo>
                  <a:pt x="495" y="729"/>
                </a:lnTo>
                <a:lnTo>
                  <a:pt x="454" y="733"/>
                </a:lnTo>
                <a:lnTo>
                  <a:pt x="421" y="745"/>
                </a:lnTo>
                <a:lnTo>
                  <a:pt x="398" y="768"/>
                </a:lnTo>
                <a:lnTo>
                  <a:pt x="380" y="796"/>
                </a:lnTo>
                <a:lnTo>
                  <a:pt x="358" y="842"/>
                </a:lnTo>
                <a:lnTo>
                  <a:pt x="344" y="874"/>
                </a:lnTo>
                <a:lnTo>
                  <a:pt x="326" y="916"/>
                </a:lnTo>
                <a:lnTo>
                  <a:pt x="306" y="991"/>
                </a:lnTo>
                <a:lnTo>
                  <a:pt x="304" y="1054"/>
                </a:lnTo>
                <a:lnTo>
                  <a:pt x="319" y="1107"/>
                </a:lnTo>
                <a:lnTo>
                  <a:pt x="348" y="1149"/>
                </a:lnTo>
                <a:lnTo>
                  <a:pt x="391" y="1182"/>
                </a:lnTo>
                <a:lnTo>
                  <a:pt x="447" y="1209"/>
                </a:lnTo>
                <a:lnTo>
                  <a:pt x="514" y="1225"/>
                </a:lnTo>
                <a:lnTo>
                  <a:pt x="632" y="1241"/>
                </a:lnTo>
                <a:lnTo>
                  <a:pt x="821" y="1242"/>
                </a:lnTo>
                <a:lnTo>
                  <a:pt x="1145" y="1216"/>
                </a:lnTo>
                <a:lnTo>
                  <a:pt x="1375" y="1189"/>
                </a:lnTo>
                <a:lnTo>
                  <a:pt x="1631" y="1507"/>
                </a:lnTo>
                <a:lnTo>
                  <a:pt x="1423" y="1513"/>
                </a:lnTo>
                <a:lnTo>
                  <a:pt x="1149" y="1507"/>
                </a:lnTo>
                <a:lnTo>
                  <a:pt x="985" y="1496"/>
                </a:lnTo>
                <a:lnTo>
                  <a:pt x="837" y="1478"/>
                </a:lnTo>
                <a:lnTo>
                  <a:pt x="705" y="1454"/>
                </a:lnTo>
                <a:lnTo>
                  <a:pt x="589" y="1425"/>
                </a:lnTo>
                <a:lnTo>
                  <a:pt x="488" y="1390"/>
                </a:lnTo>
                <a:lnTo>
                  <a:pt x="402" y="1348"/>
                </a:lnTo>
                <a:lnTo>
                  <a:pt x="332" y="1301"/>
                </a:lnTo>
                <a:lnTo>
                  <a:pt x="276" y="1249"/>
                </a:lnTo>
                <a:lnTo>
                  <a:pt x="235" y="1190"/>
                </a:lnTo>
                <a:lnTo>
                  <a:pt x="208" y="1126"/>
                </a:lnTo>
                <a:lnTo>
                  <a:pt x="197" y="1056"/>
                </a:lnTo>
                <a:lnTo>
                  <a:pt x="199" y="981"/>
                </a:lnTo>
                <a:lnTo>
                  <a:pt x="215" y="900"/>
                </a:lnTo>
                <a:lnTo>
                  <a:pt x="230" y="858"/>
                </a:lnTo>
                <a:lnTo>
                  <a:pt x="224" y="823"/>
                </a:lnTo>
                <a:lnTo>
                  <a:pt x="208" y="773"/>
                </a:lnTo>
                <a:lnTo>
                  <a:pt x="185" y="740"/>
                </a:lnTo>
                <a:lnTo>
                  <a:pt x="157" y="720"/>
                </a:lnTo>
                <a:lnTo>
                  <a:pt x="106" y="708"/>
                </a:lnTo>
                <a:lnTo>
                  <a:pt x="33" y="703"/>
                </a:lnTo>
                <a:lnTo>
                  <a:pt x="0" y="698"/>
                </a:lnTo>
                <a:close/>
              </a:path>
            </a:pathLst>
          </a:custGeom>
          <a:solidFill>
            <a:srgbClr val="707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1DFE59EB-7BA3-4638-9007-247730A5B8C4}"/>
              </a:ext>
            </a:extLst>
          </p:cNvPr>
          <p:cNvSpPr>
            <a:spLocks noEditPoints="1"/>
          </p:cNvSpPr>
          <p:nvPr/>
        </p:nvSpPr>
        <p:spPr bwMode="auto">
          <a:xfrm>
            <a:off x="8416925" y="5062538"/>
            <a:ext cx="1390650" cy="820737"/>
          </a:xfrm>
          <a:custGeom>
            <a:avLst/>
            <a:gdLst>
              <a:gd name="T0" fmla="*/ 2147483646 w 1754"/>
              <a:gd name="T1" fmla="*/ 2147483646 h 1551"/>
              <a:gd name="T2" fmla="*/ 2147483646 w 1754"/>
              <a:gd name="T3" fmla="*/ 2147483646 h 1551"/>
              <a:gd name="T4" fmla="*/ 2147483646 w 1754"/>
              <a:gd name="T5" fmla="*/ 2147483646 h 1551"/>
              <a:gd name="T6" fmla="*/ 2147483646 w 1754"/>
              <a:gd name="T7" fmla="*/ 2147483646 h 1551"/>
              <a:gd name="T8" fmla="*/ 2147483646 w 1754"/>
              <a:gd name="T9" fmla="*/ 2147483646 h 1551"/>
              <a:gd name="T10" fmla="*/ 2147483646 w 1754"/>
              <a:gd name="T11" fmla="*/ 2147483646 h 1551"/>
              <a:gd name="T12" fmla="*/ 2147483646 w 1754"/>
              <a:gd name="T13" fmla="*/ 2147483646 h 1551"/>
              <a:gd name="T14" fmla="*/ 2147483646 w 1754"/>
              <a:gd name="T15" fmla="*/ 2147483646 h 1551"/>
              <a:gd name="T16" fmla="*/ 2147483646 w 1754"/>
              <a:gd name="T17" fmla="*/ 2147483646 h 1551"/>
              <a:gd name="T18" fmla="*/ 2147483646 w 1754"/>
              <a:gd name="T19" fmla="*/ 2147483646 h 1551"/>
              <a:gd name="T20" fmla="*/ 2147483646 w 1754"/>
              <a:gd name="T21" fmla="*/ 2147483646 h 1551"/>
              <a:gd name="T22" fmla="*/ 2147483646 w 1754"/>
              <a:gd name="T23" fmla="*/ 2147483646 h 1551"/>
              <a:gd name="T24" fmla="*/ 2147483646 w 1754"/>
              <a:gd name="T25" fmla="*/ 2147483646 h 1551"/>
              <a:gd name="T26" fmla="*/ 2147483646 w 1754"/>
              <a:gd name="T27" fmla="*/ 2147483646 h 1551"/>
              <a:gd name="T28" fmla="*/ 2147483646 w 1754"/>
              <a:gd name="T29" fmla="*/ 2147483646 h 1551"/>
              <a:gd name="T30" fmla="*/ 2147483646 w 1754"/>
              <a:gd name="T31" fmla="*/ 2147483646 h 1551"/>
              <a:gd name="T32" fmla="*/ 2147483646 w 1754"/>
              <a:gd name="T33" fmla="*/ 2147483646 h 1551"/>
              <a:gd name="T34" fmla="*/ 2147483646 w 1754"/>
              <a:gd name="T35" fmla="*/ 2147483646 h 1551"/>
              <a:gd name="T36" fmla="*/ 2147483646 w 1754"/>
              <a:gd name="T37" fmla="*/ 2147483646 h 1551"/>
              <a:gd name="T38" fmla="*/ 2147483646 w 1754"/>
              <a:gd name="T39" fmla="*/ 2147483646 h 1551"/>
              <a:gd name="T40" fmla="*/ 2147483646 w 1754"/>
              <a:gd name="T41" fmla="*/ 2147483646 h 1551"/>
              <a:gd name="T42" fmla="*/ 2147483646 w 1754"/>
              <a:gd name="T43" fmla="*/ 2147483646 h 1551"/>
              <a:gd name="T44" fmla="*/ 2147483646 w 1754"/>
              <a:gd name="T45" fmla="*/ 2147483646 h 1551"/>
              <a:gd name="T46" fmla="*/ 2147483646 w 1754"/>
              <a:gd name="T47" fmla="*/ 2147483646 h 1551"/>
              <a:gd name="T48" fmla="*/ 2147483646 w 1754"/>
              <a:gd name="T49" fmla="*/ 2147483646 h 1551"/>
              <a:gd name="T50" fmla="*/ 2147483646 w 1754"/>
              <a:gd name="T51" fmla="*/ 2147483646 h 1551"/>
              <a:gd name="T52" fmla="*/ 2147483646 w 1754"/>
              <a:gd name="T53" fmla="*/ 2147483646 h 1551"/>
              <a:gd name="T54" fmla="*/ 2147483646 w 1754"/>
              <a:gd name="T55" fmla="*/ 2147483646 h 1551"/>
              <a:gd name="T56" fmla="*/ 2147483646 w 1754"/>
              <a:gd name="T57" fmla="*/ 2147483646 h 1551"/>
              <a:gd name="T58" fmla="*/ 2147483646 w 1754"/>
              <a:gd name="T59" fmla="*/ 2147483646 h 1551"/>
              <a:gd name="T60" fmla="*/ 2147483646 w 1754"/>
              <a:gd name="T61" fmla="*/ 2147483646 h 1551"/>
              <a:gd name="T62" fmla="*/ 2147483646 w 1754"/>
              <a:gd name="T63" fmla="*/ 2147483646 h 1551"/>
              <a:gd name="T64" fmla="*/ 2147483646 w 1754"/>
              <a:gd name="T65" fmla="*/ 2147483646 h 1551"/>
              <a:gd name="T66" fmla="*/ 2147483646 w 1754"/>
              <a:gd name="T67" fmla="*/ 2147483646 h 1551"/>
              <a:gd name="T68" fmla="*/ 2147483646 w 1754"/>
              <a:gd name="T69" fmla="*/ 2147483646 h 1551"/>
              <a:gd name="T70" fmla="*/ 2147483646 w 1754"/>
              <a:gd name="T71" fmla="*/ 2147483646 h 1551"/>
              <a:gd name="T72" fmla="*/ 2147483646 w 1754"/>
              <a:gd name="T73" fmla="*/ 2147483646 h 1551"/>
              <a:gd name="T74" fmla="*/ 2147483646 w 1754"/>
              <a:gd name="T75" fmla="*/ 2147483646 h 1551"/>
              <a:gd name="T76" fmla="*/ 2147483646 w 1754"/>
              <a:gd name="T77" fmla="*/ 2147483646 h 1551"/>
              <a:gd name="T78" fmla="*/ 2147483646 w 1754"/>
              <a:gd name="T79" fmla="*/ 2147483646 h 1551"/>
              <a:gd name="T80" fmla="*/ 2147483646 w 1754"/>
              <a:gd name="T81" fmla="*/ 2147483646 h 1551"/>
              <a:gd name="T82" fmla="*/ 2147483646 w 1754"/>
              <a:gd name="T83" fmla="*/ 2147483646 h 1551"/>
              <a:gd name="T84" fmla="*/ 2147483646 w 1754"/>
              <a:gd name="T85" fmla="*/ 2147483646 h 1551"/>
              <a:gd name="T86" fmla="*/ 2147483646 w 1754"/>
              <a:gd name="T87" fmla="*/ 2147483646 h 1551"/>
              <a:gd name="T88" fmla="*/ 2147483646 w 1754"/>
              <a:gd name="T89" fmla="*/ 2147483646 h 1551"/>
              <a:gd name="T90" fmla="*/ 2147483646 w 1754"/>
              <a:gd name="T91" fmla="*/ 2147483646 h 1551"/>
              <a:gd name="T92" fmla="*/ 2147483646 w 1754"/>
              <a:gd name="T93" fmla="*/ 2147483646 h 1551"/>
              <a:gd name="T94" fmla="*/ 2147483646 w 1754"/>
              <a:gd name="T95" fmla="*/ 2147483646 h 1551"/>
              <a:gd name="T96" fmla="*/ 2147483646 w 1754"/>
              <a:gd name="T97" fmla="*/ 2147483646 h 1551"/>
              <a:gd name="T98" fmla="*/ 2147483646 w 1754"/>
              <a:gd name="T99" fmla="*/ 2147483646 h 1551"/>
              <a:gd name="T100" fmla="*/ 2147483646 w 1754"/>
              <a:gd name="T101" fmla="*/ 2147483646 h 155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54" h="1551">
                <a:moveTo>
                  <a:pt x="710" y="1482"/>
                </a:moveTo>
                <a:lnTo>
                  <a:pt x="641" y="1463"/>
                </a:lnTo>
                <a:lnTo>
                  <a:pt x="522" y="1420"/>
                </a:lnTo>
                <a:lnTo>
                  <a:pt x="423" y="1367"/>
                </a:lnTo>
                <a:lnTo>
                  <a:pt x="345" y="1304"/>
                </a:lnTo>
                <a:lnTo>
                  <a:pt x="314" y="1270"/>
                </a:lnTo>
                <a:lnTo>
                  <a:pt x="296" y="1244"/>
                </a:lnTo>
                <a:lnTo>
                  <a:pt x="266" y="1191"/>
                </a:lnTo>
                <a:lnTo>
                  <a:pt x="246" y="1133"/>
                </a:lnTo>
                <a:lnTo>
                  <a:pt x="236" y="1071"/>
                </a:lnTo>
                <a:lnTo>
                  <a:pt x="235" y="1038"/>
                </a:lnTo>
                <a:lnTo>
                  <a:pt x="237" y="996"/>
                </a:lnTo>
                <a:lnTo>
                  <a:pt x="252" y="907"/>
                </a:lnTo>
                <a:lnTo>
                  <a:pt x="267" y="861"/>
                </a:lnTo>
                <a:lnTo>
                  <a:pt x="263" y="834"/>
                </a:lnTo>
                <a:lnTo>
                  <a:pt x="250" y="798"/>
                </a:lnTo>
                <a:lnTo>
                  <a:pt x="242" y="785"/>
                </a:lnTo>
                <a:lnTo>
                  <a:pt x="233" y="774"/>
                </a:lnTo>
                <a:lnTo>
                  <a:pt x="211" y="759"/>
                </a:lnTo>
                <a:lnTo>
                  <a:pt x="198" y="755"/>
                </a:lnTo>
                <a:lnTo>
                  <a:pt x="167" y="748"/>
                </a:lnTo>
                <a:lnTo>
                  <a:pt x="95" y="744"/>
                </a:lnTo>
                <a:lnTo>
                  <a:pt x="57" y="737"/>
                </a:lnTo>
                <a:lnTo>
                  <a:pt x="62" y="706"/>
                </a:lnTo>
                <a:lnTo>
                  <a:pt x="75" y="732"/>
                </a:lnTo>
                <a:lnTo>
                  <a:pt x="62" y="706"/>
                </a:lnTo>
                <a:lnTo>
                  <a:pt x="57" y="737"/>
                </a:lnTo>
                <a:lnTo>
                  <a:pt x="0" y="721"/>
                </a:lnTo>
                <a:lnTo>
                  <a:pt x="48" y="678"/>
                </a:lnTo>
                <a:lnTo>
                  <a:pt x="89" y="640"/>
                </a:lnTo>
                <a:lnTo>
                  <a:pt x="148" y="568"/>
                </a:lnTo>
                <a:lnTo>
                  <a:pt x="185" y="509"/>
                </a:lnTo>
                <a:lnTo>
                  <a:pt x="201" y="474"/>
                </a:lnTo>
                <a:lnTo>
                  <a:pt x="217" y="438"/>
                </a:lnTo>
                <a:lnTo>
                  <a:pt x="243" y="352"/>
                </a:lnTo>
                <a:lnTo>
                  <a:pt x="263" y="247"/>
                </a:lnTo>
                <a:lnTo>
                  <a:pt x="274" y="121"/>
                </a:lnTo>
                <a:lnTo>
                  <a:pt x="275" y="50"/>
                </a:lnTo>
                <a:lnTo>
                  <a:pt x="275" y="31"/>
                </a:lnTo>
                <a:lnTo>
                  <a:pt x="275" y="10"/>
                </a:lnTo>
                <a:lnTo>
                  <a:pt x="322" y="0"/>
                </a:lnTo>
                <a:lnTo>
                  <a:pt x="337" y="67"/>
                </a:lnTo>
                <a:lnTo>
                  <a:pt x="372" y="191"/>
                </a:lnTo>
                <a:lnTo>
                  <a:pt x="413" y="303"/>
                </a:lnTo>
                <a:lnTo>
                  <a:pt x="457" y="403"/>
                </a:lnTo>
                <a:lnTo>
                  <a:pt x="529" y="536"/>
                </a:lnTo>
                <a:lnTo>
                  <a:pt x="621" y="677"/>
                </a:lnTo>
                <a:lnTo>
                  <a:pt x="664" y="732"/>
                </a:lnTo>
                <a:lnTo>
                  <a:pt x="725" y="815"/>
                </a:lnTo>
                <a:lnTo>
                  <a:pt x="639" y="787"/>
                </a:lnTo>
                <a:lnTo>
                  <a:pt x="613" y="778"/>
                </a:lnTo>
                <a:lnTo>
                  <a:pt x="569" y="770"/>
                </a:lnTo>
                <a:lnTo>
                  <a:pt x="551" y="769"/>
                </a:lnTo>
                <a:lnTo>
                  <a:pt x="521" y="771"/>
                </a:lnTo>
                <a:lnTo>
                  <a:pt x="484" y="791"/>
                </a:lnTo>
                <a:lnTo>
                  <a:pt x="473" y="806"/>
                </a:lnTo>
                <a:lnTo>
                  <a:pt x="451" y="845"/>
                </a:lnTo>
                <a:lnTo>
                  <a:pt x="428" y="898"/>
                </a:lnTo>
                <a:lnTo>
                  <a:pt x="411" y="940"/>
                </a:lnTo>
                <a:lnTo>
                  <a:pt x="393" y="1011"/>
                </a:lnTo>
                <a:lnTo>
                  <a:pt x="392" y="1039"/>
                </a:lnTo>
                <a:lnTo>
                  <a:pt x="393" y="1063"/>
                </a:lnTo>
                <a:lnTo>
                  <a:pt x="405" y="1102"/>
                </a:lnTo>
                <a:lnTo>
                  <a:pt x="416" y="1119"/>
                </a:lnTo>
                <a:lnTo>
                  <a:pt x="430" y="1134"/>
                </a:lnTo>
                <a:lnTo>
                  <a:pt x="469" y="1164"/>
                </a:lnTo>
                <a:lnTo>
                  <a:pt x="494" y="1175"/>
                </a:lnTo>
                <a:lnTo>
                  <a:pt x="521" y="1186"/>
                </a:lnTo>
                <a:lnTo>
                  <a:pt x="586" y="1203"/>
                </a:lnTo>
                <a:lnTo>
                  <a:pt x="702" y="1217"/>
                </a:lnTo>
                <a:lnTo>
                  <a:pt x="792" y="1218"/>
                </a:lnTo>
                <a:lnTo>
                  <a:pt x="938" y="1215"/>
                </a:lnTo>
                <a:lnTo>
                  <a:pt x="1264" y="1184"/>
                </a:lnTo>
                <a:lnTo>
                  <a:pt x="1436" y="1165"/>
                </a:lnTo>
                <a:lnTo>
                  <a:pt x="1447" y="1164"/>
                </a:lnTo>
                <a:lnTo>
                  <a:pt x="1754" y="1546"/>
                </a:lnTo>
                <a:lnTo>
                  <a:pt x="1694" y="1547"/>
                </a:lnTo>
                <a:lnTo>
                  <a:pt x="1567" y="1551"/>
                </a:lnTo>
                <a:lnTo>
                  <a:pt x="1447" y="1551"/>
                </a:lnTo>
                <a:lnTo>
                  <a:pt x="1334" y="1551"/>
                </a:lnTo>
                <a:lnTo>
                  <a:pt x="1128" y="1543"/>
                </a:lnTo>
                <a:lnTo>
                  <a:pt x="944" y="1525"/>
                </a:lnTo>
                <a:lnTo>
                  <a:pt x="782" y="1498"/>
                </a:lnTo>
                <a:lnTo>
                  <a:pt x="710" y="1482"/>
                </a:lnTo>
                <a:close/>
                <a:moveTo>
                  <a:pt x="170" y="684"/>
                </a:moveTo>
                <a:lnTo>
                  <a:pt x="199" y="688"/>
                </a:lnTo>
                <a:lnTo>
                  <a:pt x="241" y="704"/>
                </a:lnTo>
                <a:lnTo>
                  <a:pt x="267" y="725"/>
                </a:lnTo>
                <a:lnTo>
                  <a:pt x="279" y="741"/>
                </a:lnTo>
                <a:lnTo>
                  <a:pt x="293" y="763"/>
                </a:lnTo>
                <a:lnTo>
                  <a:pt x="311" y="823"/>
                </a:lnTo>
                <a:lnTo>
                  <a:pt x="317" y="862"/>
                </a:lnTo>
                <a:lnTo>
                  <a:pt x="317" y="871"/>
                </a:lnTo>
                <a:lnTo>
                  <a:pt x="315" y="879"/>
                </a:lnTo>
                <a:lnTo>
                  <a:pt x="300" y="922"/>
                </a:lnTo>
                <a:lnTo>
                  <a:pt x="285" y="1002"/>
                </a:lnTo>
                <a:lnTo>
                  <a:pt x="284" y="1038"/>
                </a:lnTo>
                <a:lnTo>
                  <a:pt x="285" y="1064"/>
                </a:lnTo>
                <a:lnTo>
                  <a:pt x="293" y="1112"/>
                </a:lnTo>
                <a:lnTo>
                  <a:pt x="308" y="1158"/>
                </a:lnTo>
                <a:lnTo>
                  <a:pt x="332" y="1201"/>
                </a:lnTo>
                <a:lnTo>
                  <a:pt x="347" y="1222"/>
                </a:lnTo>
                <a:lnTo>
                  <a:pt x="365" y="1243"/>
                </a:lnTo>
                <a:lnTo>
                  <a:pt x="407" y="1281"/>
                </a:lnTo>
                <a:lnTo>
                  <a:pt x="459" y="1317"/>
                </a:lnTo>
                <a:lnTo>
                  <a:pt x="521" y="1350"/>
                </a:lnTo>
                <a:lnTo>
                  <a:pt x="556" y="1366"/>
                </a:lnTo>
                <a:lnTo>
                  <a:pt x="631" y="1394"/>
                </a:lnTo>
                <a:lnTo>
                  <a:pt x="813" y="1440"/>
                </a:lnTo>
                <a:lnTo>
                  <a:pt x="1036" y="1470"/>
                </a:lnTo>
                <a:lnTo>
                  <a:pt x="1299" y="1486"/>
                </a:lnTo>
                <a:lnTo>
                  <a:pt x="1447" y="1487"/>
                </a:lnTo>
                <a:lnTo>
                  <a:pt x="1538" y="1487"/>
                </a:lnTo>
                <a:lnTo>
                  <a:pt x="1633" y="1484"/>
                </a:lnTo>
                <a:lnTo>
                  <a:pt x="1430" y="1230"/>
                </a:lnTo>
                <a:lnTo>
                  <a:pt x="1260" y="1250"/>
                </a:lnTo>
                <a:lnTo>
                  <a:pt x="937" y="1279"/>
                </a:lnTo>
                <a:lnTo>
                  <a:pt x="792" y="1283"/>
                </a:lnTo>
                <a:lnTo>
                  <a:pt x="723" y="1282"/>
                </a:lnTo>
                <a:lnTo>
                  <a:pt x="597" y="1271"/>
                </a:lnTo>
                <a:lnTo>
                  <a:pt x="543" y="1258"/>
                </a:lnTo>
                <a:lnTo>
                  <a:pt x="493" y="1244"/>
                </a:lnTo>
                <a:lnTo>
                  <a:pt x="430" y="1211"/>
                </a:lnTo>
                <a:lnTo>
                  <a:pt x="396" y="1182"/>
                </a:lnTo>
                <a:lnTo>
                  <a:pt x="381" y="1164"/>
                </a:lnTo>
                <a:lnTo>
                  <a:pt x="364" y="1138"/>
                </a:lnTo>
                <a:lnTo>
                  <a:pt x="344" y="1076"/>
                </a:lnTo>
                <a:lnTo>
                  <a:pt x="343" y="1039"/>
                </a:lnTo>
                <a:lnTo>
                  <a:pt x="344" y="1000"/>
                </a:lnTo>
                <a:lnTo>
                  <a:pt x="366" y="912"/>
                </a:lnTo>
                <a:lnTo>
                  <a:pt x="386" y="865"/>
                </a:lnTo>
                <a:lnTo>
                  <a:pt x="406" y="815"/>
                </a:lnTo>
                <a:lnTo>
                  <a:pt x="437" y="762"/>
                </a:lnTo>
                <a:lnTo>
                  <a:pt x="446" y="749"/>
                </a:lnTo>
                <a:lnTo>
                  <a:pt x="470" y="728"/>
                </a:lnTo>
                <a:lnTo>
                  <a:pt x="498" y="713"/>
                </a:lnTo>
                <a:lnTo>
                  <a:pt x="532" y="704"/>
                </a:lnTo>
                <a:lnTo>
                  <a:pt x="551" y="704"/>
                </a:lnTo>
                <a:lnTo>
                  <a:pt x="563" y="704"/>
                </a:lnTo>
                <a:lnTo>
                  <a:pt x="576" y="706"/>
                </a:lnTo>
                <a:lnTo>
                  <a:pt x="543" y="660"/>
                </a:lnTo>
                <a:lnTo>
                  <a:pt x="476" y="551"/>
                </a:lnTo>
                <a:lnTo>
                  <a:pt x="408" y="423"/>
                </a:lnTo>
                <a:lnTo>
                  <a:pt x="345" y="273"/>
                </a:lnTo>
                <a:lnTo>
                  <a:pt x="318" y="188"/>
                </a:lnTo>
                <a:lnTo>
                  <a:pt x="314" y="239"/>
                </a:lnTo>
                <a:lnTo>
                  <a:pt x="300" y="328"/>
                </a:lnTo>
                <a:lnTo>
                  <a:pt x="280" y="407"/>
                </a:lnTo>
                <a:lnTo>
                  <a:pt x="257" y="477"/>
                </a:lnTo>
                <a:lnTo>
                  <a:pt x="243" y="508"/>
                </a:lnTo>
                <a:lnTo>
                  <a:pt x="218" y="561"/>
                </a:lnTo>
                <a:lnTo>
                  <a:pt x="159" y="647"/>
                </a:lnTo>
                <a:lnTo>
                  <a:pt x="128" y="681"/>
                </a:lnTo>
                <a:lnTo>
                  <a:pt x="149" y="682"/>
                </a:lnTo>
                <a:lnTo>
                  <a:pt x="170" y="6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F8F53046-A909-4398-A6A3-065B0B1E4170}"/>
              </a:ext>
            </a:extLst>
          </p:cNvPr>
          <p:cNvSpPr>
            <a:spLocks noEditPoints="1"/>
          </p:cNvSpPr>
          <p:nvPr/>
        </p:nvSpPr>
        <p:spPr bwMode="auto">
          <a:xfrm>
            <a:off x="11063288" y="2898775"/>
            <a:ext cx="1090612" cy="947738"/>
          </a:xfrm>
          <a:custGeom>
            <a:avLst/>
            <a:gdLst>
              <a:gd name="T0" fmla="*/ 2147483646 w 1374"/>
              <a:gd name="T1" fmla="*/ 2147483646 h 1789"/>
              <a:gd name="T2" fmla="*/ 2147483646 w 1374"/>
              <a:gd name="T3" fmla="*/ 2147483646 h 1789"/>
              <a:gd name="T4" fmla="*/ 2147483646 w 1374"/>
              <a:gd name="T5" fmla="*/ 2147483646 h 1789"/>
              <a:gd name="T6" fmla="*/ 2147483646 w 1374"/>
              <a:gd name="T7" fmla="*/ 2147483646 h 1789"/>
              <a:gd name="T8" fmla="*/ 2147483646 w 1374"/>
              <a:gd name="T9" fmla="*/ 2147483646 h 1789"/>
              <a:gd name="T10" fmla="*/ 2147483646 w 1374"/>
              <a:gd name="T11" fmla="*/ 2147483646 h 1789"/>
              <a:gd name="T12" fmla="*/ 2147483646 w 1374"/>
              <a:gd name="T13" fmla="*/ 2147483646 h 1789"/>
              <a:gd name="T14" fmla="*/ 2147483646 w 1374"/>
              <a:gd name="T15" fmla="*/ 2147483646 h 1789"/>
              <a:gd name="T16" fmla="*/ 2147483646 w 1374"/>
              <a:gd name="T17" fmla="*/ 2147483646 h 1789"/>
              <a:gd name="T18" fmla="*/ 2147483646 w 1374"/>
              <a:gd name="T19" fmla="*/ 2147483646 h 1789"/>
              <a:gd name="T20" fmla="*/ 2147483646 w 1374"/>
              <a:gd name="T21" fmla="*/ 2147483646 h 1789"/>
              <a:gd name="T22" fmla="*/ 2147483646 w 1374"/>
              <a:gd name="T23" fmla="*/ 2147483646 h 1789"/>
              <a:gd name="T24" fmla="*/ 2147483646 w 1374"/>
              <a:gd name="T25" fmla="*/ 0 h 1789"/>
              <a:gd name="T26" fmla="*/ 2147483646 w 1374"/>
              <a:gd name="T27" fmla="*/ 2147483646 h 1789"/>
              <a:gd name="T28" fmla="*/ 2147483646 w 1374"/>
              <a:gd name="T29" fmla="*/ 2147483646 h 1789"/>
              <a:gd name="T30" fmla="*/ 2147483646 w 1374"/>
              <a:gd name="T31" fmla="*/ 2147483646 h 1789"/>
              <a:gd name="T32" fmla="*/ 2147483646 w 1374"/>
              <a:gd name="T33" fmla="*/ 2147483646 h 1789"/>
              <a:gd name="T34" fmla="*/ 2147483646 w 1374"/>
              <a:gd name="T35" fmla="*/ 2147483646 h 1789"/>
              <a:gd name="T36" fmla="*/ 2147483646 w 1374"/>
              <a:gd name="T37" fmla="*/ 2147483646 h 1789"/>
              <a:gd name="T38" fmla="*/ 2147483646 w 1374"/>
              <a:gd name="T39" fmla="*/ 2147483646 h 1789"/>
              <a:gd name="T40" fmla="*/ 2147483646 w 1374"/>
              <a:gd name="T41" fmla="*/ 2147483646 h 1789"/>
              <a:gd name="T42" fmla="*/ 2147483646 w 1374"/>
              <a:gd name="T43" fmla="*/ 2147483646 h 1789"/>
              <a:gd name="T44" fmla="*/ 2147483646 w 1374"/>
              <a:gd name="T45" fmla="*/ 2147483646 h 1789"/>
              <a:gd name="T46" fmla="*/ 2147483646 w 1374"/>
              <a:gd name="T47" fmla="*/ 2147483646 h 1789"/>
              <a:gd name="T48" fmla="*/ 2147483646 w 1374"/>
              <a:gd name="T49" fmla="*/ 2147483646 h 1789"/>
              <a:gd name="T50" fmla="*/ 2147483646 w 1374"/>
              <a:gd name="T51" fmla="*/ 2147483646 h 1789"/>
              <a:gd name="T52" fmla="*/ 2147483646 w 1374"/>
              <a:gd name="T53" fmla="*/ 2147483646 h 1789"/>
              <a:gd name="T54" fmla="*/ 2147483646 w 1374"/>
              <a:gd name="T55" fmla="*/ 2147483646 h 1789"/>
              <a:gd name="T56" fmla="*/ 2147483646 w 1374"/>
              <a:gd name="T57" fmla="*/ 2147483646 h 1789"/>
              <a:gd name="T58" fmla="*/ 2147483646 w 1374"/>
              <a:gd name="T59" fmla="*/ 2147483646 h 1789"/>
              <a:gd name="T60" fmla="*/ 2147483646 w 1374"/>
              <a:gd name="T61" fmla="*/ 2147483646 h 1789"/>
              <a:gd name="T62" fmla="*/ 2147483646 w 1374"/>
              <a:gd name="T63" fmla="*/ 2147483646 h 1789"/>
              <a:gd name="T64" fmla="*/ 2147483646 w 1374"/>
              <a:gd name="T65" fmla="*/ 2147483646 h 1789"/>
              <a:gd name="T66" fmla="*/ 2147483646 w 1374"/>
              <a:gd name="T67" fmla="*/ 2147483646 h 1789"/>
              <a:gd name="T68" fmla="*/ 2147483646 w 1374"/>
              <a:gd name="T69" fmla="*/ 2147483646 h 1789"/>
              <a:gd name="T70" fmla="*/ 2147483646 w 1374"/>
              <a:gd name="T71" fmla="*/ 2147483646 h 1789"/>
              <a:gd name="T72" fmla="*/ 2147483646 w 1374"/>
              <a:gd name="T73" fmla="*/ 2147483646 h 1789"/>
              <a:gd name="T74" fmla="*/ 2147483646 w 1374"/>
              <a:gd name="T75" fmla="*/ 2147483646 h 1789"/>
              <a:gd name="T76" fmla="*/ 2147483646 w 1374"/>
              <a:gd name="T77" fmla="*/ 2147483646 h 1789"/>
              <a:gd name="T78" fmla="*/ 2147483646 w 1374"/>
              <a:gd name="T79" fmla="*/ 2147483646 h 17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374" h="1789">
                <a:moveTo>
                  <a:pt x="252" y="29"/>
                </a:moveTo>
                <a:lnTo>
                  <a:pt x="262" y="46"/>
                </a:lnTo>
                <a:lnTo>
                  <a:pt x="271" y="88"/>
                </a:lnTo>
                <a:lnTo>
                  <a:pt x="268" y="112"/>
                </a:lnTo>
                <a:lnTo>
                  <a:pt x="232" y="320"/>
                </a:lnTo>
                <a:lnTo>
                  <a:pt x="196" y="526"/>
                </a:lnTo>
                <a:lnTo>
                  <a:pt x="167" y="684"/>
                </a:lnTo>
                <a:lnTo>
                  <a:pt x="134" y="833"/>
                </a:lnTo>
                <a:lnTo>
                  <a:pt x="118" y="887"/>
                </a:lnTo>
                <a:lnTo>
                  <a:pt x="113" y="897"/>
                </a:lnTo>
                <a:lnTo>
                  <a:pt x="101" y="913"/>
                </a:lnTo>
                <a:lnTo>
                  <a:pt x="79" y="928"/>
                </a:lnTo>
                <a:lnTo>
                  <a:pt x="56" y="928"/>
                </a:lnTo>
                <a:lnTo>
                  <a:pt x="33" y="913"/>
                </a:lnTo>
                <a:lnTo>
                  <a:pt x="20" y="899"/>
                </a:lnTo>
                <a:lnTo>
                  <a:pt x="8" y="882"/>
                </a:lnTo>
                <a:lnTo>
                  <a:pt x="0" y="840"/>
                </a:lnTo>
                <a:lnTo>
                  <a:pt x="3" y="816"/>
                </a:lnTo>
                <a:lnTo>
                  <a:pt x="40" y="608"/>
                </a:lnTo>
                <a:lnTo>
                  <a:pt x="75" y="402"/>
                </a:lnTo>
                <a:lnTo>
                  <a:pt x="104" y="244"/>
                </a:lnTo>
                <a:lnTo>
                  <a:pt x="137" y="95"/>
                </a:lnTo>
                <a:lnTo>
                  <a:pt x="153" y="41"/>
                </a:lnTo>
                <a:lnTo>
                  <a:pt x="159" y="31"/>
                </a:lnTo>
                <a:lnTo>
                  <a:pt x="170" y="15"/>
                </a:lnTo>
                <a:lnTo>
                  <a:pt x="193" y="0"/>
                </a:lnTo>
                <a:lnTo>
                  <a:pt x="216" y="0"/>
                </a:lnTo>
                <a:lnTo>
                  <a:pt x="239" y="15"/>
                </a:lnTo>
                <a:lnTo>
                  <a:pt x="252" y="29"/>
                </a:lnTo>
                <a:close/>
                <a:moveTo>
                  <a:pt x="850" y="650"/>
                </a:moveTo>
                <a:lnTo>
                  <a:pt x="860" y="664"/>
                </a:lnTo>
                <a:lnTo>
                  <a:pt x="872" y="695"/>
                </a:lnTo>
                <a:lnTo>
                  <a:pt x="872" y="724"/>
                </a:lnTo>
                <a:lnTo>
                  <a:pt x="861" y="755"/>
                </a:lnTo>
                <a:lnTo>
                  <a:pt x="851" y="770"/>
                </a:lnTo>
                <a:lnTo>
                  <a:pt x="449" y="1325"/>
                </a:lnTo>
                <a:lnTo>
                  <a:pt x="437" y="1339"/>
                </a:lnTo>
                <a:lnTo>
                  <a:pt x="415" y="1355"/>
                </a:lnTo>
                <a:lnTo>
                  <a:pt x="392" y="1355"/>
                </a:lnTo>
                <a:lnTo>
                  <a:pt x="369" y="1341"/>
                </a:lnTo>
                <a:lnTo>
                  <a:pt x="357" y="1327"/>
                </a:lnTo>
                <a:lnTo>
                  <a:pt x="347" y="1313"/>
                </a:lnTo>
                <a:lnTo>
                  <a:pt x="335" y="1282"/>
                </a:lnTo>
                <a:lnTo>
                  <a:pt x="334" y="1253"/>
                </a:lnTo>
                <a:lnTo>
                  <a:pt x="346" y="1222"/>
                </a:lnTo>
                <a:lnTo>
                  <a:pt x="355" y="1207"/>
                </a:lnTo>
                <a:lnTo>
                  <a:pt x="758" y="652"/>
                </a:lnTo>
                <a:lnTo>
                  <a:pt x="770" y="638"/>
                </a:lnTo>
                <a:lnTo>
                  <a:pt x="792" y="622"/>
                </a:lnTo>
                <a:lnTo>
                  <a:pt x="815" y="621"/>
                </a:lnTo>
                <a:lnTo>
                  <a:pt x="838" y="636"/>
                </a:lnTo>
                <a:lnTo>
                  <a:pt x="850" y="650"/>
                </a:lnTo>
                <a:close/>
                <a:moveTo>
                  <a:pt x="1348" y="1425"/>
                </a:moveTo>
                <a:lnTo>
                  <a:pt x="1360" y="1440"/>
                </a:lnTo>
                <a:lnTo>
                  <a:pt x="1373" y="1471"/>
                </a:lnTo>
                <a:lnTo>
                  <a:pt x="1374" y="1501"/>
                </a:lnTo>
                <a:lnTo>
                  <a:pt x="1363" y="1532"/>
                </a:lnTo>
                <a:lnTo>
                  <a:pt x="1352" y="1547"/>
                </a:lnTo>
                <a:lnTo>
                  <a:pt x="1345" y="1556"/>
                </a:lnTo>
                <a:lnTo>
                  <a:pt x="1304" y="1578"/>
                </a:lnTo>
                <a:lnTo>
                  <a:pt x="1192" y="1627"/>
                </a:lnTo>
                <a:lnTo>
                  <a:pt x="1074" y="1671"/>
                </a:lnTo>
                <a:lnTo>
                  <a:pt x="919" y="1727"/>
                </a:lnTo>
                <a:lnTo>
                  <a:pt x="764" y="1783"/>
                </a:lnTo>
                <a:lnTo>
                  <a:pt x="746" y="1789"/>
                </a:lnTo>
                <a:lnTo>
                  <a:pt x="715" y="1779"/>
                </a:lnTo>
                <a:lnTo>
                  <a:pt x="702" y="1765"/>
                </a:lnTo>
                <a:lnTo>
                  <a:pt x="690" y="1750"/>
                </a:lnTo>
                <a:lnTo>
                  <a:pt x="678" y="1719"/>
                </a:lnTo>
                <a:lnTo>
                  <a:pt x="678" y="1688"/>
                </a:lnTo>
                <a:lnTo>
                  <a:pt x="688" y="1658"/>
                </a:lnTo>
                <a:lnTo>
                  <a:pt x="698" y="1642"/>
                </a:lnTo>
                <a:lnTo>
                  <a:pt x="706" y="1634"/>
                </a:lnTo>
                <a:lnTo>
                  <a:pt x="746" y="1612"/>
                </a:lnTo>
                <a:lnTo>
                  <a:pt x="858" y="1563"/>
                </a:lnTo>
                <a:lnTo>
                  <a:pt x="977" y="1518"/>
                </a:lnTo>
                <a:lnTo>
                  <a:pt x="1131" y="1462"/>
                </a:lnTo>
                <a:lnTo>
                  <a:pt x="1286" y="1406"/>
                </a:lnTo>
                <a:lnTo>
                  <a:pt x="1304" y="1401"/>
                </a:lnTo>
                <a:lnTo>
                  <a:pt x="1336" y="1411"/>
                </a:lnTo>
                <a:lnTo>
                  <a:pt x="1348" y="14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52B6B6FA-D311-499F-A42D-33149165C64C}"/>
              </a:ext>
            </a:extLst>
          </p:cNvPr>
          <p:cNvSpPr>
            <a:spLocks noEditPoints="1"/>
          </p:cNvSpPr>
          <p:nvPr/>
        </p:nvSpPr>
        <p:spPr bwMode="auto">
          <a:xfrm>
            <a:off x="8566150" y="3335338"/>
            <a:ext cx="755650" cy="966787"/>
          </a:xfrm>
          <a:custGeom>
            <a:avLst/>
            <a:gdLst>
              <a:gd name="T0" fmla="*/ 2147483646 w 953"/>
              <a:gd name="T1" fmla="*/ 2147483646 h 1825"/>
              <a:gd name="T2" fmla="*/ 2147483646 w 953"/>
              <a:gd name="T3" fmla="*/ 2147483646 h 1825"/>
              <a:gd name="T4" fmla="*/ 2147483646 w 953"/>
              <a:gd name="T5" fmla="*/ 2147483646 h 1825"/>
              <a:gd name="T6" fmla="*/ 2147483646 w 953"/>
              <a:gd name="T7" fmla="*/ 2147483646 h 1825"/>
              <a:gd name="T8" fmla="*/ 2147483646 w 953"/>
              <a:gd name="T9" fmla="*/ 2147483646 h 1825"/>
              <a:gd name="T10" fmla="*/ 2147483646 w 953"/>
              <a:gd name="T11" fmla="*/ 2147483646 h 1825"/>
              <a:gd name="T12" fmla="*/ 2147483646 w 953"/>
              <a:gd name="T13" fmla="*/ 2147483646 h 1825"/>
              <a:gd name="T14" fmla="*/ 2147483646 w 953"/>
              <a:gd name="T15" fmla="*/ 2147483646 h 1825"/>
              <a:gd name="T16" fmla="*/ 2147483646 w 953"/>
              <a:gd name="T17" fmla="*/ 2147483646 h 1825"/>
              <a:gd name="T18" fmla="*/ 2147483646 w 953"/>
              <a:gd name="T19" fmla="*/ 2147483646 h 1825"/>
              <a:gd name="T20" fmla="*/ 2147483646 w 953"/>
              <a:gd name="T21" fmla="*/ 2147483646 h 1825"/>
              <a:gd name="T22" fmla="*/ 2147483646 w 953"/>
              <a:gd name="T23" fmla="*/ 2147483646 h 1825"/>
              <a:gd name="T24" fmla="*/ 2147483646 w 953"/>
              <a:gd name="T25" fmla="*/ 2147483646 h 1825"/>
              <a:gd name="T26" fmla="*/ 2147483646 w 953"/>
              <a:gd name="T27" fmla="*/ 2147483646 h 1825"/>
              <a:gd name="T28" fmla="*/ 2147483646 w 953"/>
              <a:gd name="T29" fmla="*/ 2147483646 h 1825"/>
              <a:gd name="T30" fmla="*/ 2147483646 w 953"/>
              <a:gd name="T31" fmla="*/ 2147483646 h 1825"/>
              <a:gd name="T32" fmla="*/ 2147483646 w 953"/>
              <a:gd name="T33" fmla="*/ 2147483646 h 1825"/>
              <a:gd name="T34" fmla="*/ 2147483646 w 953"/>
              <a:gd name="T35" fmla="*/ 2147483646 h 1825"/>
              <a:gd name="T36" fmla="*/ 2147483646 w 953"/>
              <a:gd name="T37" fmla="*/ 2147483646 h 1825"/>
              <a:gd name="T38" fmla="*/ 2147483646 w 953"/>
              <a:gd name="T39" fmla="*/ 2147483646 h 1825"/>
              <a:gd name="T40" fmla="*/ 2147483646 w 953"/>
              <a:gd name="T41" fmla="*/ 2147483646 h 1825"/>
              <a:gd name="T42" fmla="*/ 2147483646 w 953"/>
              <a:gd name="T43" fmla="*/ 2147483646 h 1825"/>
              <a:gd name="T44" fmla="*/ 2147483646 w 953"/>
              <a:gd name="T45" fmla="*/ 2147483646 h 1825"/>
              <a:gd name="T46" fmla="*/ 2147483646 w 953"/>
              <a:gd name="T47" fmla="*/ 2147483646 h 1825"/>
              <a:gd name="T48" fmla="*/ 2147483646 w 953"/>
              <a:gd name="T49" fmla="*/ 2147483646 h 1825"/>
              <a:gd name="T50" fmla="*/ 2147483646 w 953"/>
              <a:gd name="T51" fmla="*/ 2147483646 h 1825"/>
              <a:gd name="T52" fmla="*/ 2147483646 w 953"/>
              <a:gd name="T53" fmla="*/ 2147483646 h 1825"/>
              <a:gd name="T54" fmla="*/ 2147483646 w 953"/>
              <a:gd name="T55" fmla="*/ 2147483646 h 1825"/>
              <a:gd name="T56" fmla="*/ 2147483646 w 953"/>
              <a:gd name="T57" fmla="*/ 2147483646 h 1825"/>
              <a:gd name="T58" fmla="*/ 2147483646 w 953"/>
              <a:gd name="T59" fmla="*/ 2147483646 h 1825"/>
              <a:gd name="T60" fmla="*/ 2147483646 w 953"/>
              <a:gd name="T61" fmla="*/ 2147483646 h 1825"/>
              <a:gd name="T62" fmla="*/ 2147483646 w 953"/>
              <a:gd name="T63" fmla="*/ 2147483646 h 1825"/>
              <a:gd name="T64" fmla="*/ 2147483646 w 953"/>
              <a:gd name="T65" fmla="*/ 2147483646 h 1825"/>
              <a:gd name="T66" fmla="*/ 2147483646 w 953"/>
              <a:gd name="T67" fmla="*/ 2147483646 h 1825"/>
              <a:gd name="T68" fmla="*/ 2147483646 w 953"/>
              <a:gd name="T69" fmla="*/ 2147483646 h 1825"/>
              <a:gd name="T70" fmla="*/ 2147483646 w 953"/>
              <a:gd name="T71" fmla="*/ 2147483646 h 1825"/>
              <a:gd name="T72" fmla="*/ 2147483646 w 953"/>
              <a:gd name="T73" fmla="*/ 2147483646 h 1825"/>
              <a:gd name="T74" fmla="*/ 2147483646 w 953"/>
              <a:gd name="T75" fmla="*/ 2147483646 h 1825"/>
              <a:gd name="T76" fmla="*/ 2147483646 w 953"/>
              <a:gd name="T77" fmla="*/ 2147483646 h 1825"/>
              <a:gd name="T78" fmla="*/ 2147483646 w 953"/>
              <a:gd name="T79" fmla="*/ 2147483646 h 182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53" h="1825">
                <a:moveTo>
                  <a:pt x="791" y="1163"/>
                </a:moveTo>
                <a:lnTo>
                  <a:pt x="784" y="1180"/>
                </a:lnTo>
                <a:lnTo>
                  <a:pt x="770" y="1202"/>
                </a:lnTo>
                <a:lnTo>
                  <a:pt x="751" y="1213"/>
                </a:lnTo>
                <a:lnTo>
                  <a:pt x="729" y="1211"/>
                </a:lnTo>
                <a:lnTo>
                  <a:pt x="715" y="1205"/>
                </a:lnTo>
                <a:lnTo>
                  <a:pt x="234" y="946"/>
                </a:lnTo>
                <a:lnTo>
                  <a:pt x="222" y="937"/>
                </a:lnTo>
                <a:lnTo>
                  <a:pt x="204" y="918"/>
                </a:lnTo>
                <a:lnTo>
                  <a:pt x="196" y="893"/>
                </a:lnTo>
                <a:lnTo>
                  <a:pt x="197" y="863"/>
                </a:lnTo>
                <a:lnTo>
                  <a:pt x="203" y="845"/>
                </a:lnTo>
                <a:lnTo>
                  <a:pt x="208" y="828"/>
                </a:lnTo>
                <a:lnTo>
                  <a:pt x="223" y="806"/>
                </a:lnTo>
                <a:lnTo>
                  <a:pt x="242" y="795"/>
                </a:lnTo>
                <a:lnTo>
                  <a:pt x="265" y="798"/>
                </a:lnTo>
                <a:lnTo>
                  <a:pt x="277" y="803"/>
                </a:lnTo>
                <a:lnTo>
                  <a:pt x="759" y="1063"/>
                </a:lnTo>
                <a:lnTo>
                  <a:pt x="772" y="1071"/>
                </a:lnTo>
                <a:lnTo>
                  <a:pt x="789" y="1091"/>
                </a:lnTo>
                <a:lnTo>
                  <a:pt x="797" y="1116"/>
                </a:lnTo>
                <a:lnTo>
                  <a:pt x="795" y="1145"/>
                </a:lnTo>
                <a:lnTo>
                  <a:pt x="791" y="1163"/>
                </a:lnTo>
                <a:close/>
                <a:moveTo>
                  <a:pt x="948" y="651"/>
                </a:moveTo>
                <a:lnTo>
                  <a:pt x="943" y="668"/>
                </a:lnTo>
                <a:lnTo>
                  <a:pt x="928" y="692"/>
                </a:lnTo>
                <a:lnTo>
                  <a:pt x="909" y="701"/>
                </a:lnTo>
                <a:lnTo>
                  <a:pt x="886" y="700"/>
                </a:lnTo>
                <a:lnTo>
                  <a:pt x="873" y="694"/>
                </a:lnTo>
                <a:lnTo>
                  <a:pt x="865" y="687"/>
                </a:lnTo>
                <a:lnTo>
                  <a:pt x="837" y="651"/>
                </a:lnTo>
                <a:lnTo>
                  <a:pt x="770" y="545"/>
                </a:lnTo>
                <a:lnTo>
                  <a:pt x="702" y="431"/>
                </a:lnTo>
                <a:lnTo>
                  <a:pt x="617" y="279"/>
                </a:lnTo>
                <a:lnTo>
                  <a:pt x="530" y="127"/>
                </a:lnTo>
                <a:lnTo>
                  <a:pt x="521" y="108"/>
                </a:lnTo>
                <a:lnTo>
                  <a:pt x="516" y="71"/>
                </a:lnTo>
                <a:lnTo>
                  <a:pt x="521" y="51"/>
                </a:lnTo>
                <a:lnTo>
                  <a:pt x="526" y="35"/>
                </a:lnTo>
                <a:lnTo>
                  <a:pt x="542" y="11"/>
                </a:lnTo>
                <a:lnTo>
                  <a:pt x="561" y="0"/>
                </a:lnTo>
                <a:lnTo>
                  <a:pt x="583" y="1"/>
                </a:lnTo>
                <a:lnTo>
                  <a:pt x="597" y="7"/>
                </a:lnTo>
                <a:lnTo>
                  <a:pt x="604" y="12"/>
                </a:lnTo>
                <a:lnTo>
                  <a:pt x="632" y="50"/>
                </a:lnTo>
                <a:lnTo>
                  <a:pt x="700" y="156"/>
                </a:lnTo>
                <a:lnTo>
                  <a:pt x="768" y="270"/>
                </a:lnTo>
                <a:lnTo>
                  <a:pt x="853" y="422"/>
                </a:lnTo>
                <a:lnTo>
                  <a:pt x="939" y="574"/>
                </a:lnTo>
                <a:lnTo>
                  <a:pt x="949" y="593"/>
                </a:lnTo>
                <a:lnTo>
                  <a:pt x="953" y="630"/>
                </a:lnTo>
                <a:lnTo>
                  <a:pt x="948" y="651"/>
                </a:lnTo>
                <a:close/>
                <a:moveTo>
                  <a:pt x="629" y="1686"/>
                </a:moveTo>
                <a:lnTo>
                  <a:pt x="622" y="1705"/>
                </a:lnTo>
                <a:lnTo>
                  <a:pt x="599" y="1727"/>
                </a:lnTo>
                <a:lnTo>
                  <a:pt x="583" y="1731"/>
                </a:lnTo>
                <a:lnTo>
                  <a:pt x="441" y="1760"/>
                </a:lnTo>
                <a:lnTo>
                  <a:pt x="300" y="1790"/>
                </a:lnTo>
                <a:lnTo>
                  <a:pt x="190" y="1811"/>
                </a:lnTo>
                <a:lnTo>
                  <a:pt x="86" y="1825"/>
                </a:lnTo>
                <a:lnTo>
                  <a:pt x="47" y="1825"/>
                </a:lnTo>
                <a:lnTo>
                  <a:pt x="38" y="1822"/>
                </a:lnTo>
                <a:lnTo>
                  <a:pt x="25" y="1813"/>
                </a:lnTo>
                <a:lnTo>
                  <a:pt x="8" y="1794"/>
                </a:lnTo>
                <a:lnTo>
                  <a:pt x="0" y="1769"/>
                </a:lnTo>
                <a:lnTo>
                  <a:pt x="2" y="1737"/>
                </a:lnTo>
                <a:lnTo>
                  <a:pt x="6" y="1720"/>
                </a:lnTo>
                <a:lnTo>
                  <a:pt x="14" y="1702"/>
                </a:lnTo>
                <a:lnTo>
                  <a:pt x="37" y="1679"/>
                </a:lnTo>
                <a:lnTo>
                  <a:pt x="53" y="1675"/>
                </a:lnTo>
                <a:lnTo>
                  <a:pt x="195" y="1646"/>
                </a:lnTo>
                <a:lnTo>
                  <a:pt x="336" y="1617"/>
                </a:lnTo>
                <a:lnTo>
                  <a:pt x="446" y="1596"/>
                </a:lnTo>
                <a:lnTo>
                  <a:pt x="550" y="1582"/>
                </a:lnTo>
                <a:lnTo>
                  <a:pt x="589" y="1582"/>
                </a:lnTo>
                <a:lnTo>
                  <a:pt x="599" y="1585"/>
                </a:lnTo>
                <a:lnTo>
                  <a:pt x="612" y="1592"/>
                </a:lnTo>
                <a:lnTo>
                  <a:pt x="628" y="1612"/>
                </a:lnTo>
                <a:lnTo>
                  <a:pt x="636" y="1638"/>
                </a:lnTo>
                <a:lnTo>
                  <a:pt x="634" y="1668"/>
                </a:lnTo>
                <a:lnTo>
                  <a:pt x="629" y="16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Line 82">
            <a:extLst>
              <a:ext uri="{FF2B5EF4-FFF2-40B4-BE49-F238E27FC236}">
                <a16:creationId xmlns:a16="http://schemas.microsoft.com/office/drawing/2014/main" id="{3E54489A-497C-4E1B-8919-799945FDF4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1938" y="3729038"/>
            <a:ext cx="2811462" cy="531812"/>
          </a:xfrm>
          <a:prstGeom prst="line">
            <a:avLst/>
          </a:prstGeom>
          <a:noFill/>
          <a:ln w="1111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EAF5AEB6-FB38-4748-AA98-1115AABBC812}"/>
              </a:ext>
            </a:extLst>
          </p:cNvPr>
          <p:cNvSpPr>
            <a:spLocks/>
          </p:cNvSpPr>
          <p:nvPr/>
        </p:nvSpPr>
        <p:spPr bwMode="auto">
          <a:xfrm>
            <a:off x="3717925" y="6208713"/>
            <a:ext cx="3614738" cy="538162"/>
          </a:xfrm>
          <a:custGeom>
            <a:avLst/>
            <a:gdLst>
              <a:gd name="T0" fmla="*/ 2147483646 w 4554"/>
              <a:gd name="T1" fmla="*/ 2147483646 h 1017"/>
              <a:gd name="T2" fmla="*/ 2147483646 w 4554"/>
              <a:gd name="T3" fmla="*/ 2147483646 h 1017"/>
              <a:gd name="T4" fmla="*/ 2147483646 w 4554"/>
              <a:gd name="T5" fmla="*/ 2147483646 h 1017"/>
              <a:gd name="T6" fmla="*/ 2147483646 w 4554"/>
              <a:gd name="T7" fmla="*/ 2147483646 h 1017"/>
              <a:gd name="T8" fmla="*/ 2147483646 w 4554"/>
              <a:gd name="T9" fmla="*/ 2147483646 h 1017"/>
              <a:gd name="T10" fmla="*/ 2147483646 w 4554"/>
              <a:gd name="T11" fmla="*/ 2147483646 h 1017"/>
              <a:gd name="T12" fmla="*/ 2147483646 w 4554"/>
              <a:gd name="T13" fmla="*/ 2147483646 h 1017"/>
              <a:gd name="T14" fmla="*/ 2147483646 w 4554"/>
              <a:gd name="T15" fmla="*/ 2147483646 h 1017"/>
              <a:gd name="T16" fmla="*/ 2147483646 w 4554"/>
              <a:gd name="T17" fmla="*/ 2147483646 h 1017"/>
              <a:gd name="T18" fmla="*/ 2147483646 w 4554"/>
              <a:gd name="T19" fmla="*/ 2147483646 h 1017"/>
              <a:gd name="T20" fmla="*/ 2147483646 w 4554"/>
              <a:gd name="T21" fmla="*/ 2147483646 h 1017"/>
              <a:gd name="T22" fmla="*/ 2147483646 w 4554"/>
              <a:gd name="T23" fmla="*/ 2147483646 h 1017"/>
              <a:gd name="T24" fmla="*/ 2147483646 w 4554"/>
              <a:gd name="T25" fmla="*/ 2147483646 h 1017"/>
              <a:gd name="T26" fmla="*/ 2147483646 w 4554"/>
              <a:gd name="T27" fmla="*/ 2147483646 h 1017"/>
              <a:gd name="T28" fmla="*/ 2147483646 w 4554"/>
              <a:gd name="T29" fmla="*/ 2147483646 h 1017"/>
              <a:gd name="T30" fmla="*/ 2147483646 w 4554"/>
              <a:gd name="T31" fmla="*/ 2147483646 h 1017"/>
              <a:gd name="T32" fmla="*/ 2147483646 w 4554"/>
              <a:gd name="T33" fmla="*/ 2147483646 h 1017"/>
              <a:gd name="T34" fmla="*/ 2147483646 w 4554"/>
              <a:gd name="T35" fmla="*/ 2147483646 h 1017"/>
              <a:gd name="T36" fmla="*/ 2147483646 w 4554"/>
              <a:gd name="T37" fmla="*/ 2147483646 h 1017"/>
              <a:gd name="T38" fmla="*/ 2147483646 w 4554"/>
              <a:gd name="T39" fmla="*/ 2147483646 h 1017"/>
              <a:gd name="T40" fmla="*/ 2147483646 w 4554"/>
              <a:gd name="T41" fmla="*/ 2147483646 h 1017"/>
              <a:gd name="T42" fmla="*/ 2147483646 w 4554"/>
              <a:gd name="T43" fmla="*/ 2147483646 h 1017"/>
              <a:gd name="T44" fmla="*/ 2147483646 w 4554"/>
              <a:gd name="T45" fmla="*/ 2147483646 h 1017"/>
              <a:gd name="T46" fmla="*/ 2147483646 w 4554"/>
              <a:gd name="T47" fmla="*/ 2147483646 h 1017"/>
              <a:gd name="T48" fmla="*/ 2147483646 w 4554"/>
              <a:gd name="T49" fmla="*/ 2147483646 h 1017"/>
              <a:gd name="T50" fmla="*/ 2147483646 w 4554"/>
              <a:gd name="T51" fmla="*/ 2147483646 h 1017"/>
              <a:gd name="T52" fmla="*/ 2147483646 w 4554"/>
              <a:gd name="T53" fmla="*/ 2147483646 h 1017"/>
              <a:gd name="T54" fmla="*/ 2147483646 w 4554"/>
              <a:gd name="T55" fmla="*/ 2147483646 h 1017"/>
              <a:gd name="T56" fmla="*/ 0 w 4554"/>
              <a:gd name="T57" fmla="*/ 2147483646 h 1017"/>
              <a:gd name="T58" fmla="*/ 2147483646 w 4554"/>
              <a:gd name="T59" fmla="*/ 2147483646 h 1017"/>
              <a:gd name="T60" fmla="*/ 2147483646 w 4554"/>
              <a:gd name="T61" fmla="*/ 2147483646 h 1017"/>
              <a:gd name="T62" fmla="*/ 2147483646 w 4554"/>
              <a:gd name="T63" fmla="*/ 2147483646 h 1017"/>
              <a:gd name="T64" fmla="*/ 2147483646 w 4554"/>
              <a:gd name="T65" fmla="*/ 2147483646 h 1017"/>
              <a:gd name="T66" fmla="*/ 2147483646 w 4554"/>
              <a:gd name="T67" fmla="*/ 2147483646 h 1017"/>
              <a:gd name="T68" fmla="*/ 2147483646 w 4554"/>
              <a:gd name="T69" fmla="*/ 2147483646 h 1017"/>
              <a:gd name="T70" fmla="*/ 2147483646 w 4554"/>
              <a:gd name="T71" fmla="*/ 2147483646 h 1017"/>
              <a:gd name="T72" fmla="*/ 2147483646 w 4554"/>
              <a:gd name="T73" fmla="*/ 2147483646 h 1017"/>
              <a:gd name="T74" fmla="*/ 2147483646 w 4554"/>
              <a:gd name="T75" fmla="*/ 2147483646 h 1017"/>
              <a:gd name="T76" fmla="*/ 2147483646 w 4554"/>
              <a:gd name="T77" fmla="*/ 2147483646 h 1017"/>
              <a:gd name="T78" fmla="*/ 2147483646 w 4554"/>
              <a:gd name="T79" fmla="*/ 2147483646 h 1017"/>
              <a:gd name="T80" fmla="*/ 2147483646 w 4554"/>
              <a:gd name="T81" fmla="*/ 2147483646 h 1017"/>
              <a:gd name="T82" fmla="*/ 2147483646 w 4554"/>
              <a:gd name="T83" fmla="*/ 2147483646 h 1017"/>
              <a:gd name="T84" fmla="*/ 2147483646 w 4554"/>
              <a:gd name="T85" fmla="*/ 0 h 1017"/>
              <a:gd name="T86" fmla="*/ 2147483646 w 4554"/>
              <a:gd name="T87" fmla="*/ 2147483646 h 1017"/>
              <a:gd name="T88" fmla="*/ 2147483646 w 4554"/>
              <a:gd name="T89" fmla="*/ 2147483646 h 1017"/>
              <a:gd name="T90" fmla="*/ 2147483646 w 4554"/>
              <a:gd name="T91" fmla="*/ 2147483646 h 1017"/>
              <a:gd name="T92" fmla="*/ 2147483646 w 4554"/>
              <a:gd name="T93" fmla="*/ 2147483646 h 1017"/>
              <a:gd name="T94" fmla="*/ 2147483646 w 4554"/>
              <a:gd name="T95" fmla="*/ 2147483646 h 1017"/>
              <a:gd name="T96" fmla="*/ 2147483646 w 4554"/>
              <a:gd name="T97" fmla="*/ 2147483646 h 1017"/>
              <a:gd name="T98" fmla="*/ 2147483646 w 4554"/>
              <a:gd name="T99" fmla="*/ 2147483646 h 1017"/>
              <a:gd name="T100" fmla="*/ 2147483646 w 4554"/>
              <a:gd name="T101" fmla="*/ 2147483646 h 1017"/>
              <a:gd name="T102" fmla="*/ 2147483646 w 4554"/>
              <a:gd name="T103" fmla="*/ 2147483646 h 1017"/>
              <a:gd name="T104" fmla="*/ 2147483646 w 4554"/>
              <a:gd name="T105" fmla="*/ 2147483646 h 1017"/>
              <a:gd name="T106" fmla="*/ 2147483646 w 4554"/>
              <a:gd name="T107" fmla="*/ 2147483646 h 1017"/>
              <a:gd name="T108" fmla="*/ 2147483646 w 4554"/>
              <a:gd name="T109" fmla="*/ 2147483646 h 1017"/>
              <a:gd name="T110" fmla="*/ 2147483646 w 4554"/>
              <a:gd name="T111" fmla="*/ 2147483646 h 1017"/>
              <a:gd name="T112" fmla="*/ 2147483646 w 4554"/>
              <a:gd name="T113" fmla="*/ 2147483646 h 101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554" h="1017">
                <a:moveTo>
                  <a:pt x="4554" y="508"/>
                </a:moveTo>
                <a:lnTo>
                  <a:pt x="4554" y="522"/>
                </a:lnTo>
                <a:lnTo>
                  <a:pt x="4548" y="549"/>
                </a:lnTo>
                <a:lnTo>
                  <a:pt x="4529" y="586"/>
                </a:lnTo>
                <a:lnTo>
                  <a:pt x="4484" y="636"/>
                </a:lnTo>
                <a:lnTo>
                  <a:pt x="4417" y="684"/>
                </a:lnTo>
                <a:lnTo>
                  <a:pt x="4331" y="729"/>
                </a:lnTo>
                <a:lnTo>
                  <a:pt x="4225" y="772"/>
                </a:lnTo>
                <a:lnTo>
                  <a:pt x="4103" y="814"/>
                </a:lnTo>
                <a:lnTo>
                  <a:pt x="3964" y="850"/>
                </a:lnTo>
                <a:lnTo>
                  <a:pt x="3728" y="902"/>
                </a:lnTo>
                <a:lnTo>
                  <a:pt x="3365" y="956"/>
                </a:lnTo>
                <a:lnTo>
                  <a:pt x="2956" y="995"/>
                </a:lnTo>
                <a:lnTo>
                  <a:pt x="2511" y="1015"/>
                </a:lnTo>
                <a:lnTo>
                  <a:pt x="2277" y="1017"/>
                </a:lnTo>
                <a:lnTo>
                  <a:pt x="2043" y="1015"/>
                </a:lnTo>
                <a:lnTo>
                  <a:pt x="1598" y="995"/>
                </a:lnTo>
                <a:lnTo>
                  <a:pt x="1190" y="956"/>
                </a:lnTo>
                <a:lnTo>
                  <a:pt x="827" y="902"/>
                </a:lnTo>
                <a:lnTo>
                  <a:pt x="592" y="850"/>
                </a:lnTo>
                <a:lnTo>
                  <a:pt x="452" y="814"/>
                </a:lnTo>
                <a:lnTo>
                  <a:pt x="329" y="772"/>
                </a:lnTo>
                <a:lnTo>
                  <a:pt x="224" y="729"/>
                </a:lnTo>
                <a:lnTo>
                  <a:pt x="137" y="684"/>
                </a:lnTo>
                <a:lnTo>
                  <a:pt x="71" y="636"/>
                </a:lnTo>
                <a:lnTo>
                  <a:pt x="25" y="586"/>
                </a:lnTo>
                <a:lnTo>
                  <a:pt x="6" y="549"/>
                </a:lnTo>
                <a:lnTo>
                  <a:pt x="1" y="522"/>
                </a:lnTo>
                <a:lnTo>
                  <a:pt x="0" y="508"/>
                </a:lnTo>
                <a:lnTo>
                  <a:pt x="1" y="496"/>
                </a:lnTo>
                <a:lnTo>
                  <a:pt x="6" y="469"/>
                </a:lnTo>
                <a:lnTo>
                  <a:pt x="25" y="431"/>
                </a:lnTo>
                <a:lnTo>
                  <a:pt x="71" y="381"/>
                </a:lnTo>
                <a:lnTo>
                  <a:pt x="137" y="334"/>
                </a:lnTo>
                <a:lnTo>
                  <a:pt x="224" y="288"/>
                </a:lnTo>
                <a:lnTo>
                  <a:pt x="329" y="246"/>
                </a:lnTo>
                <a:lnTo>
                  <a:pt x="452" y="204"/>
                </a:lnTo>
                <a:lnTo>
                  <a:pt x="592" y="166"/>
                </a:lnTo>
                <a:lnTo>
                  <a:pt x="827" y="116"/>
                </a:lnTo>
                <a:lnTo>
                  <a:pt x="1190" y="62"/>
                </a:lnTo>
                <a:lnTo>
                  <a:pt x="1598" y="23"/>
                </a:lnTo>
                <a:lnTo>
                  <a:pt x="2043" y="2"/>
                </a:lnTo>
                <a:lnTo>
                  <a:pt x="2277" y="0"/>
                </a:lnTo>
                <a:lnTo>
                  <a:pt x="2511" y="2"/>
                </a:lnTo>
                <a:lnTo>
                  <a:pt x="2956" y="23"/>
                </a:lnTo>
                <a:lnTo>
                  <a:pt x="3365" y="62"/>
                </a:lnTo>
                <a:lnTo>
                  <a:pt x="3728" y="116"/>
                </a:lnTo>
                <a:lnTo>
                  <a:pt x="3964" y="166"/>
                </a:lnTo>
                <a:lnTo>
                  <a:pt x="4103" y="204"/>
                </a:lnTo>
                <a:lnTo>
                  <a:pt x="4225" y="246"/>
                </a:lnTo>
                <a:lnTo>
                  <a:pt x="4331" y="288"/>
                </a:lnTo>
                <a:lnTo>
                  <a:pt x="4417" y="334"/>
                </a:lnTo>
                <a:lnTo>
                  <a:pt x="4484" y="381"/>
                </a:lnTo>
                <a:lnTo>
                  <a:pt x="4529" y="431"/>
                </a:lnTo>
                <a:lnTo>
                  <a:pt x="4548" y="469"/>
                </a:lnTo>
                <a:lnTo>
                  <a:pt x="4554" y="496"/>
                </a:lnTo>
                <a:lnTo>
                  <a:pt x="4554" y="508"/>
                </a:lnTo>
                <a:close/>
              </a:path>
            </a:pathLst>
          </a:custGeom>
          <a:solidFill>
            <a:srgbClr val="C5C5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76EBACAB-994D-4021-A5DB-297E0A204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4913"/>
            <a:ext cx="33337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 </a:t>
            </a:r>
            <a:r>
              <a:rPr kumimoji="0" lang="pt-PT" altLang="pt-PT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linfócito T supressor </a:t>
            </a: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é um tipo de linfócito T regulador, que inibe respostas imunológicas exageradas. Nas </a:t>
            </a:r>
            <a:r>
              <a:rPr kumimoji="0" lang="pt-PT" altLang="pt-PT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alergias</a:t>
            </a: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haveria uma </a:t>
            </a:r>
            <a:r>
              <a:rPr kumimoji="0" lang="pt-PT" altLang="pt-PT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redução</a:t>
            </a: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no número de linfócitos T supressores, o que ocasionaria uma </a:t>
            </a:r>
            <a:r>
              <a:rPr kumimoji="0" lang="pt-PT" altLang="pt-PT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exagero</a:t>
            </a: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da </a:t>
            </a:r>
            <a:r>
              <a:rPr kumimoji="0" lang="pt-PT" altLang="pt-PT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resposta imunológica</a:t>
            </a: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A02AF34B-BBE7-4220-9FAA-349CD2B487B4}"/>
              </a:ext>
            </a:extLst>
          </p:cNvPr>
          <p:cNvSpPr/>
          <p:nvPr/>
        </p:nvSpPr>
        <p:spPr>
          <a:xfrm rot="551629">
            <a:off x="4872038" y="4010025"/>
            <a:ext cx="909637" cy="1447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id="{B1649CDA-8969-4FB2-905A-6145FDC98417}"/>
              </a:ext>
            </a:extLst>
          </p:cNvPr>
          <p:cNvSpPr/>
          <p:nvPr/>
        </p:nvSpPr>
        <p:spPr>
          <a:xfrm rot="551629">
            <a:off x="4910138" y="4029075"/>
            <a:ext cx="909637" cy="1447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914C3246-1AE1-459A-A8AA-DE36219C8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57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PT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Hipótese do linfócito T supressor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14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9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9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4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49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4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9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64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9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74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9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4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89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94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99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4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9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14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19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24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29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34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39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44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49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4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59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69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74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279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84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289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294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299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304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309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314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319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324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329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334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339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344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349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54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359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364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369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374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379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384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389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394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399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404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409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 nodeType="afterGroup">
                            <p:stCondLst>
                              <p:cond delay="414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419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424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429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434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439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4440"/>
                            </p:stCondLst>
                            <p:childTnLst>
                              <p:par>
                                <p:cTn id="2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449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454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4590"/>
                            </p:stCondLst>
                            <p:childTnLst>
                              <p:par>
                                <p:cTn id="2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464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469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474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4790"/>
                            </p:stCondLst>
                            <p:childTnLst>
                              <p:par>
                                <p:cTn id="3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4840"/>
                            </p:stCondLst>
                            <p:childTnLst>
                              <p:par>
                                <p:cTn id="3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4890"/>
                            </p:stCondLst>
                            <p:childTnLst>
                              <p:par>
                                <p:cTn id="3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 nodeType="afterGroup">
                            <p:stCondLst>
                              <p:cond delay="494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4990"/>
                            </p:stCondLst>
                            <p:childTnLst>
                              <p:par>
                                <p:cTn id="3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504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509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5140"/>
                            </p:stCondLst>
                            <p:childTnLst>
                              <p:par>
                                <p:cTn id="3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 nodeType="clickPar">
                      <p:stCondLst>
                        <p:cond delay="indefinite"/>
                      </p:stCondLst>
                      <p:childTnLst>
                        <p:par>
                          <p:cTn id="3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8" dur="2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F623E3-7DCB-441B-98C6-F568EB9A933C}"/>
              </a:ext>
            </a:extLst>
          </p:cNvPr>
          <p:cNvSpPr/>
          <p:nvPr/>
        </p:nvSpPr>
        <p:spPr>
          <a:xfrm>
            <a:off x="4000500" y="3111500"/>
            <a:ext cx="4191000" cy="538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F5967-B38E-451E-9E89-260CEF7B79B1}"/>
              </a:ext>
            </a:extLst>
          </p:cNvPr>
          <p:cNvSpPr txBox="1"/>
          <p:nvPr/>
        </p:nvSpPr>
        <p:spPr>
          <a:xfrm>
            <a:off x="4086225" y="3087688"/>
            <a:ext cx="401955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Tratamento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19D1C0-D189-431B-9558-1425376E5F50}"/>
              </a:ext>
            </a:extLst>
          </p:cNvPr>
          <p:cNvSpPr/>
          <p:nvPr/>
        </p:nvSpPr>
        <p:spPr>
          <a:xfrm>
            <a:off x="0" y="3649663"/>
            <a:ext cx="5403850" cy="609600"/>
          </a:xfrm>
          <a:custGeom>
            <a:avLst/>
            <a:gdLst>
              <a:gd name="connsiteX0" fmla="*/ 0 w 4952998"/>
              <a:gd name="connsiteY0" fmla="*/ 0 h 725270"/>
              <a:gd name="connsiteX1" fmla="*/ 4952998 w 4952998"/>
              <a:gd name="connsiteY1" fmla="*/ 0 h 725270"/>
              <a:gd name="connsiteX2" fmla="*/ 4952998 w 4952998"/>
              <a:gd name="connsiteY2" fmla="*/ 725270 h 725270"/>
              <a:gd name="connsiteX3" fmla="*/ 0 w 4952998"/>
              <a:gd name="connsiteY3" fmla="*/ 725270 h 725270"/>
              <a:gd name="connsiteX4" fmla="*/ 0 w 4952998"/>
              <a:gd name="connsiteY4" fmla="*/ 0 h 725270"/>
              <a:gd name="connsiteX0" fmla="*/ 0 w 4952998"/>
              <a:gd name="connsiteY0" fmla="*/ 0 h 731710"/>
              <a:gd name="connsiteX1" fmla="*/ 4952998 w 4952998"/>
              <a:gd name="connsiteY1" fmla="*/ 0 h 731710"/>
              <a:gd name="connsiteX2" fmla="*/ 4798451 w 4952998"/>
              <a:gd name="connsiteY2" fmla="*/ 731710 h 731710"/>
              <a:gd name="connsiteX3" fmla="*/ 0 w 4952998"/>
              <a:gd name="connsiteY3" fmla="*/ 725270 h 731710"/>
              <a:gd name="connsiteX4" fmla="*/ 0 w 4952998"/>
              <a:gd name="connsiteY4" fmla="*/ 0 h 731710"/>
              <a:gd name="connsiteX0" fmla="*/ 0 w 4998074"/>
              <a:gd name="connsiteY0" fmla="*/ 6439 h 738149"/>
              <a:gd name="connsiteX1" fmla="*/ 4998074 w 4998074"/>
              <a:gd name="connsiteY1" fmla="*/ 0 h 738149"/>
              <a:gd name="connsiteX2" fmla="*/ 4798451 w 4998074"/>
              <a:gd name="connsiteY2" fmla="*/ 738149 h 738149"/>
              <a:gd name="connsiteX3" fmla="*/ 0 w 4998074"/>
              <a:gd name="connsiteY3" fmla="*/ 731709 h 738149"/>
              <a:gd name="connsiteX4" fmla="*/ 0 w 4998074"/>
              <a:gd name="connsiteY4" fmla="*/ 6439 h 738149"/>
              <a:gd name="connsiteX0" fmla="*/ 0 w 4991634"/>
              <a:gd name="connsiteY0" fmla="*/ 0 h 731710"/>
              <a:gd name="connsiteX1" fmla="*/ 4991634 w 4991634"/>
              <a:gd name="connsiteY1" fmla="*/ 6440 h 731710"/>
              <a:gd name="connsiteX2" fmla="*/ 4798451 w 4991634"/>
              <a:gd name="connsiteY2" fmla="*/ 731710 h 731710"/>
              <a:gd name="connsiteX3" fmla="*/ 0 w 4991634"/>
              <a:gd name="connsiteY3" fmla="*/ 725270 h 731710"/>
              <a:gd name="connsiteX4" fmla="*/ 0 w 4991634"/>
              <a:gd name="connsiteY4" fmla="*/ 0 h 73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1634" h="731710">
                <a:moveTo>
                  <a:pt x="0" y="0"/>
                </a:moveTo>
                <a:lnTo>
                  <a:pt x="4991634" y="6440"/>
                </a:lnTo>
                <a:lnTo>
                  <a:pt x="4798451" y="731710"/>
                </a:lnTo>
                <a:lnTo>
                  <a:pt x="0" y="72527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90038886-C44B-4E80-8EA2-7A151EE367D2}"/>
              </a:ext>
            </a:extLst>
          </p:cNvPr>
          <p:cNvSpPr/>
          <p:nvPr/>
        </p:nvSpPr>
        <p:spPr>
          <a:xfrm>
            <a:off x="8069263" y="3736975"/>
            <a:ext cx="4186237" cy="290513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C835A3-4317-4BA5-95B1-55E4E16C1BCC}"/>
              </a:ext>
            </a:extLst>
          </p:cNvPr>
          <p:cNvSpPr/>
          <p:nvPr/>
        </p:nvSpPr>
        <p:spPr>
          <a:xfrm>
            <a:off x="4000500" y="2921000"/>
            <a:ext cx="4191000" cy="12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FDD2A0-16D2-4674-BF74-E955AB96A5EF}"/>
              </a:ext>
            </a:extLst>
          </p:cNvPr>
          <p:cNvSpPr/>
          <p:nvPr/>
        </p:nvSpPr>
        <p:spPr>
          <a:xfrm>
            <a:off x="4000500" y="2921000"/>
            <a:ext cx="4191000" cy="127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8059BC-B2F9-4BDE-B187-70EECB382CD8}"/>
              </a:ext>
            </a:extLst>
          </p:cNvPr>
          <p:cNvSpPr/>
          <p:nvPr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4" grpId="1"/>
      <p:bldP spid="3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2">
            <a:extLst>
              <a:ext uri="{FF2B5EF4-FFF2-40B4-BE49-F238E27FC236}">
                <a16:creationId xmlns:a16="http://schemas.microsoft.com/office/drawing/2014/main" id="{E0F46B0B-34C7-4870-BB3B-0790335B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0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tângulo 3">
            <a:extLst>
              <a:ext uri="{FF2B5EF4-FFF2-40B4-BE49-F238E27FC236}">
                <a16:creationId xmlns:a16="http://schemas.microsoft.com/office/drawing/2014/main" id="{65299832-8C4C-4FB7-A190-0B29556EC817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CaixaDeTexto 3">
            <a:extLst>
              <a:ext uri="{FF2B5EF4-FFF2-40B4-BE49-F238E27FC236}">
                <a16:creationId xmlns:a16="http://schemas.microsoft.com/office/drawing/2014/main" id="{3E7648EA-A817-49EE-BEA3-6C9EBD845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-130175"/>
            <a:ext cx="9144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Tratamento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7" name="CaixaDeTexto 1">
            <a:extLst>
              <a:ext uri="{FF2B5EF4-FFF2-40B4-BE49-F238E27FC236}">
                <a16:creationId xmlns:a16="http://schemas.microsoft.com/office/drawing/2014/main" id="{C7461467-0DCA-4335-A1A8-B799274DA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285750"/>
            <a:ext cx="944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As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alergias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não</a:t>
            </a:r>
            <a:r>
              <a:rPr kumimoji="0" lang="en-US" altLang="pt-P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têm</a:t>
            </a:r>
            <a:r>
              <a:rPr kumimoji="0" lang="en-US" altLang="pt-PT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cura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entanto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existem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opções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tomar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que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visam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altLang="pt-PT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diminuição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dos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seus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sintomas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0BBAE07-A62A-40E0-9589-1F8E92A73DC6}"/>
              </a:ext>
            </a:extLst>
          </p:cNvPr>
          <p:cNvGrpSpPr>
            <a:grpSpLocks/>
          </p:cNvGrpSpPr>
          <p:nvPr/>
        </p:nvGrpSpPr>
        <p:grpSpPr bwMode="auto">
          <a:xfrm>
            <a:off x="7396163" y="3316288"/>
            <a:ext cx="4648200" cy="685800"/>
            <a:chOff x="7467600" y="3916177"/>
            <a:chExt cx="4648200" cy="685800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B9CDE3D-D72A-4A24-B08E-6CF3C0A96FEB}"/>
                </a:ext>
              </a:extLst>
            </p:cNvPr>
            <p:cNvSpPr/>
            <p:nvPr/>
          </p:nvSpPr>
          <p:spPr>
            <a:xfrm>
              <a:off x="7467600" y="3916177"/>
              <a:ext cx="4648200" cy="6858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13" name="CaixaDeTexto 16">
              <a:extLst>
                <a:ext uri="{FF2B5EF4-FFF2-40B4-BE49-F238E27FC236}">
                  <a16:creationId xmlns:a16="http://schemas.microsoft.com/office/drawing/2014/main" id="{AD5031CD-5E37-492B-8385-86152BB82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4295" y="4074411"/>
              <a:ext cx="362150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P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Manter a casa livre de pó</a:t>
              </a:r>
              <a:endParaRPr kumimoji="0" lang="en-US" altLang="pt-P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0E3E6F67-D105-4A49-94C0-110C8F5ACD9E}"/>
              </a:ext>
            </a:extLst>
          </p:cNvPr>
          <p:cNvGrpSpPr>
            <a:grpSpLocks/>
          </p:cNvGrpSpPr>
          <p:nvPr/>
        </p:nvGrpSpPr>
        <p:grpSpPr bwMode="auto">
          <a:xfrm>
            <a:off x="6786563" y="4060825"/>
            <a:ext cx="5257800" cy="685800"/>
            <a:chOff x="6858000" y="4660130"/>
            <a:chExt cx="5257801" cy="68580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54AA420-D753-4DD3-AD22-FD570950E841}"/>
                </a:ext>
              </a:extLst>
            </p:cNvPr>
            <p:cNvSpPr/>
            <p:nvPr/>
          </p:nvSpPr>
          <p:spPr>
            <a:xfrm>
              <a:off x="6858000" y="4660130"/>
              <a:ext cx="5257801" cy="6858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11" name="CaixaDeTexto 18">
              <a:extLst>
                <a:ext uri="{FF2B5EF4-FFF2-40B4-BE49-F238E27FC236}">
                  <a16:creationId xmlns:a16="http://schemas.microsoft.com/office/drawing/2014/main" id="{2C63E51C-3545-4DFC-B4DC-973488D99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7601" y="4818364"/>
              <a:ext cx="46482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P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Troquar as cortinas por estores</a:t>
              </a:r>
              <a:endParaRPr kumimoji="0" lang="en-US" altLang="pt-P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ABC213A5-FAD6-4D99-B1A3-B18809B7A4EA}"/>
              </a:ext>
            </a:extLst>
          </p:cNvPr>
          <p:cNvGrpSpPr>
            <a:grpSpLocks/>
          </p:cNvGrpSpPr>
          <p:nvPr/>
        </p:nvGrpSpPr>
        <p:grpSpPr bwMode="auto">
          <a:xfrm>
            <a:off x="6253163" y="4840288"/>
            <a:ext cx="5791200" cy="685800"/>
            <a:chOff x="6324600" y="5432687"/>
            <a:chExt cx="5791201" cy="685800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20151192-826F-4946-B7BE-169F9A849EC4}"/>
                </a:ext>
              </a:extLst>
            </p:cNvPr>
            <p:cNvSpPr/>
            <p:nvPr/>
          </p:nvSpPr>
          <p:spPr>
            <a:xfrm>
              <a:off x="6324600" y="5432687"/>
              <a:ext cx="5791201" cy="6858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09" name="CaixaDeTexto 19">
              <a:extLst>
                <a:ext uri="{FF2B5EF4-FFF2-40B4-BE49-F238E27FC236}">
                  <a16:creationId xmlns:a16="http://schemas.microsoft.com/office/drawing/2014/main" id="{5EB24DC1-2F5C-4DF2-8B38-984332A82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7999" y="5483200"/>
              <a:ext cx="525780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PT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Lavar a roupa da cama com frequência e a altas temperaturas (superior a 60ºC)</a:t>
              </a:r>
              <a:endParaRPr kumimoji="0" lang="en-US" altLang="pt-P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Faixa Diagonal 9">
            <a:extLst>
              <a:ext uri="{FF2B5EF4-FFF2-40B4-BE49-F238E27FC236}">
                <a16:creationId xmlns:a16="http://schemas.microsoft.com/office/drawing/2014/main" id="{583DC314-90CB-41E7-B83D-1036C410CDAC}"/>
              </a:ext>
            </a:extLst>
          </p:cNvPr>
          <p:cNvSpPr/>
          <p:nvPr/>
        </p:nvSpPr>
        <p:spPr>
          <a:xfrm>
            <a:off x="6253163" y="3316288"/>
            <a:ext cx="2168525" cy="2179637"/>
          </a:xfrm>
          <a:prstGeom prst="diagStripe">
            <a:avLst/>
          </a:prstGeom>
          <a:gradFill flip="none" rotWithShape="1">
            <a:gsLst>
              <a:gs pos="0">
                <a:srgbClr val="538137">
                  <a:shade val="30000"/>
                  <a:satMod val="115000"/>
                </a:srgbClr>
              </a:gs>
              <a:gs pos="50000">
                <a:srgbClr val="538137">
                  <a:shade val="67500"/>
                  <a:satMod val="115000"/>
                </a:srgbClr>
              </a:gs>
              <a:gs pos="100000">
                <a:srgbClr val="53813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F9FF108-6D73-4F11-BC5A-53A38AC9E00B}"/>
              </a:ext>
            </a:extLst>
          </p:cNvPr>
          <p:cNvSpPr txBox="1"/>
          <p:nvPr/>
        </p:nvSpPr>
        <p:spPr>
          <a:xfrm rot="18876762">
            <a:off x="6302959" y="3973866"/>
            <a:ext cx="1561700" cy="276999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  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Ácaros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16BB2701-63EC-4F49-A51E-AF87472414A2}"/>
              </a:ext>
            </a:extLst>
          </p:cNvPr>
          <p:cNvGrpSpPr/>
          <p:nvPr/>
        </p:nvGrpSpPr>
        <p:grpSpPr>
          <a:xfrm flipH="1">
            <a:off x="304796" y="3316475"/>
            <a:ext cx="4419601" cy="685800"/>
            <a:chOff x="8261677" y="3981080"/>
            <a:chExt cx="3854127" cy="685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10" name="Retângulo 109">
              <a:extLst>
                <a:ext uri="{FF2B5EF4-FFF2-40B4-BE49-F238E27FC236}">
                  <a16:creationId xmlns:a16="http://schemas.microsoft.com/office/drawing/2014/main" id="{A7BD6D07-F2CF-4375-99E8-BF204F070D31}"/>
                </a:ext>
              </a:extLst>
            </p:cNvPr>
            <p:cNvSpPr/>
            <p:nvPr/>
          </p:nvSpPr>
          <p:spPr>
            <a:xfrm>
              <a:off x="8261677" y="3981080"/>
              <a:ext cx="3854123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CaixaDeTexto 110">
              <a:extLst>
                <a:ext uri="{FF2B5EF4-FFF2-40B4-BE49-F238E27FC236}">
                  <a16:creationId xmlns:a16="http://schemas.microsoft.com/office/drawing/2014/main" id="{D81F5A1C-2096-41C4-8CE5-C69F3E9F589C}"/>
                </a:ext>
              </a:extLst>
            </p:cNvPr>
            <p:cNvSpPr txBox="1"/>
            <p:nvPr/>
          </p:nvSpPr>
          <p:spPr>
            <a:xfrm>
              <a:off x="8754806" y="4031593"/>
              <a:ext cx="3360998" cy="58477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Evitar passeios nos dias mais quentes, secos e com ventos fortes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E68EEB8B-2071-4702-913C-324C6FED0790}"/>
              </a:ext>
            </a:extLst>
          </p:cNvPr>
          <p:cNvGrpSpPr/>
          <p:nvPr/>
        </p:nvGrpSpPr>
        <p:grpSpPr>
          <a:xfrm flipH="1">
            <a:off x="304799" y="4060428"/>
            <a:ext cx="5257801" cy="685800"/>
            <a:chOff x="6858000" y="4660130"/>
            <a:chExt cx="5257801" cy="685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8" name="Retângulo 107">
              <a:extLst>
                <a:ext uri="{FF2B5EF4-FFF2-40B4-BE49-F238E27FC236}">
                  <a16:creationId xmlns:a16="http://schemas.microsoft.com/office/drawing/2014/main" id="{1E1A2AEA-AD2B-47F8-B610-3B95221288B5}"/>
                </a:ext>
              </a:extLst>
            </p:cNvPr>
            <p:cNvSpPr/>
            <p:nvPr/>
          </p:nvSpPr>
          <p:spPr>
            <a:xfrm>
              <a:off x="6858000" y="4660130"/>
              <a:ext cx="5257800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CaixaDeTexto 108">
              <a:extLst>
                <a:ext uri="{FF2B5EF4-FFF2-40B4-BE49-F238E27FC236}">
                  <a16:creationId xmlns:a16="http://schemas.microsoft.com/office/drawing/2014/main" id="{EA093EC7-8BA6-4124-B0B1-D766BA9711AC}"/>
                </a:ext>
              </a:extLst>
            </p:cNvPr>
            <p:cNvSpPr txBox="1"/>
            <p:nvPr/>
          </p:nvSpPr>
          <p:spPr>
            <a:xfrm>
              <a:off x="7696201" y="4818364"/>
              <a:ext cx="4419600" cy="33855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Manter portas e janelas fechadas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E974406D-EE47-4279-BDBD-A29CA7CC7529}"/>
              </a:ext>
            </a:extLst>
          </p:cNvPr>
          <p:cNvGrpSpPr/>
          <p:nvPr/>
        </p:nvGrpSpPr>
        <p:grpSpPr>
          <a:xfrm flipH="1">
            <a:off x="304798" y="4840475"/>
            <a:ext cx="5791202" cy="685800"/>
            <a:chOff x="6324600" y="5499764"/>
            <a:chExt cx="5791202" cy="685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6" name="Retângulo 105">
              <a:extLst>
                <a:ext uri="{FF2B5EF4-FFF2-40B4-BE49-F238E27FC236}">
                  <a16:creationId xmlns:a16="http://schemas.microsoft.com/office/drawing/2014/main" id="{64604393-BB35-4DF4-9A18-48506D985DC5}"/>
                </a:ext>
              </a:extLst>
            </p:cNvPr>
            <p:cNvSpPr/>
            <p:nvPr/>
          </p:nvSpPr>
          <p:spPr>
            <a:xfrm>
              <a:off x="6324600" y="5499764"/>
              <a:ext cx="5791200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CaixaDeTexto 106">
              <a:extLst>
                <a:ext uri="{FF2B5EF4-FFF2-40B4-BE49-F238E27FC236}">
                  <a16:creationId xmlns:a16="http://schemas.microsoft.com/office/drawing/2014/main" id="{F30B0E47-7E67-4F06-B774-E5D4E5AFA40E}"/>
                </a:ext>
              </a:extLst>
            </p:cNvPr>
            <p:cNvSpPr txBox="1"/>
            <p:nvPr/>
          </p:nvSpPr>
          <p:spPr>
            <a:xfrm>
              <a:off x="6781800" y="5541202"/>
              <a:ext cx="5334002" cy="58477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Tomar um duche antes de deitar para remover o pólen da pele e dos cabelos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Faixa Diagonal 104">
            <a:extLst>
              <a:ext uri="{FF2B5EF4-FFF2-40B4-BE49-F238E27FC236}">
                <a16:creationId xmlns:a16="http://schemas.microsoft.com/office/drawing/2014/main" id="{7361241E-EC73-492F-8A8F-746FDEC24680}"/>
              </a:ext>
            </a:extLst>
          </p:cNvPr>
          <p:cNvSpPr/>
          <p:nvPr/>
        </p:nvSpPr>
        <p:spPr>
          <a:xfrm flipH="1">
            <a:off x="3925888" y="3316288"/>
            <a:ext cx="2170112" cy="2179637"/>
          </a:xfrm>
          <a:prstGeom prst="diagStrip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5CCDD5E7-8797-4E5E-9B9B-317C303529B7}"/>
              </a:ext>
            </a:extLst>
          </p:cNvPr>
          <p:cNvSpPr txBox="1"/>
          <p:nvPr/>
        </p:nvSpPr>
        <p:spPr>
          <a:xfrm rot="2723238" flipH="1">
            <a:off x="4483754" y="3973866"/>
            <a:ext cx="1561700" cy="276999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Pólen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53BB9562-50F6-4942-BE2C-4DBAFF238938}"/>
              </a:ext>
            </a:extLst>
          </p:cNvPr>
          <p:cNvGrpSpPr/>
          <p:nvPr/>
        </p:nvGrpSpPr>
        <p:grpSpPr>
          <a:xfrm flipV="1">
            <a:off x="7395413" y="2478275"/>
            <a:ext cx="4648200" cy="685800"/>
            <a:chOff x="7467600" y="3922525"/>
            <a:chExt cx="4648200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3" name="Retângulo 122">
              <a:extLst>
                <a:ext uri="{FF2B5EF4-FFF2-40B4-BE49-F238E27FC236}">
                  <a16:creationId xmlns:a16="http://schemas.microsoft.com/office/drawing/2014/main" id="{193D55CF-9212-4D86-8378-884A50E4C414}"/>
                </a:ext>
              </a:extLst>
            </p:cNvPr>
            <p:cNvSpPr/>
            <p:nvPr/>
          </p:nvSpPr>
          <p:spPr>
            <a:xfrm>
              <a:off x="7467600" y="3922525"/>
              <a:ext cx="4648200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CaixaDeTexto 123">
              <a:extLst>
                <a:ext uri="{FF2B5EF4-FFF2-40B4-BE49-F238E27FC236}">
                  <a16:creationId xmlns:a16="http://schemas.microsoft.com/office/drawing/2014/main" id="{07327C79-16A4-4514-ADA9-6EEECC6FC5A6}"/>
                </a:ext>
              </a:extLst>
            </p:cNvPr>
            <p:cNvSpPr txBox="1"/>
            <p:nvPr/>
          </p:nvSpPr>
          <p:spPr>
            <a:xfrm flipV="1">
              <a:off x="8494295" y="3973037"/>
              <a:ext cx="3621505" cy="58477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Manter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os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animais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estimação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fora dos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quartos</a:t>
              </a: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D853FFE8-642A-4C0D-8604-2468F275F6A3}"/>
              </a:ext>
            </a:extLst>
          </p:cNvPr>
          <p:cNvGrpSpPr/>
          <p:nvPr/>
        </p:nvGrpSpPr>
        <p:grpSpPr>
          <a:xfrm flipV="1">
            <a:off x="6785813" y="1740670"/>
            <a:ext cx="5257801" cy="685800"/>
            <a:chOff x="6858000" y="4660130"/>
            <a:chExt cx="5257801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1" name="Retângulo 120">
              <a:extLst>
                <a:ext uri="{FF2B5EF4-FFF2-40B4-BE49-F238E27FC236}">
                  <a16:creationId xmlns:a16="http://schemas.microsoft.com/office/drawing/2014/main" id="{42545F33-0F35-4A15-8550-3195D76700E2}"/>
                </a:ext>
              </a:extLst>
            </p:cNvPr>
            <p:cNvSpPr/>
            <p:nvPr/>
          </p:nvSpPr>
          <p:spPr>
            <a:xfrm>
              <a:off x="6858000" y="4660130"/>
              <a:ext cx="5257800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CaixaDeTexto 121">
              <a:extLst>
                <a:ext uri="{FF2B5EF4-FFF2-40B4-BE49-F238E27FC236}">
                  <a16:creationId xmlns:a16="http://schemas.microsoft.com/office/drawing/2014/main" id="{2509629C-E438-4514-9413-66AF0958CD3D}"/>
                </a:ext>
              </a:extLst>
            </p:cNvPr>
            <p:cNvSpPr txBox="1"/>
            <p:nvPr/>
          </p:nvSpPr>
          <p:spPr>
            <a:xfrm flipV="1">
              <a:off x="7467601" y="4833753"/>
              <a:ext cx="4648200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Dar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banho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a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animais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estimação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com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regularidade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D03B5E86-EF3E-434A-8C6C-36DE1300FD1D}"/>
              </a:ext>
            </a:extLst>
          </p:cNvPr>
          <p:cNvGrpSpPr/>
          <p:nvPr/>
        </p:nvGrpSpPr>
        <p:grpSpPr>
          <a:xfrm flipV="1">
            <a:off x="6252413" y="996717"/>
            <a:ext cx="5791200" cy="685800"/>
            <a:chOff x="6324600" y="5404083"/>
            <a:chExt cx="5791200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id="{880537A0-9F1D-4D17-87C9-5D1DDFED04F9}"/>
                </a:ext>
              </a:extLst>
            </p:cNvPr>
            <p:cNvSpPr/>
            <p:nvPr/>
          </p:nvSpPr>
          <p:spPr>
            <a:xfrm>
              <a:off x="6324600" y="5404083"/>
              <a:ext cx="5791200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CaixaDeTexto 119">
              <a:extLst>
                <a:ext uri="{FF2B5EF4-FFF2-40B4-BE49-F238E27FC236}">
                  <a16:creationId xmlns:a16="http://schemas.microsoft.com/office/drawing/2014/main" id="{DD028D46-1967-4AF8-9BBF-B243ECF041DC}"/>
                </a:ext>
              </a:extLst>
            </p:cNvPr>
            <p:cNvSpPr txBox="1"/>
            <p:nvPr/>
          </p:nvSpPr>
          <p:spPr>
            <a:xfrm flipV="1">
              <a:off x="6857999" y="5593095"/>
              <a:ext cx="5257801" cy="33855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Evitar o contacto com o pelo de animais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8" name="Faixa Diagonal 117">
            <a:extLst>
              <a:ext uri="{FF2B5EF4-FFF2-40B4-BE49-F238E27FC236}">
                <a16:creationId xmlns:a16="http://schemas.microsoft.com/office/drawing/2014/main" id="{3841E169-47F2-4D3B-BFD2-9704768536E3}"/>
              </a:ext>
            </a:extLst>
          </p:cNvPr>
          <p:cNvSpPr/>
          <p:nvPr/>
        </p:nvSpPr>
        <p:spPr>
          <a:xfrm flipV="1">
            <a:off x="6253163" y="990600"/>
            <a:ext cx="2168525" cy="2179638"/>
          </a:xfrm>
          <a:prstGeom prst="diagStripe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0FC12F15-763D-4CF6-80AE-5BF5CA09A940}"/>
              </a:ext>
            </a:extLst>
          </p:cNvPr>
          <p:cNvSpPr txBox="1"/>
          <p:nvPr/>
        </p:nvSpPr>
        <p:spPr>
          <a:xfrm rot="13488416" flipV="1">
            <a:off x="6302959" y="2236032"/>
            <a:ext cx="1561700" cy="276999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Pelo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animais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C5D609E5-7F30-48F7-9514-B6F4B434193E}"/>
              </a:ext>
            </a:extLst>
          </p:cNvPr>
          <p:cNvGrpSpPr/>
          <p:nvPr/>
        </p:nvGrpSpPr>
        <p:grpSpPr>
          <a:xfrm flipH="1" flipV="1">
            <a:off x="304797" y="2478275"/>
            <a:ext cx="4648201" cy="685800"/>
            <a:chOff x="7467600" y="3887573"/>
            <a:chExt cx="4648201" cy="685800"/>
          </a:xfrm>
          <a:solidFill>
            <a:srgbClr val="FFE598"/>
          </a:solidFill>
        </p:grpSpPr>
        <p:sp>
          <p:nvSpPr>
            <p:cNvPr id="136" name="Retângulo 135">
              <a:extLst>
                <a:ext uri="{FF2B5EF4-FFF2-40B4-BE49-F238E27FC236}">
                  <a16:creationId xmlns:a16="http://schemas.microsoft.com/office/drawing/2014/main" id="{F21057F5-FF6C-4B27-B84A-D4170B68CDD5}"/>
                </a:ext>
              </a:extLst>
            </p:cNvPr>
            <p:cNvSpPr/>
            <p:nvPr/>
          </p:nvSpPr>
          <p:spPr>
            <a:xfrm>
              <a:off x="7467600" y="3887573"/>
              <a:ext cx="4648200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D81CDF53-D549-4CFC-B7F6-607B7215592B}"/>
                </a:ext>
              </a:extLst>
            </p:cNvPr>
            <p:cNvSpPr txBox="1"/>
            <p:nvPr/>
          </p:nvSpPr>
          <p:spPr>
            <a:xfrm flipV="1">
              <a:off x="8261683" y="4061196"/>
              <a:ext cx="3854118" cy="33855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Evitar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o </a:t>
              </a: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consumo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alergénios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FCA38CBF-1857-491A-AB45-3C0C83B72DD8}"/>
              </a:ext>
            </a:extLst>
          </p:cNvPr>
          <p:cNvGrpSpPr/>
          <p:nvPr/>
        </p:nvGrpSpPr>
        <p:grpSpPr>
          <a:xfrm flipH="1" flipV="1">
            <a:off x="304799" y="1769274"/>
            <a:ext cx="5257801" cy="685800"/>
            <a:chOff x="6858000" y="4631526"/>
            <a:chExt cx="5257801" cy="685800"/>
          </a:xfrm>
          <a:solidFill>
            <a:srgbClr val="FFE598"/>
          </a:solidFill>
        </p:grpSpPr>
        <p:sp>
          <p:nvSpPr>
            <p:cNvPr id="134" name="Retângulo 133">
              <a:extLst>
                <a:ext uri="{FF2B5EF4-FFF2-40B4-BE49-F238E27FC236}">
                  <a16:creationId xmlns:a16="http://schemas.microsoft.com/office/drawing/2014/main" id="{ED9AEF67-1BD8-4660-8977-26EC2530CCB7}"/>
                </a:ext>
              </a:extLst>
            </p:cNvPr>
            <p:cNvSpPr/>
            <p:nvPr/>
          </p:nvSpPr>
          <p:spPr>
            <a:xfrm>
              <a:off x="6858000" y="4631526"/>
              <a:ext cx="5257800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CaixaDeTexto 134">
              <a:extLst>
                <a:ext uri="{FF2B5EF4-FFF2-40B4-BE49-F238E27FC236}">
                  <a16:creationId xmlns:a16="http://schemas.microsoft.com/office/drawing/2014/main" id="{EC63C0DC-1E0D-41D5-91E3-EAC4D6EEBE19}"/>
                </a:ext>
              </a:extLst>
            </p:cNvPr>
            <p:cNvSpPr txBox="1"/>
            <p:nvPr/>
          </p:nvSpPr>
          <p:spPr>
            <a:xfrm flipV="1">
              <a:off x="7467603" y="4682038"/>
              <a:ext cx="4648198" cy="58477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Nos restaurantes, informar-se sobre os ingredientes do prato que escolheu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0" name="Agrupar 129">
            <a:extLst>
              <a:ext uri="{FF2B5EF4-FFF2-40B4-BE49-F238E27FC236}">
                <a16:creationId xmlns:a16="http://schemas.microsoft.com/office/drawing/2014/main" id="{23BD626D-419D-4795-9886-C23A3B2C4F2F}"/>
              </a:ext>
            </a:extLst>
          </p:cNvPr>
          <p:cNvGrpSpPr/>
          <p:nvPr/>
        </p:nvGrpSpPr>
        <p:grpSpPr>
          <a:xfrm flipH="1" flipV="1">
            <a:off x="304799" y="992375"/>
            <a:ext cx="5791202" cy="685800"/>
            <a:chOff x="6858000" y="5375479"/>
            <a:chExt cx="5257802" cy="685800"/>
          </a:xfrm>
          <a:solidFill>
            <a:srgbClr val="FFE598"/>
          </a:solidFill>
        </p:grpSpPr>
        <p:sp>
          <p:nvSpPr>
            <p:cNvPr id="132" name="Retângulo 131">
              <a:extLst>
                <a:ext uri="{FF2B5EF4-FFF2-40B4-BE49-F238E27FC236}">
                  <a16:creationId xmlns:a16="http://schemas.microsoft.com/office/drawing/2014/main" id="{4C1FC6AE-3A5E-4C7C-9603-82CF5C02CBA9}"/>
                </a:ext>
              </a:extLst>
            </p:cNvPr>
            <p:cNvSpPr/>
            <p:nvPr/>
          </p:nvSpPr>
          <p:spPr>
            <a:xfrm>
              <a:off x="6858000" y="5375479"/>
              <a:ext cx="5257800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CaixaDeTexto 132">
              <a:extLst>
                <a:ext uri="{FF2B5EF4-FFF2-40B4-BE49-F238E27FC236}">
                  <a16:creationId xmlns:a16="http://schemas.microsoft.com/office/drawing/2014/main" id="{76B6FBCA-F8E6-4061-89BB-E86D8305220D}"/>
                </a:ext>
              </a:extLst>
            </p:cNvPr>
            <p:cNvSpPr txBox="1"/>
            <p:nvPr/>
          </p:nvSpPr>
          <p:spPr>
            <a:xfrm flipV="1">
              <a:off x="6858003" y="5425991"/>
              <a:ext cx="5257799" cy="58477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Ler com atenção os rótulos para confirmar se contêm ou não o alergénio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1" name="Faixa Diagonal 130">
            <a:extLst>
              <a:ext uri="{FF2B5EF4-FFF2-40B4-BE49-F238E27FC236}">
                <a16:creationId xmlns:a16="http://schemas.microsoft.com/office/drawing/2014/main" id="{FA464E66-39BC-40BC-A32D-ACC00E8782A1}"/>
              </a:ext>
            </a:extLst>
          </p:cNvPr>
          <p:cNvSpPr/>
          <p:nvPr/>
        </p:nvSpPr>
        <p:spPr>
          <a:xfrm flipH="1" flipV="1">
            <a:off x="3925888" y="990600"/>
            <a:ext cx="2170112" cy="2179638"/>
          </a:xfrm>
          <a:prstGeom prst="diagStripe">
            <a:avLst/>
          </a:prstGeom>
          <a:gradFill flip="none" rotWithShape="1">
            <a:gsLst>
              <a:gs pos="0">
                <a:srgbClr val="BF9001">
                  <a:shade val="30000"/>
                  <a:satMod val="115000"/>
                </a:srgbClr>
              </a:gs>
              <a:gs pos="50000">
                <a:srgbClr val="BF9001">
                  <a:shade val="67500"/>
                  <a:satMod val="115000"/>
                </a:srgbClr>
              </a:gs>
              <a:gs pos="100000">
                <a:srgbClr val="BF9001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606CC07E-A2A8-497D-B2C2-AD8C1CD4FE97}"/>
              </a:ext>
            </a:extLst>
          </p:cNvPr>
          <p:cNvSpPr txBox="1"/>
          <p:nvPr/>
        </p:nvSpPr>
        <p:spPr>
          <a:xfrm rot="8162672" flipH="1" flipV="1">
            <a:off x="4483754" y="2189866"/>
            <a:ext cx="1561700" cy="369332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Alimentos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256" name="CaixaDeTexto 139">
            <a:extLst>
              <a:ext uri="{FF2B5EF4-FFF2-40B4-BE49-F238E27FC236}">
                <a16:creationId xmlns:a16="http://schemas.microsoft.com/office/drawing/2014/main" id="{F18A3F10-C636-4A55-88D3-49F7C20EC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62600"/>
            <a:ext cx="121920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Outras</a:t>
            </a:r>
            <a:r>
              <a:rPr kumimoji="0" lang="en-US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medidas</a:t>
            </a:r>
            <a:r>
              <a:rPr kumimoji="0" lang="en-US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incluem</a:t>
            </a:r>
            <a:r>
              <a:rPr kumimoji="0" lang="en-US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pt-PT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Consumo</a:t>
            </a:r>
            <a:r>
              <a:rPr kumimoji="0" lang="en-US" altLang="pt-PT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pt-PT" altLang="pt-PT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Anti-histamínicos </a:t>
            </a:r>
            <a:r>
              <a:rPr kumimoji="0" lang="pt-PT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-  Atualmente encontram-se sob a forma de géis, líquidos ou comprimidos. Eles geralmente são eficazes para pacientes com alergias leves ou moderadas. Tal como o nome indica, os </a:t>
            </a:r>
            <a:r>
              <a:rPr kumimoji="0" lang="pt-PT" altLang="pt-PT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Anti-histamínicos reduzem o efeito da histamina</a:t>
            </a:r>
            <a:r>
              <a:rPr kumimoji="0" lang="pt-PT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pt-PT" altLang="pt-PT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Consumo de Adrenalina- </a:t>
            </a:r>
            <a:r>
              <a:rPr kumimoji="0" lang="pt-PT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Usado por indivíduos que têm alergias alimentares que podem resultar em </a:t>
            </a:r>
            <a:r>
              <a:rPr kumimoji="0" lang="pt-PT" altLang="pt-PT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anafilaxia</a:t>
            </a:r>
            <a:r>
              <a:rPr kumimoji="0" lang="pt-PT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. A adrenalina mantém a pressão sanguínea ao </a:t>
            </a:r>
            <a:r>
              <a:rPr kumimoji="0" lang="pt-PT" altLang="pt-PT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contrair</a:t>
            </a:r>
            <a:r>
              <a:rPr kumimoji="0" lang="pt-PT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 os vasos sanguíneos. Ela também </a:t>
            </a:r>
            <a:r>
              <a:rPr kumimoji="0" lang="pt-PT" altLang="pt-PT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desinflama as vias aéreas</a:t>
            </a:r>
            <a:r>
              <a:rPr kumimoji="0" lang="pt-PT" alt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1" name="CaixaDeTexto 140">
            <a:extLst>
              <a:ext uri="{FF2B5EF4-FFF2-40B4-BE49-F238E27FC236}">
                <a16:creationId xmlns:a16="http://schemas.microsoft.com/office/drawing/2014/main" id="{9E01308C-9B9C-4D5C-A985-59240DAA2F9A}"/>
              </a:ext>
            </a:extLst>
          </p:cNvPr>
          <p:cNvSpPr txBox="1"/>
          <p:nvPr/>
        </p:nvSpPr>
        <p:spPr>
          <a:xfrm>
            <a:off x="5029200" y="2809875"/>
            <a:ext cx="23050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Alergia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300"/>
                                        <p:tgtEl>
                                          <p:spTgt spid="5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utoUpdateAnimBg="0"/>
      <p:bldP spid="5225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5041508" y="4344311"/>
            <a:ext cx="696421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Imunodeficiências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D27DFF5-FA32-41A8-A04D-E0125D1B6938}"/>
              </a:ext>
            </a:extLst>
          </p:cNvPr>
          <p:cNvSpPr/>
          <p:nvPr/>
        </p:nvSpPr>
        <p:spPr>
          <a:xfrm>
            <a:off x="906029" y="5213732"/>
            <a:ext cx="1046784" cy="292484"/>
          </a:xfrm>
          <a:custGeom>
            <a:avLst/>
            <a:gdLst>
              <a:gd name="connsiteX0" fmla="*/ 67911 w 1046784"/>
              <a:gd name="connsiteY0" fmla="*/ 147959 h 292483"/>
              <a:gd name="connsiteX1" fmla="*/ 137183 w 1046784"/>
              <a:gd name="connsiteY1" fmla="*/ 255716 h 292483"/>
              <a:gd name="connsiteX2" fmla="*/ 158735 w 1046784"/>
              <a:gd name="connsiteY2" fmla="*/ 283425 h 292483"/>
              <a:gd name="connsiteX3" fmla="*/ 913035 w 1046784"/>
              <a:gd name="connsiteY3" fmla="*/ 283425 h 292483"/>
              <a:gd name="connsiteX4" fmla="*/ 933047 w 1046784"/>
              <a:gd name="connsiteY4" fmla="*/ 255716 h 292483"/>
              <a:gd name="connsiteX5" fmla="*/ 997702 w 1046784"/>
              <a:gd name="connsiteY5" fmla="*/ 147959 h 292483"/>
              <a:gd name="connsiteX6" fmla="*/ 1040804 w 1046784"/>
              <a:gd name="connsiteY6" fmla="*/ 18650 h 292483"/>
              <a:gd name="connsiteX7" fmla="*/ 18650 w 1046784"/>
              <a:gd name="connsiteY7" fmla="*/ 18650 h 292483"/>
              <a:gd name="connsiteX8" fmla="*/ 67911 w 1046784"/>
              <a:gd name="connsiteY8" fmla="*/ 147959 h 29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784" h="292483">
                <a:moveTo>
                  <a:pt x="67911" y="147959"/>
                </a:moveTo>
                <a:cubicBezTo>
                  <a:pt x="87923" y="183365"/>
                  <a:pt x="111014" y="220310"/>
                  <a:pt x="137183" y="255716"/>
                </a:cubicBezTo>
                <a:cubicBezTo>
                  <a:pt x="143341" y="264953"/>
                  <a:pt x="151038" y="274189"/>
                  <a:pt x="158735" y="283425"/>
                </a:cubicBezTo>
                <a:lnTo>
                  <a:pt x="913035" y="283425"/>
                </a:lnTo>
                <a:cubicBezTo>
                  <a:pt x="919193" y="274189"/>
                  <a:pt x="926890" y="264953"/>
                  <a:pt x="933047" y="255716"/>
                </a:cubicBezTo>
                <a:cubicBezTo>
                  <a:pt x="957678" y="220310"/>
                  <a:pt x="979229" y="183365"/>
                  <a:pt x="997702" y="147959"/>
                </a:cubicBezTo>
                <a:cubicBezTo>
                  <a:pt x="1017714" y="104856"/>
                  <a:pt x="1033108" y="61753"/>
                  <a:pt x="1040804" y="18650"/>
                </a:cubicBezTo>
                <a:lnTo>
                  <a:pt x="18650" y="18650"/>
                </a:lnTo>
                <a:cubicBezTo>
                  <a:pt x="29426" y="61753"/>
                  <a:pt x="46359" y="104856"/>
                  <a:pt x="67911" y="147959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E92FD7D-E97F-4C09-B986-EB9ED6429FC5}"/>
              </a:ext>
            </a:extLst>
          </p:cNvPr>
          <p:cNvSpPr/>
          <p:nvPr/>
        </p:nvSpPr>
        <p:spPr>
          <a:xfrm>
            <a:off x="1049192" y="1496108"/>
            <a:ext cx="939027" cy="277090"/>
          </a:xfrm>
          <a:custGeom>
            <a:avLst/>
            <a:gdLst>
              <a:gd name="connsiteX0" fmla="*/ 922272 w 939027"/>
              <a:gd name="connsiteY0" fmla="*/ 238783 h 277089"/>
              <a:gd name="connsiteX1" fmla="*/ 874550 w 939027"/>
              <a:gd name="connsiteY1" fmla="*/ 84844 h 277089"/>
              <a:gd name="connsiteX2" fmla="*/ 840684 w 939027"/>
              <a:gd name="connsiteY2" fmla="*/ 18650 h 277089"/>
              <a:gd name="connsiteX3" fmla="*/ 109474 w 939027"/>
              <a:gd name="connsiteY3" fmla="*/ 18650 h 277089"/>
              <a:gd name="connsiteX4" fmla="*/ 74068 w 939027"/>
              <a:gd name="connsiteY4" fmla="*/ 84844 h 277089"/>
              <a:gd name="connsiteX5" fmla="*/ 21729 w 939027"/>
              <a:gd name="connsiteY5" fmla="*/ 238783 h 277089"/>
              <a:gd name="connsiteX6" fmla="*/ 18650 w 939027"/>
              <a:gd name="connsiteY6" fmla="*/ 269571 h 277089"/>
              <a:gd name="connsiteX7" fmla="*/ 926890 w 939027"/>
              <a:gd name="connsiteY7" fmla="*/ 269571 h 277089"/>
              <a:gd name="connsiteX8" fmla="*/ 922272 w 939027"/>
              <a:gd name="connsiteY8" fmla="*/ 238783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9027" h="277089">
                <a:moveTo>
                  <a:pt x="922272" y="238783"/>
                </a:moveTo>
                <a:cubicBezTo>
                  <a:pt x="914575" y="186444"/>
                  <a:pt x="899181" y="135644"/>
                  <a:pt x="874550" y="84844"/>
                </a:cubicBezTo>
                <a:cubicBezTo>
                  <a:pt x="863775" y="63293"/>
                  <a:pt x="852999" y="41741"/>
                  <a:pt x="840684" y="18650"/>
                </a:cubicBezTo>
                <a:lnTo>
                  <a:pt x="109474" y="18650"/>
                </a:lnTo>
                <a:cubicBezTo>
                  <a:pt x="97159" y="40202"/>
                  <a:pt x="84844" y="63293"/>
                  <a:pt x="74068" y="84844"/>
                </a:cubicBezTo>
                <a:cubicBezTo>
                  <a:pt x="47899" y="138723"/>
                  <a:pt x="29426" y="189522"/>
                  <a:pt x="21729" y="238783"/>
                </a:cubicBezTo>
                <a:cubicBezTo>
                  <a:pt x="20190" y="249559"/>
                  <a:pt x="18650" y="258795"/>
                  <a:pt x="18650" y="269571"/>
                </a:cubicBezTo>
                <a:lnTo>
                  <a:pt x="926890" y="269571"/>
                </a:lnTo>
                <a:cubicBezTo>
                  <a:pt x="925350" y="258795"/>
                  <a:pt x="923811" y="249559"/>
                  <a:pt x="922272" y="238783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B3C9BBE-EC25-47B2-B3D9-832D0DF0F417}"/>
              </a:ext>
            </a:extLst>
          </p:cNvPr>
          <p:cNvSpPr/>
          <p:nvPr/>
        </p:nvSpPr>
        <p:spPr>
          <a:xfrm>
            <a:off x="1018404" y="3143254"/>
            <a:ext cx="892846" cy="277090"/>
          </a:xfrm>
          <a:custGeom>
            <a:avLst/>
            <a:gdLst>
              <a:gd name="connsiteX0" fmla="*/ 888405 w 892845"/>
              <a:gd name="connsiteY0" fmla="*/ 74068 h 277089"/>
              <a:gd name="connsiteX1" fmla="*/ 860696 w 892845"/>
              <a:gd name="connsiteY1" fmla="*/ 18650 h 277089"/>
              <a:gd name="connsiteX2" fmla="*/ 97159 w 892845"/>
              <a:gd name="connsiteY2" fmla="*/ 18650 h 277089"/>
              <a:gd name="connsiteX3" fmla="*/ 58674 w 892845"/>
              <a:gd name="connsiteY3" fmla="*/ 81765 h 277089"/>
              <a:gd name="connsiteX4" fmla="*/ 18650 w 892845"/>
              <a:gd name="connsiteY4" fmla="*/ 235704 h 277089"/>
              <a:gd name="connsiteX5" fmla="*/ 18650 w 892845"/>
              <a:gd name="connsiteY5" fmla="*/ 235704 h 277089"/>
              <a:gd name="connsiteX6" fmla="*/ 20190 w 892845"/>
              <a:gd name="connsiteY6" fmla="*/ 269571 h 277089"/>
              <a:gd name="connsiteX7" fmla="*/ 538964 w 892845"/>
              <a:gd name="connsiteY7" fmla="*/ 269571 h 277089"/>
              <a:gd name="connsiteX8" fmla="*/ 538964 w 892845"/>
              <a:gd name="connsiteY8" fmla="*/ 74068 h 277089"/>
              <a:gd name="connsiteX9" fmla="*/ 888405 w 892845"/>
              <a:gd name="connsiteY9" fmla="*/ 74068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845" h="277089">
                <a:moveTo>
                  <a:pt x="888405" y="74068"/>
                </a:moveTo>
                <a:cubicBezTo>
                  <a:pt x="880708" y="55596"/>
                  <a:pt x="869932" y="37123"/>
                  <a:pt x="860696" y="18650"/>
                </a:cubicBezTo>
                <a:lnTo>
                  <a:pt x="97159" y="18650"/>
                </a:lnTo>
                <a:cubicBezTo>
                  <a:pt x="81765" y="38662"/>
                  <a:pt x="69450" y="60214"/>
                  <a:pt x="58674" y="81765"/>
                </a:cubicBezTo>
                <a:cubicBezTo>
                  <a:pt x="32505" y="131026"/>
                  <a:pt x="18650" y="181826"/>
                  <a:pt x="18650" y="235704"/>
                </a:cubicBezTo>
                <a:cubicBezTo>
                  <a:pt x="18650" y="235704"/>
                  <a:pt x="18650" y="235704"/>
                  <a:pt x="18650" y="235704"/>
                </a:cubicBezTo>
                <a:cubicBezTo>
                  <a:pt x="18650" y="246480"/>
                  <a:pt x="18650" y="258795"/>
                  <a:pt x="20190" y="269571"/>
                </a:cubicBezTo>
                <a:lnTo>
                  <a:pt x="538964" y="269571"/>
                </a:lnTo>
                <a:lnTo>
                  <a:pt x="538964" y="74068"/>
                </a:lnTo>
                <a:lnTo>
                  <a:pt x="888405" y="74068"/>
                </a:ln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9898A41-40B0-45E9-9B71-D0C5903AE86C}"/>
              </a:ext>
            </a:extLst>
          </p:cNvPr>
          <p:cNvSpPr/>
          <p:nvPr/>
        </p:nvSpPr>
        <p:spPr>
          <a:xfrm>
            <a:off x="1052271" y="1856325"/>
            <a:ext cx="923633" cy="277090"/>
          </a:xfrm>
          <a:custGeom>
            <a:avLst/>
            <a:gdLst>
              <a:gd name="connsiteX0" fmla="*/ 831448 w 923633"/>
              <a:gd name="connsiteY0" fmla="*/ 264953 h 277089"/>
              <a:gd name="connsiteX1" fmla="*/ 883787 w 923633"/>
              <a:gd name="connsiteY1" fmla="*/ 157195 h 277089"/>
              <a:gd name="connsiteX2" fmla="*/ 919193 w 923633"/>
              <a:gd name="connsiteY2" fmla="*/ 18650 h 277089"/>
              <a:gd name="connsiteX3" fmla="*/ 18650 w 923633"/>
              <a:gd name="connsiteY3" fmla="*/ 18650 h 277089"/>
              <a:gd name="connsiteX4" fmla="*/ 52517 w 923633"/>
              <a:gd name="connsiteY4" fmla="*/ 157195 h 277089"/>
              <a:gd name="connsiteX5" fmla="*/ 104856 w 923633"/>
              <a:gd name="connsiteY5" fmla="*/ 264953 h 277089"/>
              <a:gd name="connsiteX6" fmla="*/ 106395 w 923633"/>
              <a:gd name="connsiteY6" fmla="*/ 268031 h 277089"/>
              <a:gd name="connsiteX7" fmla="*/ 828369 w 923633"/>
              <a:gd name="connsiteY7" fmla="*/ 268031 h 277089"/>
              <a:gd name="connsiteX8" fmla="*/ 831448 w 923633"/>
              <a:gd name="connsiteY8" fmla="*/ 264953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633" h="277089">
                <a:moveTo>
                  <a:pt x="831448" y="264953"/>
                </a:moveTo>
                <a:cubicBezTo>
                  <a:pt x="851460" y="229547"/>
                  <a:pt x="869932" y="194141"/>
                  <a:pt x="883787" y="157195"/>
                </a:cubicBezTo>
                <a:cubicBezTo>
                  <a:pt x="900720" y="112553"/>
                  <a:pt x="911496" y="66371"/>
                  <a:pt x="919193" y="18650"/>
                </a:cubicBezTo>
                <a:lnTo>
                  <a:pt x="18650" y="18650"/>
                </a:lnTo>
                <a:cubicBezTo>
                  <a:pt x="24808" y="67911"/>
                  <a:pt x="35584" y="114092"/>
                  <a:pt x="52517" y="157195"/>
                </a:cubicBezTo>
                <a:cubicBezTo>
                  <a:pt x="66371" y="194141"/>
                  <a:pt x="84844" y="231086"/>
                  <a:pt x="104856" y="264953"/>
                </a:cubicBezTo>
                <a:cubicBezTo>
                  <a:pt x="104856" y="266492"/>
                  <a:pt x="106395" y="266492"/>
                  <a:pt x="106395" y="268031"/>
                </a:cubicBezTo>
                <a:lnTo>
                  <a:pt x="828369" y="268031"/>
                </a:lnTo>
                <a:cubicBezTo>
                  <a:pt x="829908" y="266492"/>
                  <a:pt x="829908" y="266492"/>
                  <a:pt x="831448" y="264953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14DBE7D-3558-4414-95D8-884751D88C88}"/>
              </a:ext>
            </a:extLst>
          </p:cNvPr>
          <p:cNvSpPr/>
          <p:nvPr/>
        </p:nvSpPr>
        <p:spPr>
          <a:xfrm>
            <a:off x="1032259" y="3501932"/>
            <a:ext cx="862058" cy="277090"/>
          </a:xfrm>
          <a:custGeom>
            <a:avLst/>
            <a:gdLst>
              <a:gd name="connsiteX0" fmla="*/ 522030 w 862057"/>
              <a:gd name="connsiteY0" fmla="*/ 18650 h 277089"/>
              <a:gd name="connsiteX1" fmla="*/ 18650 w 862057"/>
              <a:gd name="connsiteY1" fmla="*/ 18650 h 277089"/>
              <a:gd name="connsiteX2" fmla="*/ 57135 w 862057"/>
              <a:gd name="connsiteY2" fmla="*/ 138723 h 277089"/>
              <a:gd name="connsiteX3" fmla="*/ 109474 w 862057"/>
              <a:gd name="connsiteY3" fmla="*/ 246480 h 277089"/>
              <a:gd name="connsiteX4" fmla="*/ 123329 w 862057"/>
              <a:gd name="connsiteY4" fmla="*/ 268031 h 277089"/>
              <a:gd name="connsiteX5" fmla="*/ 811436 w 862057"/>
              <a:gd name="connsiteY5" fmla="*/ 268031 h 277089"/>
              <a:gd name="connsiteX6" fmla="*/ 825290 w 862057"/>
              <a:gd name="connsiteY6" fmla="*/ 246480 h 277089"/>
              <a:gd name="connsiteX7" fmla="*/ 848381 w 862057"/>
              <a:gd name="connsiteY7" fmla="*/ 206456 h 277089"/>
              <a:gd name="connsiteX8" fmla="*/ 522030 w 862057"/>
              <a:gd name="connsiteY8" fmla="*/ 206456 h 277089"/>
              <a:gd name="connsiteX9" fmla="*/ 522030 w 862057"/>
              <a:gd name="connsiteY9" fmla="*/ 18650 h 2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2057" h="277089">
                <a:moveTo>
                  <a:pt x="522030" y="18650"/>
                </a:moveTo>
                <a:lnTo>
                  <a:pt x="18650" y="18650"/>
                </a:lnTo>
                <a:cubicBezTo>
                  <a:pt x="27887" y="60214"/>
                  <a:pt x="40202" y="100238"/>
                  <a:pt x="57135" y="138723"/>
                </a:cubicBezTo>
                <a:cubicBezTo>
                  <a:pt x="72529" y="175668"/>
                  <a:pt x="89462" y="211074"/>
                  <a:pt x="109474" y="246480"/>
                </a:cubicBezTo>
                <a:cubicBezTo>
                  <a:pt x="114092" y="254177"/>
                  <a:pt x="118711" y="261874"/>
                  <a:pt x="123329" y="268031"/>
                </a:cubicBezTo>
                <a:lnTo>
                  <a:pt x="811436" y="268031"/>
                </a:lnTo>
                <a:cubicBezTo>
                  <a:pt x="816054" y="260334"/>
                  <a:pt x="820672" y="252637"/>
                  <a:pt x="825290" y="246480"/>
                </a:cubicBezTo>
                <a:cubicBezTo>
                  <a:pt x="832987" y="234165"/>
                  <a:pt x="840684" y="220310"/>
                  <a:pt x="848381" y="206456"/>
                </a:cubicBezTo>
                <a:lnTo>
                  <a:pt x="522030" y="206456"/>
                </a:lnTo>
                <a:lnTo>
                  <a:pt x="522030" y="18650"/>
                </a:ln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5995D32-6A82-439F-AEA6-48407C44F08D}"/>
              </a:ext>
            </a:extLst>
          </p:cNvPr>
          <p:cNvSpPr/>
          <p:nvPr/>
        </p:nvSpPr>
        <p:spPr>
          <a:xfrm>
            <a:off x="898332" y="4835042"/>
            <a:ext cx="1062178" cy="292484"/>
          </a:xfrm>
          <a:custGeom>
            <a:avLst/>
            <a:gdLst>
              <a:gd name="connsiteX0" fmla="*/ 72529 w 1062178"/>
              <a:gd name="connsiteY0" fmla="*/ 109475 h 292483"/>
              <a:gd name="connsiteX1" fmla="*/ 20190 w 1062178"/>
              <a:gd name="connsiteY1" fmla="*/ 263413 h 292483"/>
              <a:gd name="connsiteX2" fmla="*/ 18650 w 1062178"/>
              <a:gd name="connsiteY2" fmla="*/ 281886 h 292483"/>
              <a:gd name="connsiteX3" fmla="*/ 1053120 w 1062178"/>
              <a:gd name="connsiteY3" fmla="*/ 281886 h 292483"/>
              <a:gd name="connsiteX4" fmla="*/ 1050041 w 1062178"/>
              <a:gd name="connsiteY4" fmla="*/ 263413 h 292483"/>
              <a:gd name="connsiteX5" fmla="*/ 991544 w 1062178"/>
              <a:gd name="connsiteY5" fmla="*/ 109475 h 292483"/>
              <a:gd name="connsiteX6" fmla="*/ 933047 w 1062178"/>
              <a:gd name="connsiteY6" fmla="*/ 18650 h 292483"/>
              <a:gd name="connsiteX7" fmla="*/ 131026 w 1062178"/>
              <a:gd name="connsiteY7" fmla="*/ 18650 h 292483"/>
              <a:gd name="connsiteX8" fmla="*/ 72529 w 1062178"/>
              <a:gd name="connsiteY8" fmla="*/ 109475 h 29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178" h="292483">
                <a:moveTo>
                  <a:pt x="72529" y="109475"/>
                </a:moveTo>
                <a:cubicBezTo>
                  <a:pt x="46359" y="160274"/>
                  <a:pt x="27887" y="211074"/>
                  <a:pt x="20190" y="263413"/>
                </a:cubicBezTo>
                <a:cubicBezTo>
                  <a:pt x="18650" y="269571"/>
                  <a:pt x="18650" y="275728"/>
                  <a:pt x="18650" y="281886"/>
                </a:cubicBezTo>
                <a:lnTo>
                  <a:pt x="1053120" y="281886"/>
                </a:lnTo>
                <a:cubicBezTo>
                  <a:pt x="1051580" y="275728"/>
                  <a:pt x="1051580" y="269571"/>
                  <a:pt x="1050041" y="263413"/>
                </a:cubicBezTo>
                <a:cubicBezTo>
                  <a:pt x="1040804" y="211074"/>
                  <a:pt x="1020792" y="160274"/>
                  <a:pt x="991544" y="109475"/>
                </a:cubicBezTo>
                <a:cubicBezTo>
                  <a:pt x="974611" y="78687"/>
                  <a:pt x="954599" y="49438"/>
                  <a:pt x="933047" y="18650"/>
                </a:cubicBezTo>
                <a:lnTo>
                  <a:pt x="131026" y="18650"/>
                </a:lnTo>
                <a:cubicBezTo>
                  <a:pt x="107935" y="49438"/>
                  <a:pt x="87923" y="78687"/>
                  <a:pt x="72529" y="109475"/>
                </a:cubicBezTo>
                <a:close/>
              </a:path>
            </a:pathLst>
          </a:custGeom>
          <a:noFill/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933193F-DCE5-4F76-9215-8D4466550A49}"/>
              </a:ext>
            </a:extLst>
          </p:cNvPr>
          <p:cNvSpPr/>
          <p:nvPr/>
        </p:nvSpPr>
        <p:spPr>
          <a:xfrm>
            <a:off x="1432887" y="-1540"/>
            <a:ext cx="1571716" cy="6856439"/>
          </a:xfrm>
          <a:custGeom>
            <a:avLst/>
            <a:gdLst>
              <a:gd name="connsiteX0" fmla="*/ 564956 w 1571716"/>
              <a:gd name="connsiteY0" fmla="*/ 6049798 h 6856439"/>
              <a:gd name="connsiteX1" fmla="*/ 694265 w 1571716"/>
              <a:gd name="connsiteY1" fmla="*/ 6156016 h 6856439"/>
              <a:gd name="connsiteX2" fmla="*/ 741986 w 1571716"/>
              <a:gd name="connsiteY2" fmla="*/ 6196040 h 6856439"/>
              <a:gd name="connsiteX3" fmla="*/ 241684 w 1571716"/>
              <a:gd name="connsiteY3" fmla="*/ 6856439 h 6856439"/>
              <a:gd name="connsiteX4" fmla="*/ 0 w 1571716"/>
              <a:gd name="connsiteY4" fmla="*/ 6856439 h 6856439"/>
              <a:gd name="connsiteX5" fmla="*/ 564956 w 1571716"/>
              <a:gd name="connsiteY5" fmla="*/ 6049798 h 6856439"/>
              <a:gd name="connsiteX6" fmla="*/ 252460 w 1571716"/>
              <a:gd name="connsiteY6" fmla="*/ 5232384 h 6856439"/>
              <a:gd name="connsiteX7" fmla="*/ 301721 w 1571716"/>
              <a:gd name="connsiteY7" fmla="*/ 5361692 h 6856439"/>
              <a:gd name="connsiteX8" fmla="*/ 370993 w 1571716"/>
              <a:gd name="connsiteY8" fmla="*/ 5469450 h 6856439"/>
              <a:gd name="connsiteX9" fmla="*/ 392544 w 1571716"/>
              <a:gd name="connsiteY9" fmla="*/ 5497159 h 6856439"/>
              <a:gd name="connsiteX10" fmla="*/ 1146845 w 1571716"/>
              <a:gd name="connsiteY10" fmla="*/ 5497159 h 6856439"/>
              <a:gd name="connsiteX11" fmla="*/ 1166857 w 1571716"/>
              <a:gd name="connsiteY11" fmla="*/ 5469450 h 6856439"/>
              <a:gd name="connsiteX12" fmla="*/ 1231511 w 1571716"/>
              <a:gd name="connsiteY12" fmla="*/ 5361692 h 6856439"/>
              <a:gd name="connsiteX13" fmla="*/ 1276154 w 1571716"/>
              <a:gd name="connsiteY13" fmla="*/ 5232384 h 6856439"/>
              <a:gd name="connsiteX14" fmla="*/ 355599 w 1571716"/>
              <a:gd name="connsiteY14" fmla="*/ 4853693 h 6856439"/>
              <a:gd name="connsiteX15" fmla="*/ 297102 w 1571716"/>
              <a:gd name="connsiteY15" fmla="*/ 4944517 h 6856439"/>
              <a:gd name="connsiteX16" fmla="*/ 244763 w 1571716"/>
              <a:gd name="connsiteY16" fmla="*/ 5098456 h 6856439"/>
              <a:gd name="connsiteX17" fmla="*/ 243224 w 1571716"/>
              <a:gd name="connsiteY17" fmla="*/ 5116929 h 6856439"/>
              <a:gd name="connsiteX18" fmla="*/ 1277693 w 1571716"/>
              <a:gd name="connsiteY18" fmla="*/ 5116929 h 6856439"/>
              <a:gd name="connsiteX19" fmla="*/ 1274614 w 1571716"/>
              <a:gd name="connsiteY19" fmla="*/ 5098456 h 6856439"/>
              <a:gd name="connsiteX20" fmla="*/ 1216118 w 1571716"/>
              <a:gd name="connsiteY20" fmla="*/ 4944517 h 6856439"/>
              <a:gd name="connsiteX21" fmla="*/ 1157621 w 1571716"/>
              <a:gd name="connsiteY21" fmla="*/ 4853693 h 6856439"/>
              <a:gd name="connsiteX22" fmla="*/ 397163 w 1571716"/>
              <a:gd name="connsiteY22" fmla="*/ 1874976 h 6856439"/>
              <a:gd name="connsiteX23" fmla="*/ 431029 w 1571716"/>
              <a:gd name="connsiteY23" fmla="*/ 2013521 h 6856439"/>
              <a:gd name="connsiteX24" fmla="*/ 483368 w 1571716"/>
              <a:gd name="connsiteY24" fmla="*/ 2121278 h 6856439"/>
              <a:gd name="connsiteX25" fmla="*/ 486447 w 1571716"/>
              <a:gd name="connsiteY25" fmla="*/ 2124357 h 6856439"/>
              <a:gd name="connsiteX26" fmla="*/ 1206881 w 1571716"/>
              <a:gd name="connsiteY26" fmla="*/ 2124357 h 6856439"/>
              <a:gd name="connsiteX27" fmla="*/ 1208421 w 1571716"/>
              <a:gd name="connsiteY27" fmla="*/ 2121278 h 6856439"/>
              <a:gd name="connsiteX28" fmla="*/ 1260760 w 1571716"/>
              <a:gd name="connsiteY28" fmla="*/ 2013521 h 6856439"/>
              <a:gd name="connsiteX29" fmla="*/ 1296166 w 1571716"/>
              <a:gd name="connsiteY29" fmla="*/ 1874976 h 6856439"/>
              <a:gd name="connsiteX30" fmla="*/ 484908 w 1571716"/>
              <a:gd name="connsiteY30" fmla="*/ 1514759 h 6856439"/>
              <a:gd name="connsiteX31" fmla="*/ 449502 w 1571716"/>
              <a:gd name="connsiteY31" fmla="*/ 1580953 h 6856439"/>
              <a:gd name="connsiteX32" fmla="*/ 397163 w 1571716"/>
              <a:gd name="connsiteY32" fmla="*/ 1734891 h 6856439"/>
              <a:gd name="connsiteX33" fmla="*/ 392544 w 1571716"/>
              <a:gd name="connsiteY33" fmla="*/ 1765679 h 6856439"/>
              <a:gd name="connsiteX34" fmla="*/ 1300784 w 1571716"/>
              <a:gd name="connsiteY34" fmla="*/ 1765679 h 6856439"/>
              <a:gd name="connsiteX35" fmla="*/ 1297705 w 1571716"/>
              <a:gd name="connsiteY35" fmla="*/ 1734891 h 6856439"/>
              <a:gd name="connsiteX36" fmla="*/ 1249984 w 1571716"/>
              <a:gd name="connsiteY36" fmla="*/ 1580953 h 6856439"/>
              <a:gd name="connsiteX37" fmla="*/ 1216118 w 1571716"/>
              <a:gd name="connsiteY37" fmla="*/ 1514759 h 6856439"/>
              <a:gd name="connsiteX38" fmla="*/ 138545 w 1571716"/>
              <a:gd name="connsiteY38" fmla="*/ 0 h 6856439"/>
              <a:gd name="connsiteX39" fmla="*/ 406398 w 1571716"/>
              <a:gd name="connsiteY39" fmla="*/ 0 h 6856439"/>
              <a:gd name="connsiteX40" fmla="*/ 455659 w 1571716"/>
              <a:gd name="connsiteY40" fmla="*/ 346363 h 6856439"/>
              <a:gd name="connsiteX41" fmla="*/ 777391 w 1571716"/>
              <a:gd name="connsiteY41" fmla="*/ 701962 h 6856439"/>
              <a:gd name="connsiteX42" fmla="*/ 652700 w 1571716"/>
              <a:gd name="connsiteY42" fmla="*/ 845125 h 6856439"/>
              <a:gd name="connsiteX43" fmla="*/ 628070 w 1571716"/>
              <a:gd name="connsiteY43" fmla="*/ 874373 h 6856439"/>
              <a:gd name="connsiteX44" fmla="*/ 255538 w 1571716"/>
              <a:gd name="connsiteY44" fmla="*/ 464896 h 6856439"/>
              <a:gd name="connsiteX45" fmla="*/ 138545 w 1571716"/>
              <a:gd name="connsiteY45" fmla="*/ 0 h 6856439"/>
              <a:gd name="connsiteX46" fmla="*/ 1231511 w 1571716"/>
              <a:gd name="connsiteY46" fmla="*/ 0 h 6856439"/>
              <a:gd name="connsiteX47" fmla="*/ 1460880 w 1571716"/>
              <a:gd name="connsiteY47" fmla="*/ 0 h 6856439"/>
              <a:gd name="connsiteX48" fmla="*/ 1319257 w 1571716"/>
              <a:gd name="connsiteY48" fmla="*/ 466435 h 6856439"/>
              <a:gd name="connsiteX49" fmla="*/ 1009839 w 1571716"/>
              <a:gd name="connsiteY49" fmla="*/ 865137 h 6856439"/>
              <a:gd name="connsiteX50" fmla="*/ 994445 w 1571716"/>
              <a:gd name="connsiteY50" fmla="*/ 883609 h 6856439"/>
              <a:gd name="connsiteX51" fmla="*/ 979052 w 1571716"/>
              <a:gd name="connsiteY51" fmla="*/ 902082 h 6856439"/>
              <a:gd name="connsiteX52" fmla="*/ 882070 w 1571716"/>
              <a:gd name="connsiteY52" fmla="*/ 1012918 h 6856439"/>
              <a:gd name="connsiteX53" fmla="*/ 828191 w 1571716"/>
              <a:gd name="connsiteY53" fmla="*/ 1072954 h 6856439"/>
              <a:gd name="connsiteX54" fmla="*/ 812798 w 1571716"/>
              <a:gd name="connsiteY54" fmla="*/ 1091427 h 6856439"/>
              <a:gd name="connsiteX55" fmla="*/ 797404 w 1571716"/>
              <a:gd name="connsiteY55" fmla="*/ 1109900 h 6856439"/>
              <a:gd name="connsiteX56" fmla="*/ 554180 w 1571716"/>
              <a:gd name="connsiteY56" fmla="*/ 1411620 h 6856439"/>
              <a:gd name="connsiteX57" fmla="*/ 1145306 w 1571716"/>
              <a:gd name="connsiteY57" fmla="*/ 1411620 h 6856439"/>
              <a:gd name="connsiteX58" fmla="*/ 866676 w 1571716"/>
              <a:gd name="connsiteY58" fmla="*/ 1106821 h 6856439"/>
              <a:gd name="connsiteX59" fmla="*/ 925173 w 1571716"/>
              <a:gd name="connsiteY59" fmla="*/ 1040627 h 6856439"/>
              <a:gd name="connsiteX60" fmla="*/ 1017536 w 1571716"/>
              <a:gd name="connsiteY60" fmla="*/ 934409 h 6856439"/>
              <a:gd name="connsiteX61" fmla="*/ 1544007 w 1571716"/>
              <a:gd name="connsiteY61" fmla="*/ 1798006 h 6856439"/>
              <a:gd name="connsiteX62" fmla="*/ 1071415 w 1571716"/>
              <a:gd name="connsiteY62" fmla="*/ 2620040 h 6856439"/>
              <a:gd name="connsiteX63" fmla="*/ 966736 w 1571716"/>
              <a:gd name="connsiteY63" fmla="*/ 2535374 h 6856439"/>
              <a:gd name="connsiteX64" fmla="*/ 891306 w 1571716"/>
              <a:gd name="connsiteY64" fmla="*/ 2475338 h 6856439"/>
              <a:gd name="connsiteX65" fmla="*/ 1132990 w 1571716"/>
              <a:gd name="connsiteY65" fmla="*/ 2235193 h 6856439"/>
              <a:gd name="connsiteX66" fmla="*/ 564956 w 1571716"/>
              <a:gd name="connsiteY66" fmla="*/ 2235193 h 6856439"/>
              <a:gd name="connsiteX67" fmla="*/ 815876 w 1571716"/>
              <a:gd name="connsiteY67" fmla="*/ 2475338 h 6856439"/>
              <a:gd name="connsiteX68" fmla="*/ 834349 w 1571716"/>
              <a:gd name="connsiteY68" fmla="*/ 2490731 h 6856439"/>
              <a:gd name="connsiteX69" fmla="*/ 852822 w 1571716"/>
              <a:gd name="connsiteY69" fmla="*/ 2506125 h 6856439"/>
              <a:gd name="connsiteX70" fmla="*/ 931331 w 1571716"/>
              <a:gd name="connsiteY70" fmla="*/ 2569240 h 6856439"/>
              <a:gd name="connsiteX71" fmla="*/ 1032930 w 1571716"/>
              <a:gd name="connsiteY71" fmla="*/ 2650828 h 6856439"/>
              <a:gd name="connsiteX72" fmla="*/ 1051403 w 1571716"/>
              <a:gd name="connsiteY72" fmla="*/ 2666222 h 6856439"/>
              <a:gd name="connsiteX73" fmla="*/ 1069876 w 1571716"/>
              <a:gd name="connsiteY73" fmla="*/ 2681616 h 6856439"/>
              <a:gd name="connsiteX74" fmla="*/ 1487050 w 1571716"/>
              <a:gd name="connsiteY74" fmla="*/ 3218862 h 6856439"/>
              <a:gd name="connsiteX75" fmla="*/ 1231511 w 1571716"/>
              <a:gd name="connsiteY75" fmla="*/ 3218862 h 6856439"/>
              <a:gd name="connsiteX76" fmla="*/ 1203802 w 1571716"/>
              <a:gd name="connsiteY76" fmla="*/ 3163444 h 6856439"/>
              <a:gd name="connsiteX77" fmla="*/ 440266 w 1571716"/>
              <a:gd name="connsiteY77" fmla="*/ 3163444 h 6856439"/>
              <a:gd name="connsiteX78" fmla="*/ 401781 w 1571716"/>
              <a:gd name="connsiteY78" fmla="*/ 3226560 h 6856439"/>
              <a:gd name="connsiteX79" fmla="*/ 361757 w 1571716"/>
              <a:gd name="connsiteY79" fmla="*/ 3380498 h 6856439"/>
              <a:gd name="connsiteX80" fmla="*/ 363296 w 1571716"/>
              <a:gd name="connsiteY80" fmla="*/ 3414365 h 6856439"/>
              <a:gd name="connsiteX81" fmla="*/ 880531 w 1571716"/>
              <a:gd name="connsiteY81" fmla="*/ 3414365 h 6856439"/>
              <a:gd name="connsiteX82" fmla="*/ 880531 w 1571716"/>
              <a:gd name="connsiteY82" fmla="*/ 3522122 h 6856439"/>
              <a:gd name="connsiteX83" fmla="*/ 377151 w 1571716"/>
              <a:gd name="connsiteY83" fmla="*/ 3522122 h 6856439"/>
              <a:gd name="connsiteX84" fmla="*/ 415635 w 1571716"/>
              <a:gd name="connsiteY84" fmla="*/ 3642194 h 6856439"/>
              <a:gd name="connsiteX85" fmla="*/ 467974 w 1571716"/>
              <a:gd name="connsiteY85" fmla="*/ 3749952 h 6856439"/>
              <a:gd name="connsiteX86" fmla="*/ 481829 w 1571716"/>
              <a:gd name="connsiteY86" fmla="*/ 3771503 h 6856439"/>
              <a:gd name="connsiteX87" fmla="*/ 1169936 w 1571716"/>
              <a:gd name="connsiteY87" fmla="*/ 3771503 h 6856439"/>
              <a:gd name="connsiteX88" fmla="*/ 1183790 w 1571716"/>
              <a:gd name="connsiteY88" fmla="*/ 3749952 h 6856439"/>
              <a:gd name="connsiteX89" fmla="*/ 1206881 w 1571716"/>
              <a:gd name="connsiteY89" fmla="*/ 3709927 h 6856439"/>
              <a:gd name="connsiteX90" fmla="*/ 1468577 w 1571716"/>
              <a:gd name="connsiteY90" fmla="*/ 3709927 h 6856439"/>
              <a:gd name="connsiteX91" fmla="*/ 999064 w 1571716"/>
              <a:gd name="connsiteY91" fmla="*/ 4279501 h 6856439"/>
              <a:gd name="connsiteX92" fmla="*/ 980591 w 1571716"/>
              <a:gd name="connsiteY92" fmla="*/ 4294895 h 6856439"/>
              <a:gd name="connsiteX93" fmla="*/ 962118 w 1571716"/>
              <a:gd name="connsiteY93" fmla="*/ 4310289 h 6856439"/>
              <a:gd name="connsiteX94" fmla="*/ 811258 w 1571716"/>
              <a:gd name="connsiteY94" fmla="*/ 4431901 h 6856439"/>
              <a:gd name="connsiteX95" fmla="*/ 782010 w 1571716"/>
              <a:gd name="connsiteY95" fmla="*/ 4454992 h 6856439"/>
              <a:gd name="connsiteX96" fmla="*/ 761998 w 1571716"/>
              <a:gd name="connsiteY96" fmla="*/ 4470385 h 6856439"/>
              <a:gd name="connsiteX97" fmla="*/ 741986 w 1571716"/>
              <a:gd name="connsiteY97" fmla="*/ 4484240 h 6856439"/>
              <a:gd name="connsiteX98" fmla="*/ 454120 w 1571716"/>
              <a:gd name="connsiteY98" fmla="*/ 4738239 h 6856439"/>
              <a:gd name="connsiteX99" fmla="*/ 1066797 w 1571716"/>
              <a:gd name="connsiteY99" fmla="*/ 4738239 h 6856439"/>
              <a:gd name="connsiteX100" fmla="*/ 818955 w 1571716"/>
              <a:gd name="connsiteY100" fmla="*/ 4487319 h 6856439"/>
              <a:gd name="connsiteX101" fmla="*/ 846664 w 1571716"/>
              <a:gd name="connsiteY101" fmla="*/ 4465767 h 6856439"/>
              <a:gd name="connsiteX102" fmla="*/ 997524 w 1571716"/>
              <a:gd name="connsiteY102" fmla="*/ 4342616 h 6856439"/>
              <a:gd name="connsiteX103" fmla="*/ 1522456 w 1571716"/>
              <a:gd name="connsiteY103" fmla="*/ 5161572 h 6856439"/>
              <a:gd name="connsiteX104" fmla="*/ 992906 w 1571716"/>
              <a:gd name="connsiteY104" fmla="*/ 5980527 h 6856439"/>
              <a:gd name="connsiteX105" fmla="*/ 928252 w 1571716"/>
              <a:gd name="connsiteY105" fmla="*/ 5926648 h 6856439"/>
              <a:gd name="connsiteX106" fmla="*/ 815876 w 1571716"/>
              <a:gd name="connsiteY106" fmla="*/ 5834285 h 6856439"/>
              <a:gd name="connsiteX107" fmla="*/ 1051403 w 1571716"/>
              <a:gd name="connsiteY107" fmla="*/ 5609534 h 6856439"/>
              <a:gd name="connsiteX108" fmla="*/ 494144 w 1571716"/>
              <a:gd name="connsiteY108" fmla="*/ 5609534 h 6856439"/>
              <a:gd name="connsiteX109" fmla="*/ 740446 w 1571716"/>
              <a:gd name="connsiteY109" fmla="*/ 5834285 h 6856439"/>
              <a:gd name="connsiteX110" fmla="*/ 758919 w 1571716"/>
              <a:gd name="connsiteY110" fmla="*/ 5849679 h 6856439"/>
              <a:gd name="connsiteX111" fmla="*/ 777392 w 1571716"/>
              <a:gd name="connsiteY111" fmla="*/ 5865073 h 6856439"/>
              <a:gd name="connsiteX112" fmla="*/ 891306 w 1571716"/>
              <a:gd name="connsiteY112" fmla="*/ 5960515 h 6856439"/>
              <a:gd name="connsiteX113" fmla="*/ 954421 w 1571716"/>
              <a:gd name="connsiteY113" fmla="*/ 6012854 h 6856439"/>
              <a:gd name="connsiteX114" fmla="*/ 972894 w 1571716"/>
              <a:gd name="connsiteY114" fmla="*/ 6028248 h 6856439"/>
              <a:gd name="connsiteX115" fmla="*/ 991367 w 1571716"/>
              <a:gd name="connsiteY115" fmla="*/ 6043642 h 6856439"/>
              <a:gd name="connsiteX116" fmla="*/ 1571716 w 1571716"/>
              <a:gd name="connsiteY116" fmla="*/ 6853361 h 6856439"/>
              <a:gd name="connsiteX117" fmla="*/ 1330032 w 1571716"/>
              <a:gd name="connsiteY117" fmla="*/ 6853361 h 6856439"/>
              <a:gd name="connsiteX118" fmla="*/ 814337 w 1571716"/>
              <a:gd name="connsiteY118" fmla="*/ 6192962 h 6856439"/>
              <a:gd name="connsiteX119" fmla="*/ 795864 w 1571716"/>
              <a:gd name="connsiteY119" fmla="*/ 6177568 h 6856439"/>
              <a:gd name="connsiteX120" fmla="*/ 777392 w 1571716"/>
              <a:gd name="connsiteY120" fmla="*/ 6162175 h 6856439"/>
              <a:gd name="connsiteX121" fmla="*/ 726592 w 1571716"/>
              <a:gd name="connsiteY121" fmla="*/ 6120611 h 6856439"/>
              <a:gd name="connsiteX122" fmla="*/ 600362 w 1571716"/>
              <a:gd name="connsiteY122" fmla="*/ 6015933 h 6856439"/>
              <a:gd name="connsiteX123" fmla="*/ 581889 w 1571716"/>
              <a:gd name="connsiteY123" fmla="*/ 6000539 h 6856439"/>
              <a:gd name="connsiteX124" fmla="*/ 563417 w 1571716"/>
              <a:gd name="connsiteY124" fmla="*/ 5985145 h 6856439"/>
              <a:gd name="connsiteX125" fmla="*/ 0 w 1571716"/>
              <a:gd name="connsiteY125" fmla="*/ 5147717 h 6856439"/>
              <a:gd name="connsiteX126" fmla="*/ 581889 w 1571716"/>
              <a:gd name="connsiteY126" fmla="*/ 4322604 h 6856439"/>
              <a:gd name="connsiteX127" fmla="*/ 600362 w 1571716"/>
              <a:gd name="connsiteY127" fmla="*/ 4307210 h 6856439"/>
              <a:gd name="connsiteX128" fmla="*/ 618835 w 1571716"/>
              <a:gd name="connsiteY128" fmla="*/ 4291816 h 6856439"/>
              <a:gd name="connsiteX129" fmla="*/ 651162 w 1571716"/>
              <a:gd name="connsiteY129" fmla="*/ 4265647 h 6856439"/>
              <a:gd name="connsiteX130" fmla="*/ 798943 w 1571716"/>
              <a:gd name="connsiteY130" fmla="*/ 4147114 h 6856439"/>
              <a:gd name="connsiteX131" fmla="*/ 817416 w 1571716"/>
              <a:gd name="connsiteY131" fmla="*/ 4131720 h 6856439"/>
              <a:gd name="connsiteX132" fmla="*/ 835888 w 1571716"/>
              <a:gd name="connsiteY132" fmla="*/ 4116326 h 6856439"/>
              <a:gd name="connsiteX133" fmla="*/ 1088348 w 1571716"/>
              <a:gd name="connsiteY133" fmla="*/ 3874642 h 6856439"/>
              <a:gd name="connsiteX134" fmla="*/ 555720 w 1571716"/>
              <a:gd name="connsiteY134" fmla="*/ 3874642 h 6856439"/>
              <a:gd name="connsiteX135" fmla="*/ 763537 w 1571716"/>
              <a:gd name="connsiteY135" fmla="*/ 4113247 h 6856439"/>
              <a:gd name="connsiteX136" fmla="*/ 615756 w 1571716"/>
              <a:gd name="connsiteY136" fmla="*/ 4231780 h 6856439"/>
              <a:gd name="connsiteX137" fmla="*/ 583429 w 1571716"/>
              <a:gd name="connsiteY137" fmla="*/ 4257950 h 6856439"/>
              <a:gd name="connsiteX138" fmla="*/ 120073 w 1571716"/>
              <a:gd name="connsiteY138" fmla="*/ 3374341 h 6856439"/>
              <a:gd name="connsiteX139" fmla="*/ 629610 w 1571716"/>
              <a:gd name="connsiteY139" fmla="*/ 2672379 h 6856439"/>
              <a:gd name="connsiteX140" fmla="*/ 735828 w 1571716"/>
              <a:gd name="connsiteY140" fmla="*/ 2758585 h 6856439"/>
              <a:gd name="connsiteX141" fmla="*/ 811258 w 1571716"/>
              <a:gd name="connsiteY141" fmla="*/ 2818621 h 6856439"/>
              <a:gd name="connsiteX142" fmla="*/ 535708 w 1571716"/>
              <a:gd name="connsiteY142" fmla="*/ 3049530 h 6856439"/>
              <a:gd name="connsiteX143" fmla="*/ 1131451 w 1571716"/>
              <a:gd name="connsiteY143" fmla="*/ 3049530 h 6856439"/>
              <a:gd name="connsiteX144" fmla="*/ 891306 w 1571716"/>
              <a:gd name="connsiteY144" fmla="*/ 2820161 h 6856439"/>
              <a:gd name="connsiteX145" fmla="*/ 872834 w 1571716"/>
              <a:gd name="connsiteY145" fmla="*/ 2804767 h 6856439"/>
              <a:gd name="connsiteX146" fmla="*/ 852822 w 1571716"/>
              <a:gd name="connsiteY146" fmla="*/ 2789373 h 6856439"/>
              <a:gd name="connsiteX147" fmla="*/ 772774 w 1571716"/>
              <a:gd name="connsiteY147" fmla="*/ 2724719 h 6856439"/>
              <a:gd name="connsiteX148" fmla="*/ 671174 w 1571716"/>
              <a:gd name="connsiteY148" fmla="*/ 2643131 h 6856439"/>
              <a:gd name="connsiteX149" fmla="*/ 652701 w 1571716"/>
              <a:gd name="connsiteY149" fmla="*/ 2627737 h 6856439"/>
              <a:gd name="connsiteX150" fmla="*/ 634229 w 1571716"/>
              <a:gd name="connsiteY150" fmla="*/ 2612343 h 6856439"/>
              <a:gd name="connsiteX151" fmla="*/ 153939 w 1571716"/>
              <a:gd name="connsiteY151" fmla="*/ 1791849 h 6856439"/>
              <a:gd name="connsiteX152" fmla="*/ 634229 w 1571716"/>
              <a:gd name="connsiteY152" fmla="*/ 943646 h 6856439"/>
              <a:gd name="connsiteX153" fmla="*/ 649622 w 1571716"/>
              <a:gd name="connsiteY153" fmla="*/ 925173 h 6856439"/>
              <a:gd name="connsiteX154" fmla="*/ 665016 w 1571716"/>
              <a:gd name="connsiteY154" fmla="*/ 906700 h 6856439"/>
              <a:gd name="connsiteX155" fmla="*/ 695804 w 1571716"/>
              <a:gd name="connsiteY155" fmla="*/ 872834 h 6856439"/>
              <a:gd name="connsiteX156" fmla="*/ 815876 w 1571716"/>
              <a:gd name="connsiteY156" fmla="*/ 735828 h 6856439"/>
              <a:gd name="connsiteX157" fmla="*/ 831270 w 1571716"/>
              <a:gd name="connsiteY157" fmla="*/ 717355 h 6856439"/>
              <a:gd name="connsiteX158" fmla="*/ 846664 w 1571716"/>
              <a:gd name="connsiteY158" fmla="*/ 698883 h 6856439"/>
              <a:gd name="connsiteX159" fmla="*/ 1114518 w 1571716"/>
              <a:gd name="connsiteY159" fmla="*/ 350981 h 6856439"/>
              <a:gd name="connsiteX160" fmla="*/ 1231511 w 1571716"/>
              <a:gd name="connsiteY160" fmla="*/ 0 h 685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571716" h="6856439">
                <a:moveTo>
                  <a:pt x="564956" y="6049798"/>
                </a:moveTo>
                <a:cubicBezTo>
                  <a:pt x="606520" y="6085204"/>
                  <a:pt x="649622" y="6120610"/>
                  <a:pt x="694265" y="6156016"/>
                </a:cubicBezTo>
                <a:cubicBezTo>
                  <a:pt x="709659" y="6169870"/>
                  <a:pt x="726592" y="6182186"/>
                  <a:pt x="741986" y="6196040"/>
                </a:cubicBezTo>
                <a:cubicBezTo>
                  <a:pt x="475671" y="6423871"/>
                  <a:pt x="241684" y="6640925"/>
                  <a:pt x="241684" y="6856439"/>
                </a:cubicBezTo>
                <a:lnTo>
                  <a:pt x="0" y="6856439"/>
                </a:lnTo>
                <a:cubicBezTo>
                  <a:pt x="0" y="6556258"/>
                  <a:pt x="274011" y="6297641"/>
                  <a:pt x="564956" y="6049798"/>
                </a:cubicBezTo>
                <a:close/>
                <a:moveTo>
                  <a:pt x="252460" y="5232384"/>
                </a:moveTo>
                <a:cubicBezTo>
                  <a:pt x="261696" y="5275487"/>
                  <a:pt x="278630" y="5318590"/>
                  <a:pt x="301721" y="5361692"/>
                </a:cubicBezTo>
                <a:cubicBezTo>
                  <a:pt x="320193" y="5397099"/>
                  <a:pt x="344823" y="5434044"/>
                  <a:pt x="370993" y="5469450"/>
                </a:cubicBezTo>
                <a:cubicBezTo>
                  <a:pt x="377151" y="5478686"/>
                  <a:pt x="384848" y="5487922"/>
                  <a:pt x="392544" y="5497159"/>
                </a:cubicBezTo>
                <a:lnTo>
                  <a:pt x="1146845" y="5497159"/>
                </a:lnTo>
                <a:cubicBezTo>
                  <a:pt x="1153003" y="5487922"/>
                  <a:pt x="1160700" y="5478686"/>
                  <a:pt x="1166857" y="5469450"/>
                </a:cubicBezTo>
                <a:cubicBezTo>
                  <a:pt x="1193027" y="5434044"/>
                  <a:pt x="1214578" y="5398638"/>
                  <a:pt x="1231511" y="5361692"/>
                </a:cubicBezTo>
                <a:cubicBezTo>
                  <a:pt x="1251524" y="5318590"/>
                  <a:pt x="1266917" y="5275487"/>
                  <a:pt x="1276154" y="5232384"/>
                </a:cubicBezTo>
                <a:close/>
                <a:moveTo>
                  <a:pt x="355599" y="4853693"/>
                </a:moveTo>
                <a:cubicBezTo>
                  <a:pt x="334048" y="4882942"/>
                  <a:pt x="314036" y="4913730"/>
                  <a:pt x="297102" y="4944517"/>
                </a:cubicBezTo>
                <a:cubicBezTo>
                  <a:pt x="269393" y="4993778"/>
                  <a:pt x="252460" y="5046117"/>
                  <a:pt x="244763" y="5098456"/>
                </a:cubicBezTo>
                <a:cubicBezTo>
                  <a:pt x="244763" y="5104614"/>
                  <a:pt x="243224" y="5110771"/>
                  <a:pt x="243224" y="5116929"/>
                </a:cubicBezTo>
                <a:lnTo>
                  <a:pt x="1277693" y="5116929"/>
                </a:lnTo>
                <a:cubicBezTo>
                  <a:pt x="1276154" y="5110771"/>
                  <a:pt x="1276154" y="5104614"/>
                  <a:pt x="1274614" y="5098456"/>
                </a:cubicBezTo>
                <a:cubicBezTo>
                  <a:pt x="1263839" y="5047656"/>
                  <a:pt x="1243827" y="4995317"/>
                  <a:pt x="1216118" y="4944517"/>
                </a:cubicBezTo>
                <a:cubicBezTo>
                  <a:pt x="1199184" y="4913730"/>
                  <a:pt x="1179172" y="4884481"/>
                  <a:pt x="1157621" y="4853693"/>
                </a:cubicBezTo>
                <a:close/>
                <a:moveTo>
                  <a:pt x="397163" y="1874976"/>
                </a:moveTo>
                <a:cubicBezTo>
                  <a:pt x="403320" y="1922697"/>
                  <a:pt x="414096" y="1968879"/>
                  <a:pt x="431029" y="2013521"/>
                </a:cubicBezTo>
                <a:cubicBezTo>
                  <a:pt x="444884" y="2050466"/>
                  <a:pt x="463356" y="2087412"/>
                  <a:pt x="483368" y="2121278"/>
                </a:cubicBezTo>
                <a:cubicBezTo>
                  <a:pt x="484908" y="2122817"/>
                  <a:pt x="484908" y="2122817"/>
                  <a:pt x="486447" y="2124357"/>
                </a:cubicBezTo>
                <a:lnTo>
                  <a:pt x="1206881" y="2124357"/>
                </a:lnTo>
                <a:cubicBezTo>
                  <a:pt x="1206881" y="2122817"/>
                  <a:pt x="1208421" y="2122817"/>
                  <a:pt x="1208421" y="2121278"/>
                </a:cubicBezTo>
                <a:cubicBezTo>
                  <a:pt x="1228433" y="2087412"/>
                  <a:pt x="1246905" y="2050466"/>
                  <a:pt x="1260760" y="2013521"/>
                </a:cubicBezTo>
                <a:cubicBezTo>
                  <a:pt x="1277693" y="1970418"/>
                  <a:pt x="1290008" y="1922697"/>
                  <a:pt x="1296166" y="1874976"/>
                </a:cubicBezTo>
                <a:close/>
                <a:moveTo>
                  <a:pt x="484908" y="1514759"/>
                </a:moveTo>
                <a:cubicBezTo>
                  <a:pt x="472593" y="1537850"/>
                  <a:pt x="460278" y="1559401"/>
                  <a:pt x="449502" y="1580953"/>
                </a:cubicBezTo>
                <a:cubicBezTo>
                  <a:pt x="423332" y="1633292"/>
                  <a:pt x="404860" y="1685631"/>
                  <a:pt x="397163" y="1734891"/>
                </a:cubicBezTo>
                <a:cubicBezTo>
                  <a:pt x="395623" y="1745667"/>
                  <a:pt x="394084" y="1756443"/>
                  <a:pt x="392544" y="1765679"/>
                </a:cubicBezTo>
                <a:lnTo>
                  <a:pt x="1300784" y="1765679"/>
                </a:lnTo>
                <a:cubicBezTo>
                  <a:pt x="1300784" y="1754904"/>
                  <a:pt x="1299245" y="1745667"/>
                  <a:pt x="1297705" y="1734891"/>
                </a:cubicBezTo>
                <a:cubicBezTo>
                  <a:pt x="1290008" y="1684092"/>
                  <a:pt x="1273075" y="1631752"/>
                  <a:pt x="1249984" y="1580953"/>
                </a:cubicBezTo>
                <a:cubicBezTo>
                  <a:pt x="1240748" y="1557862"/>
                  <a:pt x="1228433" y="1536310"/>
                  <a:pt x="1216118" y="1514759"/>
                </a:cubicBezTo>
                <a:close/>
                <a:moveTo>
                  <a:pt x="138545" y="0"/>
                </a:moveTo>
                <a:lnTo>
                  <a:pt x="406398" y="0"/>
                </a:lnTo>
                <a:cubicBezTo>
                  <a:pt x="394083" y="116994"/>
                  <a:pt x="406398" y="233987"/>
                  <a:pt x="455659" y="346363"/>
                </a:cubicBezTo>
                <a:cubicBezTo>
                  <a:pt x="515695" y="483368"/>
                  <a:pt x="658858" y="586507"/>
                  <a:pt x="777391" y="701962"/>
                </a:cubicBezTo>
                <a:cubicBezTo>
                  <a:pt x="735827" y="749683"/>
                  <a:pt x="694264" y="797404"/>
                  <a:pt x="652700" y="845125"/>
                </a:cubicBezTo>
                <a:cubicBezTo>
                  <a:pt x="645004" y="854361"/>
                  <a:pt x="635767" y="865137"/>
                  <a:pt x="628070" y="874373"/>
                </a:cubicBezTo>
                <a:cubicBezTo>
                  <a:pt x="494143" y="745065"/>
                  <a:pt x="340204" y="621913"/>
                  <a:pt x="255538" y="464896"/>
                </a:cubicBezTo>
                <a:cubicBezTo>
                  <a:pt x="169332" y="304799"/>
                  <a:pt x="137005" y="147782"/>
                  <a:pt x="138545" y="0"/>
                </a:cubicBezTo>
                <a:close/>
                <a:moveTo>
                  <a:pt x="1231511" y="0"/>
                </a:moveTo>
                <a:lnTo>
                  <a:pt x="1460880" y="0"/>
                </a:lnTo>
                <a:cubicBezTo>
                  <a:pt x="1451644" y="144703"/>
                  <a:pt x="1410080" y="298642"/>
                  <a:pt x="1319257" y="466435"/>
                </a:cubicBezTo>
                <a:cubicBezTo>
                  <a:pt x="1239208" y="609598"/>
                  <a:pt x="1120675" y="737368"/>
                  <a:pt x="1009839" y="865137"/>
                </a:cubicBezTo>
                <a:cubicBezTo>
                  <a:pt x="1005221" y="871294"/>
                  <a:pt x="999064" y="877452"/>
                  <a:pt x="994445" y="883609"/>
                </a:cubicBezTo>
                <a:cubicBezTo>
                  <a:pt x="989827" y="889767"/>
                  <a:pt x="983670" y="895925"/>
                  <a:pt x="979052" y="902082"/>
                </a:cubicBezTo>
                <a:cubicBezTo>
                  <a:pt x="946724" y="939027"/>
                  <a:pt x="914397" y="975973"/>
                  <a:pt x="882070" y="1012918"/>
                </a:cubicBezTo>
                <a:cubicBezTo>
                  <a:pt x="863597" y="1032930"/>
                  <a:pt x="845125" y="1052942"/>
                  <a:pt x="828191" y="1072954"/>
                </a:cubicBezTo>
                <a:cubicBezTo>
                  <a:pt x="823573" y="1079112"/>
                  <a:pt x="817416" y="1085269"/>
                  <a:pt x="812798" y="1091427"/>
                </a:cubicBezTo>
                <a:cubicBezTo>
                  <a:pt x="808179" y="1097585"/>
                  <a:pt x="802022" y="1103742"/>
                  <a:pt x="797404" y="1109900"/>
                </a:cubicBezTo>
                <a:cubicBezTo>
                  <a:pt x="706580" y="1213039"/>
                  <a:pt x="623453" y="1314638"/>
                  <a:pt x="554180" y="1411620"/>
                </a:cubicBezTo>
                <a:lnTo>
                  <a:pt x="1145306" y="1411620"/>
                </a:lnTo>
                <a:cubicBezTo>
                  <a:pt x="1068336" y="1310020"/>
                  <a:pt x="971355" y="1209960"/>
                  <a:pt x="866676" y="1106821"/>
                </a:cubicBezTo>
                <a:cubicBezTo>
                  <a:pt x="886688" y="1085269"/>
                  <a:pt x="905161" y="1062179"/>
                  <a:pt x="925173" y="1040627"/>
                </a:cubicBezTo>
                <a:cubicBezTo>
                  <a:pt x="955961" y="1005221"/>
                  <a:pt x="986749" y="969815"/>
                  <a:pt x="1017536" y="934409"/>
                </a:cubicBezTo>
                <a:cubicBezTo>
                  <a:pt x="1299245" y="1206881"/>
                  <a:pt x="1544007" y="1474735"/>
                  <a:pt x="1544007" y="1798006"/>
                </a:cubicBezTo>
                <a:cubicBezTo>
                  <a:pt x="1544007" y="2153605"/>
                  <a:pt x="1323875" y="2406065"/>
                  <a:pt x="1071415" y="2620040"/>
                </a:cubicBezTo>
                <a:cubicBezTo>
                  <a:pt x="1036009" y="2590792"/>
                  <a:pt x="1002142" y="2563083"/>
                  <a:pt x="966736" y="2535374"/>
                </a:cubicBezTo>
                <a:cubicBezTo>
                  <a:pt x="942106" y="2515362"/>
                  <a:pt x="915937" y="2495350"/>
                  <a:pt x="891306" y="2475338"/>
                </a:cubicBezTo>
                <a:cubicBezTo>
                  <a:pt x="980591" y="2399907"/>
                  <a:pt x="1065257" y="2319859"/>
                  <a:pt x="1132990" y="2235193"/>
                </a:cubicBezTo>
                <a:lnTo>
                  <a:pt x="564956" y="2235193"/>
                </a:lnTo>
                <a:cubicBezTo>
                  <a:pt x="635768" y="2319859"/>
                  <a:pt x="723513" y="2398368"/>
                  <a:pt x="815876" y="2475338"/>
                </a:cubicBezTo>
                <a:cubicBezTo>
                  <a:pt x="822034" y="2479956"/>
                  <a:pt x="828191" y="2486113"/>
                  <a:pt x="834349" y="2490731"/>
                </a:cubicBezTo>
                <a:cubicBezTo>
                  <a:pt x="840507" y="2495350"/>
                  <a:pt x="846664" y="2501507"/>
                  <a:pt x="852822" y="2506125"/>
                </a:cubicBezTo>
                <a:cubicBezTo>
                  <a:pt x="878991" y="2526137"/>
                  <a:pt x="905161" y="2547689"/>
                  <a:pt x="931331" y="2569240"/>
                </a:cubicBezTo>
                <a:cubicBezTo>
                  <a:pt x="965197" y="2596949"/>
                  <a:pt x="999064" y="2623119"/>
                  <a:pt x="1032930" y="2650828"/>
                </a:cubicBezTo>
                <a:cubicBezTo>
                  <a:pt x="1039088" y="2655446"/>
                  <a:pt x="1045245" y="2661604"/>
                  <a:pt x="1051403" y="2666222"/>
                </a:cubicBezTo>
                <a:cubicBezTo>
                  <a:pt x="1057560" y="2670840"/>
                  <a:pt x="1063718" y="2676997"/>
                  <a:pt x="1069876" y="2681616"/>
                </a:cubicBezTo>
                <a:cubicBezTo>
                  <a:pt x="1251524" y="2834015"/>
                  <a:pt x="1417777" y="3000270"/>
                  <a:pt x="1487050" y="3218862"/>
                </a:cubicBezTo>
                <a:lnTo>
                  <a:pt x="1231511" y="3218862"/>
                </a:lnTo>
                <a:cubicBezTo>
                  <a:pt x="1223814" y="3200390"/>
                  <a:pt x="1214578" y="3181917"/>
                  <a:pt x="1203802" y="3163444"/>
                </a:cubicBezTo>
                <a:lnTo>
                  <a:pt x="440266" y="3163444"/>
                </a:lnTo>
                <a:cubicBezTo>
                  <a:pt x="426411" y="3184997"/>
                  <a:pt x="412556" y="3205008"/>
                  <a:pt x="401781" y="3226560"/>
                </a:cubicBezTo>
                <a:cubicBezTo>
                  <a:pt x="377151" y="3275820"/>
                  <a:pt x="361757" y="3326620"/>
                  <a:pt x="361757" y="3380498"/>
                </a:cubicBezTo>
                <a:cubicBezTo>
                  <a:pt x="361757" y="3391274"/>
                  <a:pt x="363296" y="3403590"/>
                  <a:pt x="363296" y="3414365"/>
                </a:cubicBezTo>
                <a:lnTo>
                  <a:pt x="880531" y="3414365"/>
                </a:lnTo>
                <a:lnTo>
                  <a:pt x="880531" y="3522122"/>
                </a:lnTo>
                <a:lnTo>
                  <a:pt x="377151" y="3522122"/>
                </a:lnTo>
                <a:cubicBezTo>
                  <a:pt x="386387" y="3562146"/>
                  <a:pt x="400241" y="3602170"/>
                  <a:pt x="415635" y="3642194"/>
                </a:cubicBezTo>
                <a:cubicBezTo>
                  <a:pt x="429490" y="3679140"/>
                  <a:pt x="447962" y="3714546"/>
                  <a:pt x="467974" y="3749952"/>
                </a:cubicBezTo>
                <a:cubicBezTo>
                  <a:pt x="472593" y="3756109"/>
                  <a:pt x="477211" y="3763806"/>
                  <a:pt x="481829" y="3771503"/>
                </a:cubicBezTo>
                <a:lnTo>
                  <a:pt x="1169936" y="3771503"/>
                </a:lnTo>
                <a:cubicBezTo>
                  <a:pt x="1174554" y="3765345"/>
                  <a:pt x="1179172" y="3757648"/>
                  <a:pt x="1183790" y="3749952"/>
                </a:cubicBezTo>
                <a:cubicBezTo>
                  <a:pt x="1191487" y="3736097"/>
                  <a:pt x="1199184" y="3723782"/>
                  <a:pt x="1206881" y="3709927"/>
                </a:cubicBezTo>
                <a:lnTo>
                  <a:pt x="1468577" y="3709927"/>
                </a:lnTo>
                <a:cubicBezTo>
                  <a:pt x="1380832" y="3928520"/>
                  <a:pt x="1196105" y="4113247"/>
                  <a:pt x="999064" y="4279501"/>
                </a:cubicBezTo>
                <a:cubicBezTo>
                  <a:pt x="992906" y="4284119"/>
                  <a:pt x="986749" y="4290277"/>
                  <a:pt x="980591" y="4294895"/>
                </a:cubicBezTo>
                <a:cubicBezTo>
                  <a:pt x="974433" y="4299513"/>
                  <a:pt x="968276" y="4305671"/>
                  <a:pt x="962118" y="4310289"/>
                </a:cubicBezTo>
                <a:cubicBezTo>
                  <a:pt x="911319" y="4351853"/>
                  <a:pt x="860519" y="4391876"/>
                  <a:pt x="811258" y="4431901"/>
                </a:cubicBezTo>
                <a:cubicBezTo>
                  <a:pt x="800483" y="4439598"/>
                  <a:pt x="791246" y="4447295"/>
                  <a:pt x="782010" y="4454992"/>
                </a:cubicBezTo>
                <a:cubicBezTo>
                  <a:pt x="774313" y="4459610"/>
                  <a:pt x="768155" y="4465767"/>
                  <a:pt x="761998" y="4470385"/>
                </a:cubicBezTo>
                <a:cubicBezTo>
                  <a:pt x="755840" y="4476543"/>
                  <a:pt x="749683" y="4481161"/>
                  <a:pt x="741986" y="4484240"/>
                </a:cubicBezTo>
                <a:cubicBezTo>
                  <a:pt x="637307" y="4570446"/>
                  <a:pt x="537247" y="4653573"/>
                  <a:pt x="454120" y="4738239"/>
                </a:cubicBezTo>
                <a:lnTo>
                  <a:pt x="1066797" y="4738239"/>
                </a:lnTo>
                <a:cubicBezTo>
                  <a:pt x="994445" y="4655112"/>
                  <a:pt x="908240" y="4571985"/>
                  <a:pt x="818955" y="4487319"/>
                </a:cubicBezTo>
                <a:cubicBezTo>
                  <a:pt x="828191" y="4481161"/>
                  <a:pt x="837428" y="4473464"/>
                  <a:pt x="846664" y="4465767"/>
                </a:cubicBezTo>
                <a:cubicBezTo>
                  <a:pt x="895925" y="4425743"/>
                  <a:pt x="946724" y="4384180"/>
                  <a:pt x="997524" y="4342616"/>
                </a:cubicBezTo>
                <a:cubicBezTo>
                  <a:pt x="1271535" y="4604312"/>
                  <a:pt x="1522456" y="4853693"/>
                  <a:pt x="1522456" y="5161572"/>
                </a:cubicBezTo>
                <a:cubicBezTo>
                  <a:pt x="1522456" y="5472529"/>
                  <a:pt x="1274614" y="5734225"/>
                  <a:pt x="992906" y="5980527"/>
                </a:cubicBezTo>
                <a:cubicBezTo>
                  <a:pt x="971355" y="5962054"/>
                  <a:pt x="949803" y="5945121"/>
                  <a:pt x="928252" y="5926648"/>
                </a:cubicBezTo>
                <a:cubicBezTo>
                  <a:pt x="891306" y="5895861"/>
                  <a:pt x="852822" y="5865073"/>
                  <a:pt x="815876" y="5834285"/>
                </a:cubicBezTo>
                <a:cubicBezTo>
                  <a:pt x="900543" y="5760394"/>
                  <a:pt x="980591" y="5684964"/>
                  <a:pt x="1051403" y="5609534"/>
                </a:cubicBezTo>
                <a:lnTo>
                  <a:pt x="494144" y="5609534"/>
                </a:lnTo>
                <a:cubicBezTo>
                  <a:pt x="568035" y="5684964"/>
                  <a:pt x="652701" y="5760394"/>
                  <a:pt x="740446" y="5834285"/>
                </a:cubicBezTo>
                <a:cubicBezTo>
                  <a:pt x="746604" y="5838903"/>
                  <a:pt x="752761" y="5845061"/>
                  <a:pt x="758919" y="5849679"/>
                </a:cubicBezTo>
                <a:cubicBezTo>
                  <a:pt x="765077" y="5854297"/>
                  <a:pt x="771234" y="5860455"/>
                  <a:pt x="777392" y="5865073"/>
                </a:cubicBezTo>
                <a:cubicBezTo>
                  <a:pt x="814337" y="5897400"/>
                  <a:pt x="852822" y="5929727"/>
                  <a:pt x="891306" y="5960515"/>
                </a:cubicBezTo>
                <a:cubicBezTo>
                  <a:pt x="912858" y="5977448"/>
                  <a:pt x="932870" y="5995921"/>
                  <a:pt x="954421" y="6012854"/>
                </a:cubicBezTo>
                <a:cubicBezTo>
                  <a:pt x="960579" y="6017472"/>
                  <a:pt x="966736" y="6023630"/>
                  <a:pt x="972894" y="6028248"/>
                </a:cubicBezTo>
                <a:cubicBezTo>
                  <a:pt x="979052" y="6032866"/>
                  <a:pt x="985209" y="6039023"/>
                  <a:pt x="991367" y="6043642"/>
                </a:cubicBezTo>
                <a:cubicBezTo>
                  <a:pt x="1291548" y="6294562"/>
                  <a:pt x="1571716" y="6554719"/>
                  <a:pt x="1571716" y="6853361"/>
                </a:cubicBezTo>
                <a:lnTo>
                  <a:pt x="1330032" y="6853361"/>
                </a:lnTo>
                <a:cubicBezTo>
                  <a:pt x="1330032" y="6640925"/>
                  <a:pt x="1080651" y="6414635"/>
                  <a:pt x="814337" y="6192962"/>
                </a:cubicBezTo>
                <a:cubicBezTo>
                  <a:pt x="808179" y="6188344"/>
                  <a:pt x="802022" y="6182187"/>
                  <a:pt x="795864" y="6177568"/>
                </a:cubicBezTo>
                <a:cubicBezTo>
                  <a:pt x="789707" y="6172950"/>
                  <a:pt x="783549" y="6166793"/>
                  <a:pt x="777392" y="6162175"/>
                </a:cubicBezTo>
                <a:cubicBezTo>
                  <a:pt x="760458" y="6148320"/>
                  <a:pt x="743525" y="6134466"/>
                  <a:pt x="726592" y="6120611"/>
                </a:cubicBezTo>
                <a:cubicBezTo>
                  <a:pt x="685028" y="6086745"/>
                  <a:pt x="641925" y="6051339"/>
                  <a:pt x="600362" y="6015933"/>
                </a:cubicBezTo>
                <a:cubicBezTo>
                  <a:pt x="594204" y="6011315"/>
                  <a:pt x="588047" y="6005157"/>
                  <a:pt x="581889" y="6000539"/>
                </a:cubicBezTo>
                <a:cubicBezTo>
                  <a:pt x="575732" y="5995921"/>
                  <a:pt x="569574" y="5989763"/>
                  <a:pt x="563417" y="5985145"/>
                </a:cubicBezTo>
                <a:cubicBezTo>
                  <a:pt x="264775" y="5731146"/>
                  <a:pt x="0" y="5464832"/>
                  <a:pt x="0" y="5147717"/>
                </a:cubicBezTo>
                <a:cubicBezTo>
                  <a:pt x="0" y="4818287"/>
                  <a:pt x="283248" y="4565828"/>
                  <a:pt x="581889" y="4322604"/>
                </a:cubicBezTo>
                <a:cubicBezTo>
                  <a:pt x="588047" y="4317986"/>
                  <a:pt x="594204" y="4311829"/>
                  <a:pt x="600362" y="4307210"/>
                </a:cubicBezTo>
                <a:cubicBezTo>
                  <a:pt x="606520" y="4302592"/>
                  <a:pt x="612677" y="4296435"/>
                  <a:pt x="618835" y="4291816"/>
                </a:cubicBezTo>
                <a:cubicBezTo>
                  <a:pt x="629610" y="4282580"/>
                  <a:pt x="640386" y="4274883"/>
                  <a:pt x="651162" y="4265647"/>
                </a:cubicBezTo>
                <a:cubicBezTo>
                  <a:pt x="700422" y="4227162"/>
                  <a:pt x="751222" y="4187138"/>
                  <a:pt x="798943" y="4147114"/>
                </a:cubicBezTo>
                <a:cubicBezTo>
                  <a:pt x="805101" y="4142496"/>
                  <a:pt x="811258" y="4136338"/>
                  <a:pt x="817416" y="4131720"/>
                </a:cubicBezTo>
                <a:cubicBezTo>
                  <a:pt x="823573" y="4127102"/>
                  <a:pt x="829731" y="4120944"/>
                  <a:pt x="835888" y="4116326"/>
                </a:cubicBezTo>
                <a:cubicBezTo>
                  <a:pt x="928252" y="4037817"/>
                  <a:pt x="1015997" y="3957769"/>
                  <a:pt x="1088348" y="3874642"/>
                </a:cubicBezTo>
                <a:lnTo>
                  <a:pt x="555720" y="3874642"/>
                </a:lnTo>
                <a:cubicBezTo>
                  <a:pt x="615756" y="3956230"/>
                  <a:pt x="688107" y="4036278"/>
                  <a:pt x="763537" y="4113247"/>
                </a:cubicBezTo>
                <a:cubicBezTo>
                  <a:pt x="714277" y="4153271"/>
                  <a:pt x="665016" y="4191756"/>
                  <a:pt x="615756" y="4231780"/>
                </a:cubicBezTo>
                <a:cubicBezTo>
                  <a:pt x="604980" y="4241017"/>
                  <a:pt x="594204" y="4248714"/>
                  <a:pt x="583429" y="4257950"/>
                </a:cubicBezTo>
                <a:cubicBezTo>
                  <a:pt x="338666" y="4008569"/>
                  <a:pt x="120073" y="3725321"/>
                  <a:pt x="120073" y="3374341"/>
                </a:cubicBezTo>
                <a:cubicBezTo>
                  <a:pt x="120073" y="3084935"/>
                  <a:pt x="360217" y="2881737"/>
                  <a:pt x="629610" y="2672379"/>
                </a:cubicBezTo>
                <a:cubicBezTo>
                  <a:pt x="665016" y="2701628"/>
                  <a:pt x="700422" y="2730876"/>
                  <a:pt x="735828" y="2758585"/>
                </a:cubicBezTo>
                <a:cubicBezTo>
                  <a:pt x="761998" y="2778598"/>
                  <a:pt x="786628" y="2798609"/>
                  <a:pt x="811258" y="2818621"/>
                </a:cubicBezTo>
                <a:cubicBezTo>
                  <a:pt x="708119" y="2898671"/>
                  <a:pt x="612677" y="2974099"/>
                  <a:pt x="535708" y="3049530"/>
                </a:cubicBezTo>
                <a:lnTo>
                  <a:pt x="1131451" y="3049530"/>
                </a:lnTo>
                <a:cubicBezTo>
                  <a:pt x="1065257" y="2971022"/>
                  <a:pt x="982130" y="2895591"/>
                  <a:pt x="891306" y="2820161"/>
                </a:cubicBezTo>
                <a:cubicBezTo>
                  <a:pt x="885149" y="2815543"/>
                  <a:pt x="878991" y="2809386"/>
                  <a:pt x="872834" y="2804767"/>
                </a:cubicBezTo>
                <a:cubicBezTo>
                  <a:pt x="865137" y="2800149"/>
                  <a:pt x="858979" y="2793992"/>
                  <a:pt x="852822" y="2789373"/>
                </a:cubicBezTo>
                <a:cubicBezTo>
                  <a:pt x="826652" y="2767821"/>
                  <a:pt x="800483" y="2746270"/>
                  <a:pt x="772774" y="2724719"/>
                </a:cubicBezTo>
                <a:cubicBezTo>
                  <a:pt x="738907" y="2698550"/>
                  <a:pt x="705040" y="2670840"/>
                  <a:pt x="671174" y="2643131"/>
                </a:cubicBezTo>
                <a:cubicBezTo>
                  <a:pt x="665016" y="2638513"/>
                  <a:pt x="658859" y="2632356"/>
                  <a:pt x="652701" y="2627737"/>
                </a:cubicBezTo>
                <a:cubicBezTo>
                  <a:pt x="646544" y="2623119"/>
                  <a:pt x="640386" y="2616962"/>
                  <a:pt x="634229" y="2612343"/>
                </a:cubicBezTo>
                <a:cubicBezTo>
                  <a:pt x="387926" y="2406065"/>
                  <a:pt x="153939" y="2161302"/>
                  <a:pt x="153939" y="1791849"/>
                </a:cubicBezTo>
                <a:cubicBezTo>
                  <a:pt x="153939" y="1513220"/>
                  <a:pt x="380229" y="1236130"/>
                  <a:pt x="634229" y="943646"/>
                </a:cubicBezTo>
                <a:cubicBezTo>
                  <a:pt x="638847" y="937488"/>
                  <a:pt x="643465" y="931331"/>
                  <a:pt x="649622" y="925173"/>
                </a:cubicBezTo>
                <a:cubicBezTo>
                  <a:pt x="654241" y="919015"/>
                  <a:pt x="658859" y="912858"/>
                  <a:pt x="665016" y="906700"/>
                </a:cubicBezTo>
                <a:cubicBezTo>
                  <a:pt x="675792" y="895925"/>
                  <a:pt x="685028" y="885149"/>
                  <a:pt x="695804" y="872834"/>
                </a:cubicBezTo>
                <a:cubicBezTo>
                  <a:pt x="735828" y="828191"/>
                  <a:pt x="775852" y="782010"/>
                  <a:pt x="815876" y="735828"/>
                </a:cubicBezTo>
                <a:cubicBezTo>
                  <a:pt x="820495" y="729671"/>
                  <a:pt x="826652" y="723513"/>
                  <a:pt x="831270" y="717355"/>
                </a:cubicBezTo>
                <a:cubicBezTo>
                  <a:pt x="835888" y="711198"/>
                  <a:pt x="842046" y="705040"/>
                  <a:pt x="846664" y="698883"/>
                </a:cubicBezTo>
                <a:cubicBezTo>
                  <a:pt x="943646" y="584968"/>
                  <a:pt x="1037548" y="469514"/>
                  <a:pt x="1114518" y="350981"/>
                </a:cubicBezTo>
                <a:cubicBezTo>
                  <a:pt x="1182251" y="246303"/>
                  <a:pt x="1220736" y="123151"/>
                  <a:pt x="1231511" y="0"/>
                </a:cubicBezTo>
                <a:close/>
              </a:path>
            </a:pathLst>
          </a:custGeom>
          <a:solidFill>
            <a:schemeClr val="accent2"/>
          </a:solidFill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E1B9886-6C03-40E7-8367-C7DC97587564}"/>
              </a:ext>
            </a:extLst>
          </p:cNvPr>
          <p:cNvGrpSpPr/>
          <p:nvPr/>
        </p:nvGrpSpPr>
        <p:grpSpPr>
          <a:xfrm>
            <a:off x="2658438" y="2821909"/>
            <a:ext cx="2069989" cy="3595072"/>
            <a:chOff x="2658438" y="2821909"/>
            <a:chExt cx="2069989" cy="3595072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3475C2C-34C8-4615-B5C8-1A503336ADE1}"/>
                </a:ext>
              </a:extLst>
            </p:cNvPr>
            <p:cNvSpPr/>
            <p:nvPr/>
          </p:nvSpPr>
          <p:spPr>
            <a:xfrm rot="2775332">
              <a:off x="2738690" y="4415304"/>
              <a:ext cx="3555826" cy="369036"/>
            </a:xfrm>
            <a:custGeom>
              <a:avLst/>
              <a:gdLst>
                <a:gd name="connsiteX0" fmla="*/ 665206 w 5561718"/>
                <a:gd name="connsiteY0" fmla="*/ 0 h 577215"/>
                <a:gd name="connsiteX1" fmla="*/ 729023 w 5561718"/>
                <a:gd name="connsiteY1" fmla="*/ 12382 h 577215"/>
                <a:gd name="connsiteX2" fmla="*/ 1101451 w 5561718"/>
                <a:gd name="connsiteY2" fmla="*/ 74295 h 577215"/>
                <a:gd name="connsiteX3" fmla="*/ 1124311 w 5561718"/>
                <a:gd name="connsiteY3" fmla="*/ 76200 h 577215"/>
                <a:gd name="connsiteX4" fmla="*/ 1724386 w 5561718"/>
                <a:gd name="connsiteY4" fmla="*/ 80010 h 577215"/>
                <a:gd name="connsiteX5" fmla="*/ 2141581 w 5561718"/>
                <a:gd name="connsiteY5" fmla="*/ 40005 h 577215"/>
                <a:gd name="connsiteX6" fmla="*/ 2601638 w 5561718"/>
                <a:gd name="connsiteY6" fmla="*/ 9525 h 577215"/>
                <a:gd name="connsiteX7" fmla="*/ 2925488 w 5561718"/>
                <a:gd name="connsiteY7" fmla="*/ 14287 h 577215"/>
                <a:gd name="connsiteX8" fmla="*/ 3274103 w 5561718"/>
                <a:gd name="connsiteY8" fmla="*/ 19050 h 577215"/>
                <a:gd name="connsiteX9" fmla="*/ 3301726 w 5561718"/>
                <a:gd name="connsiteY9" fmla="*/ 20955 h 577215"/>
                <a:gd name="connsiteX10" fmla="*/ 3716063 w 5561718"/>
                <a:gd name="connsiteY10" fmla="*/ 71437 h 577215"/>
                <a:gd name="connsiteX11" fmla="*/ 3970381 w 5561718"/>
                <a:gd name="connsiteY11" fmla="*/ 101917 h 577215"/>
                <a:gd name="connsiteX12" fmla="*/ 4544738 w 5561718"/>
                <a:gd name="connsiteY12" fmla="*/ 152400 h 577215"/>
                <a:gd name="connsiteX13" fmla="*/ 5323884 w 5561718"/>
                <a:gd name="connsiteY13" fmla="*/ 173355 h 577215"/>
                <a:gd name="connsiteX14" fmla="*/ 5380081 w 5561718"/>
                <a:gd name="connsiteY14" fmla="*/ 178117 h 577215"/>
                <a:gd name="connsiteX15" fmla="*/ 5535338 w 5561718"/>
                <a:gd name="connsiteY15" fmla="*/ 206692 h 577215"/>
                <a:gd name="connsiteX16" fmla="*/ 5558317 w 5561718"/>
                <a:gd name="connsiteY16" fmla="*/ 217608 h 577215"/>
                <a:gd name="connsiteX17" fmla="*/ 5561718 w 5561718"/>
                <a:gd name="connsiteY17" fmla="*/ 222251 h 577215"/>
                <a:gd name="connsiteX18" fmla="*/ 2932117 w 5561718"/>
                <a:gd name="connsiteY18" fmla="*/ 414049 h 577215"/>
                <a:gd name="connsiteX19" fmla="*/ 2687959 w 5561718"/>
                <a:gd name="connsiteY19" fmla="*/ 388025 h 577215"/>
                <a:gd name="connsiteX20" fmla="*/ 2125388 w 5561718"/>
                <a:gd name="connsiteY20" fmla="*/ 307657 h 577215"/>
                <a:gd name="connsiteX21" fmla="*/ 1191938 w 5561718"/>
                <a:gd name="connsiteY21" fmla="*/ 193357 h 577215"/>
                <a:gd name="connsiteX22" fmla="*/ 556621 w 5561718"/>
                <a:gd name="connsiteY22" fmla="*/ 253365 h 577215"/>
                <a:gd name="connsiteX23" fmla="*/ 39413 w 5561718"/>
                <a:gd name="connsiteY23" fmla="*/ 577215 h 577215"/>
                <a:gd name="connsiteX24" fmla="*/ 10838 w 5561718"/>
                <a:gd name="connsiteY24" fmla="*/ 517207 h 577215"/>
                <a:gd name="connsiteX25" fmla="*/ 558526 w 5561718"/>
                <a:gd name="connsiteY25" fmla="*/ 33337 h 577215"/>
                <a:gd name="connsiteX26" fmla="*/ 629963 w 5561718"/>
                <a:gd name="connsiteY26" fmla="*/ 2857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61718" h="577215">
                  <a:moveTo>
                    <a:pt x="665206" y="0"/>
                  </a:moveTo>
                  <a:lnTo>
                    <a:pt x="729023" y="12382"/>
                  </a:lnTo>
                  <a:lnTo>
                    <a:pt x="1101451" y="74295"/>
                  </a:lnTo>
                  <a:cubicBezTo>
                    <a:pt x="1109071" y="75247"/>
                    <a:pt x="1116691" y="76200"/>
                    <a:pt x="1124311" y="76200"/>
                  </a:cubicBezTo>
                  <a:lnTo>
                    <a:pt x="1724386" y="80010"/>
                  </a:lnTo>
                  <a:lnTo>
                    <a:pt x="2141581" y="40005"/>
                  </a:lnTo>
                  <a:lnTo>
                    <a:pt x="2601638" y="9525"/>
                  </a:lnTo>
                  <a:lnTo>
                    <a:pt x="2925488" y="14287"/>
                  </a:lnTo>
                  <a:lnTo>
                    <a:pt x="3274103" y="19050"/>
                  </a:lnTo>
                  <a:cubicBezTo>
                    <a:pt x="3283628" y="19050"/>
                    <a:pt x="3293153" y="20002"/>
                    <a:pt x="3301726" y="20955"/>
                  </a:cubicBezTo>
                  <a:lnTo>
                    <a:pt x="3716063" y="71437"/>
                  </a:lnTo>
                  <a:lnTo>
                    <a:pt x="3970381" y="101917"/>
                  </a:lnTo>
                  <a:lnTo>
                    <a:pt x="4544738" y="152400"/>
                  </a:lnTo>
                  <a:lnTo>
                    <a:pt x="5323884" y="173355"/>
                  </a:lnTo>
                  <a:cubicBezTo>
                    <a:pt x="5327693" y="173355"/>
                    <a:pt x="5376271" y="177165"/>
                    <a:pt x="5380081" y="178117"/>
                  </a:cubicBezTo>
                  <a:lnTo>
                    <a:pt x="5535338" y="206692"/>
                  </a:lnTo>
                  <a:cubicBezTo>
                    <a:pt x="5544149" y="207883"/>
                    <a:pt x="5551754" y="211752"/>
                    <a:pt x="5558317" y="217608"/>
                  </a:cubicBezTo>
                  <a:lnTo>
                    <a:pt x="5561718" y="222251"/>
                  </a:lnTo>
                  <a:lnTo>
                    <a:pt x="2932117" y="414049"/>
                  </a:lnTo>
                  <a:lnTo>
                    <a:pt x="2687959" y="388025"/>
                  </a:lnTo>
                  <a:cubicBezTo>
                    <a:pt x="2364882" y="348912"/>
                    <a:pt x="2125388" y="307657"/>
                    <a:pt x="2125388" y="307657"/>
                  </a:cubicBezTo>
                  <a:lnTo>
                    <a:pt x="1191938" y="193357"/>
                  </a:lnTo>
                  <a:cubicBezTo>
                    <a:pt x="677588" y="126682"/>
                    <a:pt x="556621" y="253365"/>
                    <a:pt x="556621" y="253365"/>
                  </a:cubicBezTo>
                  <a:lnTo>
                    <a:pt x="39413" y="577215"/>
                  </a:lnTo>
                  <a:cubicBezTo>
                    <a:pt x="-27262" y="571500"/>
                    <a:pt x="10838" y="517207"/>
                    <a:pt x="10838" y="517207"/>
                  </a:cubicBezTo>
                  <a:lnTo>
                    <a:pt x="558526" y="33337"/>
                  </a:lnTo>
                  <a:cubicBezTo>
                    <a:pt x="578528" y="15240"/>
                    <a:pt x="603293" y="4762"/>
                    <a:pt x="629963" y="2857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EEA6A24-4ED4-4F88-92F7-5AD558AAAFF8}"/>
                </a:ext>
              </a:extLst>
            </p:cNvPr>
            <p:cNvSpPr/>
            <p:nvPr/>
          </p:nvSpPr>
          <p:spPr>
            <a:xfrm>
              <a:off x="2658438" y="3187054"/>
              <a:ext cx="677331" cy="523392"/>
            </a:xfrm>
            <a:custGeom>
              <a:avLst/>
              <a:gdLst>
                <a:gd name="connsiteX0" fmla="*/ 372710 w 677331"/>
                <a:gd name="connsiteY0" fmla="*/ 26347 h 523392"/>
                <a:gd name="connsiteX1" fmla="*/ 414273 w 677331"/>
                <a:gd name="connsiteY1" fmla="*/ 180286 h 523392"/>
                <a:gd name="connsiteX2" fmla="*/ 417352 w 677331"/>
                <a:gd name="connsiteY2" fmla="*/ 214153 h 523392"/>
                <a:gd name="connsiteX3" fmla="*/ 18650 w 677331"/>
                <a:gd name="connsiteY3" fmla="*/ 214153 h 523392"/>
                <a:gd name="connsiteX4" fmla="*/ 18650 w 677331"/>
                <a:gd name="connsiteY4" fmla="*/ 321910 h 523392"/>
                <a:gd name="connsiteX5" fmla="*/ 411194 w 677331"/>
                <a:gd name="connsiteY5" fmla="*/ 321910 h 523392"/>
                <a:gd name="connsiteX6" fmla="*/ 377328 w 677331"/>
                <a:gd name="connsiteY6" fmla="*/ 441982 h 523392"/>
                <a:gd name="connsiteX7" fmla="*/ 345001 w 677331"/>
                <a:gd name="connsiteY7" fmla="*/ 511255 h 523392"/>
                <a:gd name="connsiteX8" fmla="*/ 606697 w 677331"/>
                <a:gd name="connsiteY8" fmla="*/ 511255 h 523392"/>
                <a:gd name="connsiteX9" fmla="*/ 660575 w 677331"/>
                <a:gd name="connsiteY9" fmla="*/ 241862 h 523392"/>
                <a:gd name="connsiteX10" fmla="*/ 626709 w 677331"/>
                <a:gd name="connsiteY10" fmla="*/ 18650 h 523392"/>
                <a:gd name="connsiteX11" fmla="*/ 371170 w 677331"/>
                <a:gd name="connsiteY11" fmla="*/ 18650 h 523392"/>
                <a:gd name="connsiteX12" fmla="*/ 372710 w 677331"/>
                <a:gd name="connsiteY12" fmla="*/ 26347 h 52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7331" h="523392">
                  <a:moveTo>
                    <a:pt x="372710" y="26347"/>
                  </a:moveTo>
                  <a:cubicBezTo>
                    <a:pt x="394261" y="74068"/>
                    <a:pt x="408116" y="126408"/>
                    <a:pt x="414273" y="180286"/>
                  </a:cubicBezTo>
                  <a:cubicBezTo>
                    <a:pt x="415813" y="191062"/>
                    <a:pt x="415813" y="201837"/>
                    <a:pt x="417352" y="214153"/>
                  </a:cubicBezTo>
                  <a:lnTo>
                    <a:pt x="18650" y="214153"/>
                  </a:lnTo>
                  <a:lnTo>
                    <a:pt x="18650" y="321910"/>
                  </a:lnTo>
                  <a:lnTo>
                    <a:pt x="411194" y="321910"/>
                  </a:lnTo>
                  <a:cubicBezTo>
                    <a:pt x="405037" y="363473"/>
                    <a:pt x="392722" y="403497"/>
                    <a:pt x="377328" y="441982"/>
                  </a:cubicBezTo>
                  <a:cubicBezTo>
                    <a:pt x="368092" y="465073"/>
                    <a:pt x="357316" y="488164"/>
                    <a:pt x="345001" y="511255"/>
                  </a:cubicBezTo>
                  <a:lnTo>
                    <a:pt x="606697" y="511255"/>
                  </a:lnTo>
                  <a:cubicBezTo>
                    <a:pt x="640563" y="426588"/>
                    <a:pt x="660575" y="337304"/>
                    <a:pt x="660575" y="241862"/>
                  </a:cubicBezTo>
                  <a:cubicBezTo>
                    <a:pt x="660575" y="161813"/>
                    <a:pt x="648260" y="87923"/>
                    <a:pt x="626709" y="18650"/>
                  </a:cubicBezTo>
                  <a:lnTo>
                    <a:pt x="371170" y="18650"/>
                  </a:lnTo>
                  <a:cubicBezTo>
                    <a:pt x="371170" y="21729"/>
                    <a:pt x="371170" y="23269"/>
                    <a:pt x="372710" y="26347"/>
                  </a:cubicBezTo>
                  <a:close/>
                </a:path>
              </a:pathLst>
            </a:custGeom>
            <a:solidFill>
              <a:schemeClr val="accent5"/>
            </a:solidFill>
            <a:ln w="153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9" name="Graphic 24">
              <a:extLst>
                <a:ext uri="{FF2B5EF4-FFF2-40B4-BE49-F238E27FC236}">
                  <a16:creationId xmlns:a16="http://schemas.microsoft.com/office/drawing/2014/main" id="{4BB66157-5E61-4087-9269-EEC1E0BFA7DE}"/>
                </a:ext>
              </a:extLst>
            </p:cNvPr>
            <p:cNvSpPr/>
            <p:nvPr/>
          </p:nvSpPr>
          <p:spPr>
            <a:xfrm rot="2706887">
              <a:off x="2743183" y="4431736"/>
              <a:ext cx="3586838" cy="383651"/>
            </a:xfrm>
            <a:custGeom>
              <a:avLst/>
              <a:gdLst>
                <a:gd name="connsiteX0" fmla="*/ 5542481 w 5610225"/>
                <a:gd name="connsiteY0" fmla="*/ 213836 h 600075"/>
                <a:gd name="connsiteX1" fmla="*/ 5387224 w 5610225"/>
                <a:gd name="connsiteY1" fmla="*/ 185261 h 600075"/>
                <a:gd name="connsiteX2" fmla="*/ 5331027 w 5610225"/>
                <a:gd name="connsiteY2" fmla="*/ 180499 h 600075"/>
                <a:gd name="connsiteX3" fmla="*/ 4551881 w 5610225"/>
                <a:gd name="connsiteY3" fmla="*/ 159544 h 600075"/>
                <a:gd name="connsiteX4" fmla="*/ 3977524 w 5610225"/>
                <a:gd name="connsiteY4" fmla="*/ 109061 h 600075"/>
                <a:gd name="connsiteX5" fmla="*/ 3723206 w 5610225"/>
                <a:gd name="connsiteY5" fmla="*/ 78581 h 600075"/>
                <a:gd name="connsiteX6" fmla="*/ 3308869 w 5610225"/>
                <a:gd name="connsiteY6" fmla="*/ 28099 h 600075"/>
                <a:gd name="connsiteX7" fmla="*/ 3281246 w 5610225"/>
                <a:gd name="connsiteY7" fmla="*/ 26194 h 600075"/>
                <a:gd name="connsiteX8" fmla="*/ 2932631 w 5610225"/>
                <a:gd name="connsiteY8" fmla="*/ 21431 h 600075"/>
                <a:gd name="connsiteX9" fmla="*/ 2608781 w 5610225"/>
                <a:gd name="connsiteY9" fmla="*/ 16669 h 600075"/>
                <a:gd name="connsiteX10" fmla="*/ 2148724 w 5610225"/>
                <a:gd name="connsiteY10" fmla="*/ 47149 h 600075"/>
                <a:gd name="connsiteX11" fmla="*/ 1731529 w 5610225"/>
                <a:gd name="connsiteY11" fmla="*/ 87154 h 600075"/>
                <a:gd name="connsiteX12" fmla="*/ 1131454 w 5610225"/>
                <a:gd name="connsiteY12" fmla="*/ 83344 h 600075"/>
                <a:gd name="connsiteX13" fmla="*/ 1108594 w 5610225"/>
                <a:gd name="connsiteY13" fmla="*/ 81439 h 600075"/>
                <a:gd name="connsiteX14" fmla="*/ 736166 w 5610225"/>
                <a:gd name="connsiteY14" fmla="*/ 19526 h 600075"/>
                <a:gd name="connsiteX15" fmla="*/ 672349 w 5610225"/>
                <a:gd name="connsiteY15" fmla="*/ 7144 h 600075"/>
                <a:gd name="connsiteX16" fmla="*/ 637106 w 5610225"/>
                <a:gd name="connsiteY16" fmla="*/ 10001 h 600075"/>
                <a:gd name="connsiteX17" fmla="*/ 565669 w 5610225"/>
                <a:gd name="connsiteY17" fmla="*/ 40481 h 600075"/>
                <a:gd name="connsiteX18" fmla="*/ 17981 w 5610225"/>
                <a:gd name="connsiteY18" fmla="*/ 524351 h 600075"/>
                <a:gd name="connsiteX19" fmla="*/ 46556 w 5610225"/>
                <a:gd name="connsiteY19" fmla="*/ 584359 h 600075"/>
                <a:gd name="connsiteX20" fmla="*/ 563764 w 5610225"/>
                <a:gd name="connsiteY20" fmla="*/ 260509 h 600075"/>
                <a:gd name="connsiteX21" fmla="*/ 1199081 w 5610225"/>
                <a:gd name="connsiteY21" fmla="*/ 200501 h 600075"/>
                <a:gd name="connsiteX22" fmla="*/ 2132531 w 5610225"/>
                <a:gd name="connsiteY22" fmla="*/ 314801 h 600075"/>
                <a:gd name="connsiteX23" fmla="*/ 3040264 w 5610225"/>
                <a:gd name="connsiteY23" fmla="*/ 431959 h 600075"/>
                <a:gd name="connsiteX24" fmla="*/ 3913706 w 5610225"/>
                <a:gd name="connsiteY24" fmla="*/ 439579 h 600075"/>
                <a:gd name="connsiteX25" fmla="*/ 4101349 w 5610225"/>
                <a:gd name="connsiteY25" fmla="*/ 434816 h 600075"/>
                <a:gd name="connsiteX26" fmla="*/ 5504381 w 5610225"/>
                <a:gd name="connsiteY26" fmla="*/ 599599 h 600075"/>
                <a:gd name="connsiteX27" fmla="*/ 5606299 w 5610225"/>
                <a:gd name="connsiteY27" fmla="*/ 402431 h 600075"/>
                <a:gd name="connsiteX28" fmla="*/ 5542481 w 5610225"/>
                <a:gd name="connsiteY28" fmla="*/ 213836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610225" h="600075">
                  <a:moveTo>
                    <a:pt x="5542481" y="213836"/>
                  </a:moveTo>
                  <a:lnTo>
                    <a:pt x="5387224" y="185261"/>
                  </a:lnTo>
                  <a:cubicBezTo>
                    <a:pt x="5383414" y="184309"/>
                    <a:pt x="5334836" y="180499"/>
                    <a:pt x="5331027" y="180499"/>
                  </a:cubicBezTo>
                  <a:lnTo>
                    <a:pt x="4551881" y="159544"/>
                  </a:lnTo>
                  <a:lnTo>
                    <a:pt x="3977524" y="109061"/>
                  </a:lnTo>
                  <a:lnTo>
                    <a:pt x="3723206" y="78581"/>
                  </a:lnTo>
                  <a:lnTo>
                    <a:pt x="3308869" y="28099"/>
                  </a:lnTo>
                  <a:cubicBezTo>
                    <a:pt x="3300296" y="27146"/>
                    <a:pt x="3290771" y="26194"/>
                    <a:pt x="3281246" y="26194"/>
                  </a:cubicBezTo>
                  <a:lnTo>
                    <a:pt x="2932631" y="21431"/>
                  </a:lnTo>
                  <a:lnTo>
                    <a:pt x="2608781" y="16669"/>
                  </a:lnTo>
                  <a:lnTo>
                    <a:pt x="2148724" y="47149"/>
                  </a:lnTo>
                  <a:lnTo>
                    <a:pt x="1731529" y="87154"/>
                  </a:lnTo>
                  <a:lnTo>
                    <a:pt x="1131454" y="83344"/>
                  </a:lnTo>
                  <a:cubicBezTo>
                    <a:pt x="1123834" y="83344"/>
                    <a:pt x="1116214" y="82391"/>
                    <a:pt x="1108594" y="81439"/>
                  </a:cubicBezTo>
                  <a:lnTo>
                    <a:pt x="736166" y="19526"/>
                  </a:lnTo>
                  <a:lnTo>
                    <a:pt x="672349" y="7144"/>
                  </a:lnTo>
                  <a:lnTo>
                    <a:pt x="637106" y="10001"/>
                  </a:lnTo>
                  <a:cubicBezTo>
                    <a:pt x="610436" y="11906"/>
                    <a:pt x="585671" y="22384"/>
                    <a:pt x="565669" y="40481"/>
                  </a:cubicBezTo>
                  <a:lnTo>
                    <a:pt x="17981" y="524351"/>
                  </a:lnTo>
                  <a:cubicBezTo>
                    <a:pt x="17981" y="524351"/>
                    <a:pt x="-20119" y="578644"/>
                    <a:pt x="46556" y="584359"/>
                  </a:cubicBezTo>
                  <a:lnTo>
                    <a:pt x="563764" y="260509"/>
                  </a:lnTo>
                  <a:cubicBezTo>
                    <a:pt x="563764" y="260509"/>
                    <a:pt x="684731" y="133826"/>
                    <a:pt x="1199081" y="200501"/>
                  </a:cubicBezTo>
                  <a:lnTo>
                    <a:pt x="2132531" y="314801"/>
                  </a:lnTo>
                  <a:cubicBezTo>
                    <a:pt x="2132531" y="314801"/>
                    <a:pt x="2558299" y="388144"/>
                    <a:pt x="3040264" y="431959"/>
                  </a:cubicBezTo>
                  <a:cubicBezTo>
                    <a:pt x="3040264" y="431959"/>
                    <a:pt x="3474604" y="446246"/>
                    <a:pt x="3913706" y="439579"/>
                  </a:cubicBezTo>
                  <a:cubicBezTo>
                    <a:pt x="3976571" y="438626"/>
                    <a:pt x="4039436" y="436721"/>
                    <a:pt x="4101349" y="434816"/>
                  </a:cubicBezTo>
                  <a:cubicBezTo>
                    <a:pt x="4101349" y="434816"/>
                    <a:pt x="4993841" y="508159"/>
                    <a:pt x="5504381" y="599599"/>
                  </a:cubicBezTo>
                  <a:cubicBezTo>
                    <a:pt x="5504381" y="599599"/>
                    <a:pt x="5596774" y="549116"/>
                    <a:pt x="5606299" y="402431"/>
                  </a:cubicBezTo>
                  <a:cubicBezTo>
                    <a:pt x="5606299" y="404336"/>
                    <a:pt x="5612966" y="223361"/>
                    <a:pt x="5542481" y="21383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881996-6422-4D15-A2C1-BFAEC06DADEB}"/>
              </a:ext>
            </a:extLst>
          </p:cNvPr>
          <p:cNvSpPr txBox="1"/>
          <p:nvPr/>
        </p:nvSpPr>
        <p:spPr>
          <a:xfrm>
            <a:off x="5355006" y="10693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Indíce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: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679C327-EA7A-4A10-AB4C-DD0116F7F349}"/>
              </a:ext>
            </a:extLst>
          </p:cNvPr>
          <p:cNvGrpSpPr/>
          <p:nvPr/>
        </p:nvGrpSpPr>
        <p:grpSpPr>
          <a:xfrm>
            <a:off x="5827039" y="924412"/>
            <a:ext cx="6248419" cy="701496"/>
            <a:chOff x="5808996" y="1666120"/>
            <a:chExt cx="6248419" cy="7014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37C5FC-95A4-4B2E-933D-054BE7B542D9}"/>
                </a:ext>
              </a:extLst>
            </p:cNvPr>
            <p:cNvSpPr txBox="1"/>
            <p:nvPr/>
          </p:nvSpPr>
          <p:spPr>
            <a:xfrm>
              <a:off x="6770451" y="2090617"/>
              <a:ext cx="45076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 que é </a:t>
              </a:r>
              <a:r>
                <a:rPr kumimoji="0" lang="pt-PT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uma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pt-PT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imunodeficiência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?</a:t>
              </a: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970DAD-6F8A-4507-B262-C4F7DDA4D33B}"/>
                </a:ext>
              </a:extLst>
            </p:cNvPr>
            <p:cNvSpPr txBox="1"/>
            <p:nvPr/>
          </p:nvSpPr>
          <p:spPr>
            <a:xfrm>
              <a:off x="6751978" y="1666120"/>
              <a:ext cx="530543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ko-KR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Definição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957D5C-4936-4D4C-88B4-15F053903155}"/>
                </a:ext>
              </a:extLst>
            </p:cNvPr>
            <p:cNvSpPr txBox="1"/>
            <p:nvPr/>
          </p:nvSpPr>
          <p:spPr>
            <a:xfrm>
              <a:off x="5808996" y="1694538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01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554C4BE2-3A7A-417F-958F-0994C6956B42}"/>
              </a:ext>
            </a:extLst>
          </p:cNvPr>
          <p:cNvGrpSpPr/>
          <p:nvPr/>
        </p:nvGrpSpPr>
        <p:grpSpPr>
          <a:xfrm>
            <a:off x="-26869" y="50804"/>
            <a:ext cx="4441271" cy="6396402"/>
            <a:chOff x="-26869" y="50804"/>
            <a:chExt cx="4441271" cy="6396402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70ACE2E-A9D0-43B3-B3F7-A6C62D771E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17894" y="6087912"/>
              <a:ext cx="408522" cy="223200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E71D470-335E-4DFE-BFD8-D1E7464734A9}"/>
                </a:ext>
              </a:extLst>
            </p:cNvPr>
            <p:cNvSpPr/>
            <p:nvPr/>
          </p:nvSpPr>
          <p:spPr>
            <a:xfrm>
              <a:off x="1026938" y="2472113"/>
              <a:ext cx="105960" cy="105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2D9F32C-5A7D-4827-BC99-61523DC3CC31}"/>
                </a:ext>
              </a:extLst>
            </p:cNvPr>
            <p:cNvSpPr/>
            <p:nvPr/>
          </p:nvSpPr>
          <p:spPr>
            <a:xfrm>
              <a:off x="1824529" y="5364943"/>
              <a:ext cx="105960" cy="105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00D4667-EABB-4D29-8288-3578DFBD2351}"/>
                </a:ext>
              </a:extLst>
            </p:cNvPr>
            <p:cNvSpPr/>
            <p:nvPr/>
          </p:nvSpPr>
          <p:spPr>
            <a:xfrm>
              <a:off x="177362" y="4293379"/>
              <a:ext cx="159474" cy="159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CC35BE3-1414-4F47-BFFB-DFBF884A5E05}"/>
                </a:ext>
              </a:extLst>
            </p:cNvPr>
            <p:cNvSpPr/>
            <p:nvPr/>
          </p:nvSpPr>
          <p:spPr>
            <a:xfrm>
              <a:off x="2640340" y="2055206"/>
              <a:ext cx="223201" cy="223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F6AFD8D-C146-4208-A52C-7DC84492D399}"/>
                </a:ext>
              </a:extLst>
            </p:cNvPr>
            <p:cNvSpPr/>
            <p:nvPr/>
          </p:nvSpPr>
          <p:spPr>
            <a:xfrm>
              <a:off x="1952591" y="1489238"/>
              <a:ext cx="228869" cy="2288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ADA25FA-377D-4DEB-970B-B13CF24D25AA}"/>
                </a:ext>
              </a:extLst>
            </p:cNvPr>
            <p:cNvGrpSpPr/>
            <p:nvPr/>
          </p:nvGrpSpPr>
          <p:grpSpPr>
            <a:xfrm>
              <a:off x="3184887" y="3835341"/>
              <a:ext cx="1229515" cy="1107907"/>
              <a:chOff x="5884197" y="3445640"/>
              <a:chExt cx="1888205" cy="1701448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A31CC38-E2B1-4A86-AEBC-F3AD1D3C11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3C40ED8-9497-4DAF-9102-8285B6A4D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DD228404-3202-424D-BBFD-99AF28046D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3754" y="3560075"/>
                <a:ext cx="590803" cy="9362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CD032B2-2823-4364-AEF1-7A5BB6B392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3781D5C-8598-4DC4-B15C-FF29CF147C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3D17873-3F2F-4395-9322-A4AD244EAE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2531" y="4210875"/>
                <a:ext cx="709871" cy="2854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73B30FF-646D-4703-B7C6-536BAE4585C7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4B9B0ECC-2476-4775-ADD3-1E6EC9FCC1B6}"/>
                  </a:ext>
                </a:extLst>
              </p:cNvPr>
              <p:cNvSpPr/>
              <p:nvPr/>
            </p:nvSpPr>
            <p:spPr>
              <a:xfrm>
                <a:off x="7530122" y="3445640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E8C3181E-BC39-4ED5-896C-8643AEAB61BA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5F83E974-6F75-411B-8983-A67B9A54AFAC}"/>
                </a:ext>
              </a:extLst>
            </p:cNvPr>
            <p:cNvGrpSpPr/>
            <p:nvPr/>
          </p:nvGrpSpPr>
          <p:grpSpPr>
            <a:xfrm rot="10800000">
              <a:off x="-26869" y="50804"/>
              <a:ext cx="2246936" cy="1701448"/>
              <a:chOff x="5884197" y="3445640"/>
              <a:chExt cx="2246936" cy="1701448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59A304A8-463C-4E2A-AAEB-636EEADAA8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ED7C6A1D-A0CB-4992-8833-ED982D044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181298D-EBAF-4A93-9C86-D6D0C4B15B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3754" y="3560075"/>
                <a:ext cx="590803" cy="9362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FCCD251-C320-4E2A-AC0C-FBFABE73D3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D554C909-8C5C-4A2D-A1BD-DB6487CABE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903DCBC4-D136-4AAF-B0C6-0AF968B9F87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062531" y="4228106"/>
                <a:ext cx="1068602" cy="268183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896495A9-7AA1-4DDB-AE34-B96047C07164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AC4B2A22-E784-4C85-891C-AA90B2F8C2BB}"/>
                  </a:ext>
                </a:extLst>
              </p:cNvPr>
              <p:cNvSpPr/>
              <p:nvPr/>
            </p:nvSpPr>
            <p:spPr>
              <a:xfrm>
                <a:off x="7530122" y="3445640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2E45753D-9884-4434-B1B8-15D5F615B399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4505F5DC-8704-45BD-87E7-E574ADED18B9}"/>
                </a:ext>
              </a:extLst>
            </p:cNvPr>
            <p:cNvGrpSpPr/>
            <p:nvPr/>
          </p:nvGrpSpPr>
          <p:grpSpPr>
            <a:xfrm rot="6830159">
              <a:off x="282516" y="4652380"/>
              <a:ext cx="1888205" cy="1701448"/>
              <a:chOff x="5884197" y="3445640"/>
              <a:chExt cx="1888205" cy="1701448"/>
            </a:xfrm>
          </p:grpSpPr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4BB43B57-CF8B-4F88-8A2A-20ADD2D3C6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377A4348-CB3F-4BFB-A1CC-CF7056CFF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56630DD8-4B81-4A64-BD65-86274C6B1B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3754" y="3560075"/>
                <a:ext cx="590803" cy="9362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25B78D16-56BC-472F-B687-A9E3899731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A6F754FE-8056-4704-A67C-A0FBE12B8D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2A2188A-1E7E-49E2-9D80-9100F58BD9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2531" y="4210875"/>
                <a:ext cx="709871" cy="2854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86B35C84-B365-4E0A-95E5-F96402B484D5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B2057B3E-5315-4CC6-9A92-1E9E0F5CB027}"/>
                  </a:ext>
                </a:extLst>
              </p:cNvPr>
              <p:cNvSpPr/>
              <p:nvPr/>
            </p:nvSpPr>
            <p:spPr>
              <a:xfrm>
                <a:off x="7530122" y="3445640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9CDD68A6-2AF8-4707-9BB3-E4520483B618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BBD7F6C-F656-415E-B53F-7F36AC46B014}"/>
                </a:ext>
              </a:extLst>
            </p:cNvPr>
            <p:cNvGrpSpPr/>
            <p:nvPr/>
          </p:nvGrpSpPr>
          <p:grpSpPr>
            <a:xfrm rot="2369895">
              <a:off x="148660" y="1960246"/>
              <a:ext cx="1888205" cy="1676281"/>
              <a:chOff x="5884197" y="3470807"/>
              <a:chExt cx="1888205" cy="1676281"/>
            </a:xfrm>
          </p:grpSpPr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A7154D87-3E9D-49B7-840E-9737E8AF3F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6190D0A-4052-4AF0-B678-EAA77FEA91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67F9881C-7464-45DC-8F73-0C101FE36018}"/>
                  </a:ext>
                </a:extLst>
              </p:cNvPr>
              <p:cNvCxnSpPr>
                <a:cxnSpLocks/>
              </p:cNvCxnSpPr>
              <p:nvPr/>
            </p:nvCxnSpPr>
            <p:spPr>
              <a:xfrm rot="19230105" flipH="1">
                <a:off x="6685587" y="3470807"/>
                <a:ext cx="587875" cy="946603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6AD860B0-D391-4C1F-898A-84238B5A92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117906F-C7F1-4566-8EFF-FA45CC612F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2DA3AE-88B0-4879-9C6B-CFE5BA1F24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2531" y="4210875"/>
                <a:ext cx="709871" cy="2854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E7972A9A-0D87-4EFF-949D-83CAEC36CC20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82724BCA-AB00-4035-BA0C-86A1010C3B95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816848B-59D9-48FA-BE02-3474719783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347" y="4732642"/>
              <a:ext cx="474868" cy="134761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7A3D56CF-1ED1-42C2-89FC-36CFBCF4FE5C}"/>
                </a:ext>
              </a:extLst>
            </p:cNvPr>
            <p:cNvCxnSpPr>
              <a:cxnSpLocks/>
            </p:cNvCxnSpPr>
            <p:nvPr/>
          </p:nvCxnSpPr>
          <p:spPr>
            <a:xfrm>
              <a:off x="2255330" y="2204523"/>
              <a:ext cx="385010" cy="269653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97C792A8-C345-4A12-B7A9-41F05DB79948}"/>
                </a:ext>
              </a:extLst>
            </p:cNvPr>
            <p:cNvGrpSpPr/>
            <p:nvPr/>
          </p:nvGrpSpPr>
          <p:grpSpPr>
            <a:xfrm rot="6560792">
              <a:off x="1739807" y="3495652"/>
              <a:ext cx="1202555" cy="888358"/>
              <a:chOff x="3442589" y="5410039"/>
              <a:chExt cx="1202555" cy="888358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5D00326-5667-4BB3-8205-D63A319D81AD}"/>
                  </a:ext>
                </a:extLst>
              </p:cNvPr>
              <p:cNvSpPr/>
              <p:nvPr/>
            </p:nvSpPr>
            <p:spPr>
              <a:xfrm>
                <a:off x="4194644" y="5845659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2CFE1A87-9E56-4F0A-802A-D5BA702D4F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2589" y="5639826"/>
                <a:ext cx="867151" cy="32026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60424E7B-2FF2-449E-9207-58C7BB31C1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9740" y="5960094"/>
                <a:ext cx="167702" cy="338303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2099306B-5247-456F-9B43-7A8C9D863B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9740" y="5410039"/>
                <a:ext cx="335404" cy="550055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F3AF1BEC-E6EB-43BB-9444-CE53E9C4C783}"/>
                </a:ext>
              </a:extLst>
            </p:cNvPr>
            <p:cNvGrpSpPr/>
            <p:nvPr/>
          </p:nvGrpSpPr>
          <p:grpSpPr>
            <a:xfrm rot="8555283">
              <a:off x="2447230" y="485485"/>
              <a:ext cx="1202555" cy="888358"/>
              <a:chOff x="3442589" y="5410039"/>
              <a:chExt cx="1202555" cy="888358"/>
            </a:xfrm>
          </p:grpSpPr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12ED7B5B-15F4-4002-9510-93CF6A0FB383}"/>
                  </a:ext>
                </a:extLst>
              </p:cNvPr>
              <p:cNvSpPr/>
              <p:nvPr/>
            </p:nvSpPr>
            <p:spPr>
              <a:xfrm>
                <a:off x="4194644" y="5845659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7BDCB6FB-7D82-4167-8273-5DE3F837A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2589" y="5639826"/>
                <a:ext cx="867151" cy="32026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6835705B-0230-4927-9347-6B2F14D93E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9740" y="5960094"/>
                <a:ext cx="167702" cy="338303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1E03A390-20F7-4475-BDAA-8781AB2B25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9740" y="5410039"/>
                <a:ext cx="335404" cy="550055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3071B284-963D-4642-AA78-A16BB11A3FBC}"/>
                </a:ext>
              </a:extLst>
            </p:cNvPr>
            <p:cNvCxnSpPr>
              <a:cxnSpLocks/>
            </p:cNvCxnSpPr>
            <p:nvPr/>
          </p:nvCxnSpPr>
          <p:spPr>
            <a:xfrm>
              <a:off x="945831" y="3770932"/>
              <a:ext cx="832520" cy="424014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3E011B79-AF46-4FE4-ABC9-681AAF6B59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77509" y="3305522"/>
              <a:ext cx="865054" cy="123478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1DFB4C2-228E-439D-8D29-6AFFA6D97C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873" y="1614220"/>
              <a:ext cx="1095916" cy="123407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73379E9-23CB-46B3-BA8C-55EA1EDEAA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36523" y="3431849"/>
              <a:ext cx="408522" cy="223200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EA4A7DDE-F996-4DD8-9EAD-1A4319890B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1917" y="5646198"/>
              <a:ext cx="489763" cy="286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D007FF75-9528-4B0D-995F-0B8BFE15AD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34" y="3093860"/>
              <a:ext cx="1091157" cy="398898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8EAEFEC6-EFE6-497B-94EF-E544341AF9A2}"/>
              </a:ext>
            </a:extLst>
          </p:cNvPr>
          <p:cNvGrpSpPr/>
          <p:nvPr/>
        </p:nvGrpSpPr>
        <p:grpSpPr>
          <a:xfrm>
            <a:off x="5821832" y="2518621"/>
            <a:ext cx="5450675" cy="646331"/>
            <a:chOff x="5808996" y="1596523"/>
            <a:chExt cx="5450675" cy="1256682"/>
          </a:xfrm>
        </p:grpSpPr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8C9CCE34-CDFE-4E32-94A6-DD9261AEAB3F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98739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Sintomas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72D21B37-F628-49A7-ABB3-2BA65B94F316}"/>
                </a:ext>
              </a:extLst>
            </p:cNvPr>
            <p:cNvSpPr txBox="1"/>
            <p:nvPr/>
          </p:nvSpPr>
          <p:spPr>
            <a:xfrm>
              <a:off x="5808996" y="1596523"/>
              <a:ext cx="958096" cy="125668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03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2B2FDF95-74C3-4EDE-8F9B-A6C0B5B21007}"/>
              </a:ext>
            </a:extLst>
          </p:cNvPr>
          <p:cNvGrpSpPr/>
          <p:nvPr/>
        </p:nvGrpSpPr>
        <p:grpSpPr>
          <a:xfrm>
            <a:off x="5821832" y="1754687"/>
            <a:ext cx="5469147" cy="701496"/>
            <a:chOff x="5808996" y="1666120"/>
            <a:chExt cx="5469147" cy="701496"/>
          </a:xfrm>
        </p:grpSpPr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6B681A37-B437-4D1B-B238-869E1F970183}"/>
                </a:ext>
              </a:extLst>
            </p:cNvPr>
            <p:cNvSpPr txBox="1"/>
            <p:nvPr/>
          </p:nvSpPr>
          <p:spPr>
            <a:xfrm>
              <a:off x="6770451" y="2090617"/>
              <a:ext cx="45076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Classificação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das </a:t>
              </a:r>
              <a:r>
                <a:rPr kumimoji="0" lang="en-US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imunodeficiências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congénita</a:t>
              </a: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2F0D0F1E-A944-4A47-8A71-A22544D6F785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Causas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C8144DFC-D641-4F5F-AB60-C898469663D1}"/>
                </a:ext>
              </a:extLst>
            </p:cNvPr>
            <p:cNvSpPr txBox="1"/>
            <p:nvPr/>
          </p:nvSpPr>
          <p:spPr>
            <a:xfrm>
              <a:off x="5808996" y="17079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02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63FF921-9DD6-4C67-9C2E-AAED27BD3A41}"/>
              </a:ext>
            </a:extLst>
          </p:cNvPr>
          <p:cNvGrpSpPr/>
          <p:nvPr/>
        </p:nvGrpSpPr>
        <p:grpSpPr>
          <a:xfrm>
            <a:off x="5830398" y="3230911"/>
            <a:ext cx="5447316" cy="646331"/>
            <a:chOff x="5812355" y="1614431"/>
            <a:chExt cx="5447316" cy="646331"/>
          </a:xfrm>
        </p:grpSpPr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EFE85ACD-62AD-4F0F-839F-6988F5202D0C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Diagnóstico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394CF83F-7D0B-46A9-8A9C-2105A98B0A55}"/>
                </a:ext>
              </a:extLst>
            </p:cNvPr>
            <p:cNvSpPr txBox="1"/>
            <p:nvPr/>
          </p:nvSpPr>
          <p:spPr>
            <a:xfrm>
              <a:off x="5812355" y="1614431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04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5847D389-6281-415A-BE8D-829D4E7684F9}"/>
              </a:ext>
            </a:extLst>
          </p:cNvPr>
          <p:cNvGrpSpPr/>
          <p:nvPr/>
        </p:nvGrpSpPr>
        <p:grpSpPr>
          <a:xfrm rot="8555283">
            <a:off x="10647363" y="122514"/>
            <a:ext cx="1202555" cy="888358"/>
            <a:chOff x="3442589" y="5410039"/>
            <a:chExt cx="1202555" cy="888358"/>
          </a:xfrm>
          <a:solidFill>
            <a:schemeClr val="accent1">
              <a:lumMod val="75000"/>
            </a:schemeClr>
          </a:solidFill>
        </p:grpSpPr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019740F7-E1E9-4108-8B94-B895BC04A5E2}"/>
                </a:ext>
              </a:extLst>
            </p:cNvPr>
            <p:cNvSpPr/>
            <p:nvPr/>
          </p:nvSpPr>
          <p:spPr>
            <a:xfrm>
              <a:off x="4194644" y="5845659"/>
              <a:ext cx="228869" cy="22886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3A8F62D1-FAD8-4D55-8FE4-9712E1439D78}"/>
                </a:ext>
              </a:extLst>
            </p:cNvPr>
            <p:cNvCxnSpPr>
              <a:cxnSpLocks/>
            </p:cNvCxnSpPr>
            <p:nvPr/>
          </p:nvCxnSpPr>
          <p:spPr>
            <a:xfrm>
              <a:off x="3442589" y="5639826"/>
              <a:ext cx="867151" cy="320268"/>
            </a:xfrm>
            <a:prstGeom prst="line">
              <a:avLst/>
            </a:prstGeom>
            <a:grpFill/>
            <a:ln w="3175">
              <a:solidFill>
                <a:schemeClr val="accent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DC507CE-4F06-40F7-BADB-4073EEA93A1A}"/>
                </a:ext>
              </a:extLst>
            </p:cNvPr>
            <p:cNvCxnSpPr>
              <a:cxnSpLocks/>
            </p:cNvCxnSpPr>
            <p:nvPr/>
          </p:nvCxnSpPr>
          <p:spPr>
            <a:xfrm>
              <a:off x="4309740" y="5960094"/>
              <a:ext cx="167702" cy="338303"/>
            </a:xfrm>
            <a:prstGeom prst="line">
              <a:avLst/>
            </a:prstGeom>
            <a:grpFill/>
            <a:ln w="3175">
              <a:solidFill>
                <a:schemeClr val="accent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62E93A0C-6F0E-4BE1-A8C6-7C82C8EB07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9740" y="5410039"/>
              <a:ext cx="335404" cy="550055"/>
            </a:xfrm>
            <a:prstGeom prst="line">
              <a:avLst/>
            </a:prstGeom>
            <a:grpFill/>
            <a:ln w="3175">
              <a:solidFill>
                <a:schemeClr val="accent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237">
            <a:extLst>
              <a:ext uri="{FF2B5EF4-FFF2-40B4-BE49-F238E27FC236}">
                <a16:creationId xmlns:a16="http://schemas.microsoft.com/office/drawing/2014/main" id="{663FF921-9DD6-4C67-9C2E-AAED27BD3A41}"/>
              </a:ext>
            </a:extLst>
          </p:cNvPr>
          <p:cNvGrpSpPr/>
          <p:nvPr/>
        </p:nvGrpSpPr>
        <p:grpSpPr>
          <a:xfrm>
            <a:off x="5821832" y="4164341"/>
            <a:ext cx="5450675" cy="646331"/>
            <a:chOff x="5808996" y="1654890"/>
            <a:chExt cx="5450675" cy="646331"/>
          </a:xfrm>
        </p:grpSpPr>
        <p:sp>
          <p:nvSpPr>
            <p:cNvPr id="90" name="TextBox 239">
              <a:extLst>
                <a:ext uri="{FF2B5EF4-FFF2-40B4-BE49-F238E27FC236}">
                  <a16:creationId xmlns:a16="http://schemas.microsoft.com/office/drawing/2014/main" id="{EFE85ACD-62AD-4F0F-839F-6988F5202D0C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Prevenção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91" name="TextBox 240">
              <a:extLst>
                <a:ext uri="{FF2B5EF4-FFF2-40B4-BE49-F238E27FC236}">
                  <a16:creationId xmlns:a16="http://schemas.microsoft.com/office/drawing/2014/main" id="{394CF83F-7D0B-46A9-8A9C-2105A98B0A55}"/>
                </a:ext>
              </a:extLst>
            </p:cNvPr>
            <p:cNvSpPr txBox="1"/>
            <p:nvPr/>
          </p:nvSpPr>
          <p:spPr>
            <a:xfrm>
              <a:off x="5808996" y="165489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05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95" name="Group 237">
            <a:extLst>
              <a:ext uri="{FF2B5EF4-FFF2-40B4-BE49-F238E27FC236}">
                <a16:creationId xmlns:a16="http://schemas.microsoft.com/office/drawing/2014/main" id="{663FF921-9DD6-4C67-9C2E-AAED27BD3A41}"/>
              </a:ext>
            </a:extLst>
          </p:cNvPr>
          <p:cNvGrpSpPr/>
          <p:nvPr/>
        </p:nvGrpSpPr>
        <p:grpSpPr>
          <a:xfrm>
            <a:off x="5821832" y="4967260"/>
            <a:ext cx="5450675" cy="646331"/>
            <a:chOff x="5808996" y="1596869"/>
            <a:chExt cx="5450675" cy="646331"/>
          </a:xfrm>
        </p:grpSpPr>
        <p:sp>
          <p:nvSpPr>
            <p:cNvPr id="97" name="TextBox 239">
              <a:extLst>
                <a:ext uri="{FF2B5EF4-FFF2-40B4-BE49-F238E27FC236}">
                  <a16:creationId xmlns:a16="http://schemas.microsoft.com/office/drawing/2014/main" id="{EFE85ACD-62AD-4F0F-839F-6988F5202D0C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Tratamento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98" name="TextBox 240">
              <a:extLst>
                <a:ext uri="{FF2B5EF4-FFF2-40B4-BE49-F238E27FC236}">
                  <a16:creationId xmlns:a16="http://schemas.microsoft.com/office/drawing/2014/main" id="{394CF83F-7D0B-46A9-8A9C-2105A98B0A55}"/>
                </a:ext>
              </a:extLst>
            </p:cNvPr>
            <p:cNvSpPr txBox="1"/>
            <p:nvPr/>
          </p:nvSpPr>
          <p:spPr>
            <a:xfrm>
              <a:off x="5808996" y="159686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06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99" name="Group 237">
            <a:extLst>
              <a:ext uri="{FF2B5EF4-FFF2-40B4-BE49-F238E27FC236}">
                <a16:creationId xmlns:a16="http://schemas.microsoft.com/office/drawing/2014/main" id="{663FF921-9DD6-4C67-9C2E-AAED27BD3A41}"/>
              </a:ext>
            </a:extLst>
          </p:cNvPr>
          <p:cNvGrpSpPr/>
          <p:nvPr/>
        </p:nvGrpSpPr>
        <p:grpSpPr>
          <a:xfrm>
            <a:off x="5830398" y="5812379"/>
            <a:ext cx="5442109" cy="646331"/>
            <a:chOff x="5817562" y="1596869"/>
            <a:chExt cx="5442109" cy="646331"/>
          </a:xfrm>
        </p:grpSpPr>
        <p:sp>
          <p:nvSpPr>
            <p:cNvPr id="101" name="TextBox 239">
              <a:extLst>
                <a:ext uri="{FF2B5EF4-FFF2-40B4-BE49-F238E27FC236}">
                  <a16:creationId xmlns:a16="http://schemas.microsoft.com/office/drawing/2014/main" id="{EFE85ACD-62AD-4F0F-839F-6988F5202D0C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HIV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02" name="TextBox 240">
              <a:extLst>
                <a:ext uri="{FF2B5EF4-FFF2-40B4-BE49-F238E27FC236}">
                  <a16:creationId xmlns:a16="http://schemas.microsoft.com/office/drawing/2014/main" id="{394CF83F-7D0B-46A9-8A9C-2105A98B0A55}"/>
                </a:ext>
              </a:extLst>
            </p:cNvPr>
            <p:cNvSpPr txBox="1"/>
            <p:nvPr/>
          </p:nvSpPr>
          <p:spPr>
            <a:xfrm>
              <a:off x="5817562" y="159686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07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84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7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: Top Corners Rounded 246">
            <a:extLst>
              <a:ext uri="{FF2B5EF4-FFF2-40B4-BE49-F238E27FC236}">
                <a16:creationId xmlns:a16="http://schemas.microsoft.com/office/drawing/2014/main" id="{2573B5BF-096F-4A66-B0B5-F31C42151791}"/>
              </a:ext>
            </a:extLst>
          </p:cNvPr>
          <p:cNvSpPr/>
          <p:nvPr/>
        </p:nvSpPr>
        <p:spPr>
          <a:xfrm rot="5400000">
            <a:off x="7402183" y="-531694"/>
            <a:ext cx="1646881" cy="7932457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208337" y="2866483"/>
            <a:ext cx="698366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01. Definição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2BB8104-3530-4C06-BCFE-83494F3D2F7E}"/>
              </a:ext>
            </a:extLst>
          </p:cNvPr>
          <p:cNvGrpSpPr/>
          <p:nvPr/>
        </p:nvGrpSpPr>
        <p:grpSpPr>
          <a:xfrm rot="7523209">
            <a:off x="5711085" y="1465946"/>
            <a:ext cx="769829" cy="815241"/>
            <a:chOff x="4121211" y="1005238"/>
            <a:chExt cx="1696343" cy="1796411"/>
          </a:xfrm>
          <a:solidFill>
            <a:schemeClr val="accent2"/>
          </a:solidFill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551FEA2-AE32-4ADC-A559-2DEC1FA8D1BC}"/>
                </a:ext>
              </a:extLst>
            </p:cNvPr>
            <p:cNvSpPr/>
            <p:nvPr/>
          </p:nvSpPr>
          <p:spPr>
            <a:xfrm rot="2613694">
              <a:off x="5367631" y="1259674"/>
              <a:ext cx="65631" cy="54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79412D0-1765-42E4-A9C8-E9C1D7AF3F36}"/>
                </a:ext>
              </a:extLst>
            </p:cNvPr>
            <p:cNvSpPr/>
            <p:nvPr/>
          </p:nvSpPr>
          <p:spPr>
            <a:xfrm>
              <a:off x="5132704" y="1776958"/>
              <a:ext cx="99918" cy="5215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1D1CCAE-095A-408C-99CE-9A45BFEC0064}"/>
                </a:ext>
              </a:extLst>
            </p:cNvPr>
            <p:cNvSpPr/>
            <p:nvPr/>
          </p:nvSpPr>
          <p:spPr>
            <a:xfrm>
              <a:off x="4763010" y="1958882"/>
              <a:ext cx="842767" cy="84276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2FCAB7B8-5492-43CA-8D58-F7C3BC731C0B}"/>
                </a:ext>
              </a:extLst>
            </p:cNvPr>
            <p:cNvSpPr/>
            <p:nvPr/>
          </p:nvSpPr>
          <p:spPr>
            <a:xfrm>
              <a:off x="5344107" y="1086848"/>
              <a:ext cx="473447" cy="47344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9A080DE-98B8-47D7-966E-2794E5245C4F}"/>
                </a:ext>
              </a:extLst>
            </p:cNvPr>
            <p:cNvSpPr/>
            <p:nvPr/>
          </p:nvSpPr>
          <p:spPr>
            <a:xfrm rot="18000269" flipH="1">
              <a:off x="4709115" y="1170501"/>
              <a:ext cx="106964" cy="7500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1ED0273-4623-4B75-A8AE-249606E896AF}"/>
                </a:ext>
              </a:extLst>
            </p:cNvPr>
            <p:cNvSpPr/>
            <p:nvPr/>
          </p:nvSpPr>
          <p:spPr>
            <a:xfrm flipH="1">
              <a:off x="4121211" y="1005238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745DE2-CCDD-4A4B-BE13-72BBF1D8EBA0}"/>
                </a:ext>
              </a:extLst>
            </p:cNvPr>
            <p:cNvSpPr/>
            <p:nvPr/>
          </p:nvSpPr>
          <p:spPr>
            <a:xfrm>
              <a:off x="4860364" y="1440904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B85A96ED-2CA9-490F-ABC6-96360ACCF017}"/>
              </a:ext>
            </a:extLst>
          </p:cNvPr>
          <p:cNvGrpSpPr/>
          <p:nvPr/>
        </p:nvGrpSpPr>
        <p:grpSpPr>
          <a:xfrm>
            <a:off x="1005149" y="1226175"/>
            <a:ext cx="4202976" cy="5037168"/>
            <a:chOff x="1005149" y="1226175"/>
            <a:chExt cx="4202976" cy="50371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D5B865-0674-4DF5-A9D5-5EE33A5323FF}"/>
                </a:ext>
              </a:extLst>
            </p:cNvPr>
            <p:cNvGrpSpPr/>
            <p:nvPr/>
          </p:nvGrpSpPr>
          <p:grpSpPr>
            <a:xfrm>
              <a:off x="2193664" y="2470136"/>
              <a:ext cx="1710429" cy="1738057"/>
              <a:chOff x="4288042" y="2256809"/>
              <a:chExt cx="2952665" cy="3000359"/>
            </a:xfrm>
            <a:solidFill>
              <a:schemeClr val="accent2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2C7CFFB-4D44-4F90-8F37-307E0C162BCB}"/>
                  </a:ext>
                </a:extLst>
              </p:cNvPr>
              <p:cNvSpPr/>
              <p:nvPr/>
            </p:nvSpPr>
            <p:spPr>
              <a:xfrm>
                <a:off x="4392101" y="2382547"/>
                <a:ext cx="1560880" cy="1777670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ADAC6C0-8C1B-485D-9D2C-3692EC31DF32}"/>
                  </a:ext>
                </a:extLst>
              </p:cNvPr>
              <p:cNvSpPr/>
              <p:nvPr/>
            </p:nvSpPr>
            <p:spPr>
              <a:xfrm>
                <a:off x="4868287" y="2290747"/>
                <a:ext cx="607009" cy="607009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2D97C58-F5CD-4C07-ACE5-7278540B54E2}"/>
                  </a:ext>
                </a:extLst>
              </p:cNvPr>
              <p:cNvSpPr/>
              <p:nvPr/>
            </p:nvSpPr>
            <p:spPr>
              <a:xfrm>
                <a:off x="5445695" y="3297396"/>
                <a:ext cx="607009" cy="607009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9718C1B-F9B9-4825-ACD8-60632F90FCD4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9FB9EDD-08EB-4138-9CFC-F35679CCEFC9}"/>
                  </a:ext>
                </a:extLst>
              </p:cNvPr>
              <p:cNvSpPr/>
              <p:nvPr/>
            </p:nvSpPr>
            <p:spPr>
              <a:xfrm>
                <a:off x="4288042" y="3301732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6EC2FD3-930E-4580-B5C3-37B50E0345F6}"/>
                  </a:ext>
                </a:extLst>
              </p:cNvPr>
              <p:cNvSpPr/>
              <p:nvPr/>
            </p:nvSpPr>
            <p:spPr>
              <a:xfrm>
                <a:off x="4288042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5788733-AA04-47CB-A221-3A63786B991B}"/>
                  </a:ext>
                </a:extLst>
              </p:cNvPr>
              <p:cNvSpPr/>
              <p:nvPr/>
            </p:nvSpPr>
            <p:spPr>
              <a:xfrm>
                <a:off x="5554090" y="2382547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10449 w 1560880"/>
                  <a:gd name="connsiteY5" fmla="*/ 1444304 h 1734311"/>
                  <a:gd name="connsiteX6" fmla="*/ 789601 w 1560880"/>
                  <a:gd name="connsiteY6" fmla="*/ 1622071 h 1734311"/>
                  <a:gd name="connsiteX7" fmla="*/ 468754 w 1560880"/>
                  <a:gd name="connsiteY7" fmla="*/ 1435632 h 1734311"/>
                  <a:gd name="connsiteX8" fmla="*/ 147906 w 1560880"/>
                  <a:gd name="connsiteY8" fmla="*/ 1249194 h 1734311"/>
                  <a:gd name="connsiteX9" fmla="*/ 147906 w 1560880"/>
                  <a:gd name="connsiteY9" fmla="*/ 880653 h 1734311"/>
                  <a:gd name="connsiteX10" fmla="*/ 147906 w 1560880"/>
                  <a:gd name="connsiteY10" fmla="*/ 512112 h 1734311"/>
                  <a:gd name="connsiteX11" fmla="*/ 468754 w 1560880"/>
                  <a:gd name="connsiteY11" fmla="*/ 325673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22071"/>
                    </a:lnTo>
                    <a:lnTo>
                      <a:pt x="468754" y="1435632"/>
                    </a:lnTo>
                    <a:lnTo>
                      <a:pt x="147906" y="1249194"/>
                    </a:lnTo>
                    <a:lnTo>
                      <a:pt x="147906" y="880653"/>
                    </a:lnTo>
                    <a:lnTo>
                      <a:pt x="147906" y="512112"/>
                    </a:lnTo>
                    <a:lnTo>
                      <a:pt x="468754" y="325673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124ADEC-0B66-48CA-BA21-2DA77E6108BF}"/>
                  </a:ext>
                </a:extLst>
              </p:cNvPr>
              <p:cNvSpPr/>
              <p:nvPr/>
            </p:nvSpPr>
            <p:spPr>
              <a:xfrm>
                <a:off x="6057040" y="225680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134031B-288E-40C4-9F1A-D9A9D52CAE95}"/>
                  </a:ext>
                </a:extLst>
              </p:cNvPr>
              <p:cNvSpPr/>
              <p:nvPr/>
            </p:nvSpPr>
            <p:spPr>
              <a:xfrm>
                <a:off x="6612019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C3A804A-B945-4041-992C-BEC47E746A4F}"/>
                  </a:ext>
                </a:extLst>
              </p:cNvPr>
              <p:cNvSpPr/>
              <p:nvPr/>
            </p:nvSpPr>
            <p:spPr>
              <a:xfrm>
                <a:off x="6633698" y="326271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D442069-CA1B-407A-B677-835913C09748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46D758D-7472-4928-A975-D98C50EEA8C1}"/>
                  </a:ext>
                </a:extLst>
              </p:cNvPr>
              <p:cNvSpPr/>
              <p:nvPr/>
            </p:nvSpPr>
            <p:spPr>
              <a:xfrm>
                <a:off x="5437023" y="261234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E82409E-C831-4160-AD18-9EB9F832AD03}"/>
                  </a:ext>
                </a:extLst>
              </p:cNvPr>
              <p:cNvSpPr/>
              <p:nvPr/>
            </p:nvSpPr>
            <p:spPr>
              <a:xfrm>
                <a:off x="4973095" y="3392783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06113 w 1560880"/>
                  <a:gd name="connsiteY5" fmla="*/ 1439968 h 1734311"/>
                  <a:gd name="connsiteX6" fmla="*/ 785266 w 1560880"/>
                  <a:gd name="connsiteY6" fmla="*/ 1626407 h 1734311"/>
                  <a:gd name="connsiteX7" fmla="*/ 468754 w 1560880"/>
                  <a:gd name="connsiteY7" fmla="*/ 1439968 h 1734311"/>
                  <a:gd name="connsiteX8" fmla="*/ 147906 w 1560880"/>
                  <a:gd name="connsiteY8" fmla="*/ 1253530 h 1734311"/>
                  <a:gd name="connsiteX9" fmla="*/ 147906 w 1560880"/>
                  <a:gd name="connsiteY9" fmla="*/ 884989 h 1734311"/>
                  <a:gd name="connsiteX10" fmla="*/ 147906 w 1560880"/>
                  <a:gd name="connsiteY10" fmla="*/ 516447 h 1734311"/>
                  <a:gd name="connsiteX11" fmla="*/ 468754 w 1560880"/>
                  <a:gd name="connsiteY11" fmla="*/ 330009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06113" y="1439968"/>
                    </a:lnTo>
                    <a:lnTo>
                      <a:pt x="785266" y="1626407"/>
                    </a:lnTo>
                    <a:lnTo>
                      <a:pt x="468754" y="1439968"/>
                    </a:lnTo>
                    <a:lnTo>
                      <a:pt x="147906" y="1253530"/>
                    </a:lnTo>
                    <a:lnTo>
                      <a:pt x="147906" y="884989"/>
                    </a:lnTo>
                    <a:lnTo>
                      <a:pt x="147906" y="516447"/>
                    </a:lnTo>
                    <a:lnTo>
                      <a:pt x="468754" y="330009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739FEB-8EC0-484C-9A38-44F5B32947BF}"/>
                  </a:ext>
                </a:extLst>
              </p:cNvPr>
              <p:cNvSpPr/>
              <p:nvPr/>
            </p:nvSpPr>
            <p:spPr>
              <a:xfrm>
                <a:off x="5450031" y="465015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15C419D-7DA6-4C70-910E-F6ABC0F89EA1}"/>
                  </a:ext>
                </a:extLst>
              </p:cNvPr>
              <p:cNvSpPr/>
              <p:nvPr/>
            </p:nvSpPr>
            <p:spPr>
              <a:xfrm>
                <a:off x="5437023" y="328005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6E39EE6-B05C-4595-8BDA-B75A83C2768D}"/>
                  </a:ext>
                </a:extLst>
              </p:cNvPr>
              <p:cNvSpPr/>
              <p:nvPr/>
            </p:nvSpPr>
            <p:spPr>
              <a:xfrm>
                <a:off x="6026689" y="3626915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7B5EBA4-D3E5-473B-BCB4-52CC4073D221}"/>
                  </a:ext>
                </a:extLst>
              </p:cNvPr>
              <p:cNvSpPr/>
              <p:nvPr/>
            </p:nvSpPr>
            <p:spPr>
              <a:xfrm>
                <a:off x="6013682" y="432064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F278AC-B57F-41D3-95A9-9E2A8FB0D4BE}"/>
                  </a:ext>
                </a:extLst>
              </p:cNvPr>
              <p:cNvSpPr/>
              <p:nvPr/>
            </p:nvSpPr>
            <p:spPr>
              <a:xfrm>
                <a:off x="4869036" y="4298961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74175AC-2668-47C9-81F9-CA93BB64BF0F}"/>
                  </a:ext>
                </a:extLst>
              </p:cNvPr>
              <p:cNvSpPr/>
              <p:nvPr/>
            </p:nvSpPr>
            <p:spPr>
              <a:xfrm>
                <a:off x="4860365" y="361390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4752A8-E927-4180-8469-529410C741E1}"/>
                </a:ext>
              </a:extLst>
            </p:cNvPr>
            <p:cNvGrpSpPr/>
            <p:nvPr/>
          </p:nvGrpSpPr>
          <p:grpSpPr>
            <a:xfrm rot="19653185">
              <a:off x="3603047" y="1621327"/>
              <a:ext cx="878032" cy="929827"/>
              <a:chOff x="4121211" y="1005238"/>
              <a:chExt cx="1696343" cy="1796411"/>
            </a:xfrm>
            <a:solidFill>
              <a:schemeClr val="accent2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8CAFD7C-2658-4D7F-A9C8-6C26F79E3088}"/>
                  </a:ext>
                </a:extLst>
              </p:cNvPr>
              <p:cNvSpPr/>
              <p:nvPr/>
            </p:nvSpPr>
            <p:spPr>
              <a:xfrm rot="2613694">
                <a:off x="5367631" y="1259674"/>
                <a:ext cx="65631" cy="54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AE1D37-329C-42D4-987D-F4BC9885DDA4}"/>
                  </a:ext>
                </a:extLst>
              </p:cNvPr>
              <p:cNvSpPr/>
              <p:nvPr/>
            </p:nvSpPr>
            <p:spPr>
              <a:xfrm>
                <a:off x="5132704" y="1776958"/>
                <a:ext cx="99918" cy="5215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5E73F49-421A-4CDE-96F6-83F3854E66F5}"/>
                  </a:ext>
                </a:extLst>
              </p:cNvPr>
              <p:cNvSpPr/>
              <p:nvPr/>
            </p:nvSpPr>
            <p:spPr>
              <a:xfrm>
                <a:off x="4763010" y="1958882"/>
                <a:ext cx="842767" cy="84276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63F31F3-C515-4043-8C65-C796719ACCAB}"/>
                  </a:ext>
                </a:extLst>
              </p:cNvPr>
              <p:cNvSpPr/>
              <p:nvPr/>
            </p:nvSpPr>
            <p:spPr>
              <a:xfrm>
                <a:off x="5344107" y="1086848"/>
                <a:ext cx="473447" cy="47344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BCBCA99-DA6A-427E-B68B-502392C3EC63}"/>
                  </a:ext>
                </a:extLst>
              </p:cNvPr>
              <p:cNvSpPr/>
              <p:nvPr/>
            </p:nvSpPr>
            <p:spPr>
              <a:xfrm rot="18000269" flipH="1">
                <a:off x="4709115" y="1170501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A7FFF7-C8D3-4FE4-9AE3-5AD9B1D35CF8}"/>
                  </a:ext>
                </a:extLst>
              </p:cNvPr>
              <p:cNvSpPr/>
              <p:nvPr/>
            </p:nvSpPr>
            <p:spPr>
              <a:xfrm flipH="1">
                <a:off x="4121211" y="100523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1099D54-CEBD-4ECC-AE6E-A55D40DB62E2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93DFB35-5687-4649-AA38-F1753B516DF8}"/>
                </a:ext>
              </a:extLst>
            </p:cNvPr>
            <p:cNvGrpSpPr/>
            <p:nvPr/>
          </p:nvGrpSpPr>
          <p:grpSpPr>
            <a:xfrm rot="3638152">
              <a:off x="911272" y="2746735"/>
              <a:ext cx="1815715" cy="1627961"/>
              <a:chOff x="7643465" y="1330780"/>
              <a:chExt cx="2350271" cy="2107241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C21BCB9-8979-4278-A46B-27986D2ADF70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D46A7A-8360-499E-86A6-F8D7AF65467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C6B14454-3D6E-4274-A824-59CC2FDA593E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E52BFDFD-EBF8-49F8-8B25-8088FB8CA7F3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4703EFEE-81B2-4CEB-9920-7A49211EC349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4884DC0-1F10-46CD-A47D-A61C9F34A5FA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BF7F295-27F7-4C7D-BF72-F2056DF57FD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A7B3EE1-6695-41AB-9EF1-70A2E96D19CB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BDED3FF-8FA6-429A-AC97-B393BAEA6DE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FBA4F4D-CCE7-4B67-9BAC-F382CB02AFE3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7A4925D-E05B-435A-B2C1-3D5BBAB47C20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5CFF91C-DE9A-49C7-B0CA-4D92ED818F06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AE4C223E-CED1-44DE-846D-DC0FF4BE5C35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D1C87586-77AC-4B1D-9A64-6026281123A8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F6071574-88E6-44E0-AB34-4BEC3B63D91C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61AC6C1-EC4D-4338-A180-E5B42D5E0DF2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451FA78-F2AB-4F1F-B782-C0C6DBB8C2A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8EAB1A13-B289-4DB3-9134-9266539918FE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6384CD85-6048-4DF7-86A3-B49DF84D35A6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146D8B7-BEF2-4BB1-A47E-BE57A63400D0}"/>
                </a:ext>
              </a:extLst>
            </p:cNvPr>
            <p:cNvGrpSpPr/>
            <p:nvPr/>
          </p:nvGrpSpPr>
          <p:grpSpPr>
            <a:xfrm rot="10800000">
              <a:off x="1822888" y="1226175"/>
              <a:ext cx="1815715" cy="1627961"/>
              <a:chOff x="7643465" y="1330780"/>
              <a:chExt cx="2350271" cy="2107241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65120756-24CF-44E7-BEE6-E74F279427A5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0EACE0B1-04B6-4DD3-8210-FE3301B9D53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B2FC14E9-CA28-4140-886E-AF921F01ED0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19AAD93-0B90-444E-B8D6-7F358B86718E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5E0F09B1-8A3C-433A-BFBA-48F2C2174BE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59C877E5-4DA5-4608-9FC9-D676F7F4632F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D56AC1C-415F-4E7F-B5BE-04594E8B5A77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261A207-EADB-4333-AF7E-B6B916D1F89D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E33D489C-A52A-4C63-8E90-C4521689882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0468316-3F6A-4529-BE27-D001924EA3F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850B667-7FB9-4E48-AF20-9977D5904C25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7BB8482-5B02-4696-B2C7-4E58DE11FC00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10B83C8C-8D85-4062-B523-77E8099C7CA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D2B6517-F68D-44E6-9EBD-711203EE9DC6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A518C9F-0F8C-48A1-B6D4-B356DA756AB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2E94665C-D3F0-42F3-8FA9-F0C5975352EC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7F9D3CD0-26F8-4F69-847A-E26131CE6587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9E7D4F80-7ACE-4C00-9B2D-D4A8B977DFB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46D452A5-9B8E-4154-8C93-FC58B62877EB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46B83B2-5C12-4B4B-918D-E04093E24C87}"/>
                </a:ext>
              </a:extLst>
            </p:cNvPr>
            <p:cNvGrpSpPr/>
            <p:nvPr/>
          </p:nvGrpSpPr>
          <p:grpSpPr>
            <a:xfrm rot="10800000" flipV="1">
              <a:off x="2144331" y="3858068"/>
              <a:ext cx="1815715" cy="1627961"/>
              <a:chOff x="7643465" y="1330780"/>
              <a:chExt cx="2350271" cy="2107241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E3879A5-C7A2-47B3-9270-381AD7805C1F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DF682B80-7179-49B6-9DCF-073A955F9536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8B4FA6AA-D9F7-45D7-8345-402BCB2C326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96FB9221-B912-44B0-8024-C88CC43D891F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4B82ABEB-E2A4-4DBF-8681-613ED83E03C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4A76CF88-88C7-47AF-A92B-734EDB27DBF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0706FD65-696F-4B8C-BDB2-CBFC95FEBD2D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583C68B-0DB3-4840-B3A5-EAA1AF0B80C9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43DDAD7F-6AD2-4D69-9A88-E16CC08A37FC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4314214-2FD1-4404-ABD9-67196AE99EB9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7B8329FB-E31E-474B-9E73-0A1BD454C758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FC41A55B-4DDF-4BB9-92EE-FDB20593390D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93BCCF3-3FB0-40D8-81B0-3DE69F80D8B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48B4E1DE-3733-4096-8BEF-D8E2648E2B59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7F2C765-68CB-4F16-A71A-AD319AFC5F6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438B556-6FD3-467A-B7C3-325D3DFC20FF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F85162B-A061-45E7-8836-55CD784D7A7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606169E1-10C9-4C82-A350-E0463B5A020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E33F71F4-4E08-40FE-9270-A3062A017715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C3F096DD-7825-434F-A4D1-385F9F1488A7}"/>
                </a:ext>
              </a:extLst>
            </p:cNvPr>
            <p:cNvGrpSpPr/>
            <p:nvPr/>
          </p:nvGrpSpPr>
          <p:grpSpPr>
            <a:xfrm rot="5400000" flipV="1">
              <a:off x="3486287" y="4541505"/>
              <a:ext cx="1815715" cy="1627961"/>
              <a:chOff x="7643465" y="1330780"/>
              <a:chExt cx="2350271" cy="2107241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EE44208C-7F67-4936-93D5-FE37C681F801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99D9F374-F220-4425-8161-6069960B4AE1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C9D4D044-6C93-4D31-8630-95080C61622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F8EA9FF3-266D-419E-A430-8E0A602D56E9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3E67EF11-02DD-4E76-A70F-FD12A56F785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B1FAE0B2-0BA3-4A78-89F2-1AE0CB8B8EA1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4CF51128-B74F-4C4F-8706-DF7919A56A4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21BDFC87-1F68-4099-ACC5-7CB791D34036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F3116CFF-0FE6-4D97-9EEF-D084794DBBD5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4F6E80B0-F022-4075-89DA-35839E1B2764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688BFF9-3E59-43C0-85F4-856A4B1A3DC4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1A3B172-E1FF-41EC-B762-9145BF36A301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62B118C-59A8-482D-95BE-A3224DA6204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40A2C3D-81A0-4DFA-B348-424EB3F6233C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CF308D9A-6505-46F2-BC85-00C924B6151F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31A250-F614-44F6-B808-D91D64AED38E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C92D00D8-8E8E-4C05-90A4-76A9E8A136BB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73254FA2-A76E-4F75-B40A-1ADF31B9A2BC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1BD635CA-ECB2-4062-B70C-69B49835A8E9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9994E081-6D25-42BE-9DB7-953898268218}"/>
                </a:ext>
              </a:extLst>
            </p:cNvPr>
            <p:cNvGrpSpPr/>
            <p:nvPr/>
          </p:nvGrpSpPr>
          <p:grpSpPr>
            <a:xfrm>
              <a:off x="1257348" y="4876976"/>
              <a:ext cx="826550" cy="358906"/>
              <a:chOff x="7658774" y="5514706"/>
              <a:chExt cx="826550" cy="358906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AF5332A-F6AC-4D78-81C7-015493DD6CF3}"/>
                  </a:ext>
                </a:extLst>
              </p:cNvPr>
              <p:cNvSpPr/>
              <p:nvPr/>
            </p:nvSpPr>
            <p:spPr>
              <a:xfrm rot="16053454" flipH="1">
                <a:off x="8032513" y="5501122"/>
                <a:ext cx="60369" cy="4233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211C318-8ADC-425B-B7E9-52A7ADADECD0}"/>
                  </a:ext>
                </a:extLst>
              </p:cNvPr>
              <p:cNvSpPr/>
              <p:nvPr/>
            </p:nvSpPr>
            <p:spPr>
              <a:xfrm rot="19653185" flipH="1">
                <a:off x="7658774" y="553102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5D89F6BC-10DD-4661-ABD0-CA33FBAB6AEA}"/>
                  </a:ext>
                </a:extLst>
              </p:cNvPr>
              <p:cNvSpPr/>
              <p:nvPr/>
            </p:nvSpPr>
            <p:spPr>
              <a:xfrm rot="19653185">
                <a:off x="8142737" y="551470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CD49419-1FBA-4904-8511-898767175567}"/>
              </a:ext>
            </a:extLst>
          </p:cNvPr>
          <p:cNvGrpSpPr/>
          <p:nvPr/>
        </p:nvGrpSpPr>
        <p:grpSpPr>
          <a:xfrm rot="18886007">
            <a:off x="10704044" y="609266"/>
            <a:ext cx="826550" cy="358906"/>
            <a:chOff x="7658774" y="5514706"/>
            <a:chExt cx="826550" cy="358906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28D52B3F-D7AC-4719-8AA6-BAC791D68925}"/>
                </a:ext>
              </a:extLst>
            </p:cNvPr>
            <p:cNvSpPr/>
            <p:nvPr/>
          </p:nvSpPr>
          <p:spPr>
            <a:xfrm rot="16053454" flipH="1">
              <a:off x="8032513" y="5501122"/>
              <a:ext cx="60369" cy="4233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64C1050-19DF-4900-A6A1-2B16E38FDF74}"/>
                </a:ext>
              </a:extLst>
            </p:cNvPr>
            <p:cNvSpPr/>
            <p:nvPr/>
          </p:nvSpPr>
          <p:spPr>
            <a:xfrm rot="19653185" flipH="1">
              <a:off x="7658774" y="553102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EA928F47-830A-4304-89F7-A0548551A715}"/>
                </a:ext>
              </a:extLst>
            </p:cNvPr>
            <p:cNvSpPr/>
            <p:nvPr/>
          </p:nvSpPr>
          <p:spPr>
            <a:xfrm rot="19653185">
              <a:off x="8142737" y="551470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40BAB07A-8DA2-4835-B4A5-DC9D9EA2B0E7}"/>
              </a:ext>
            </a:extLst>
          </p:cNvPr>
          <p:cNvGrpSpPr/>
          <p:nvPr/>
        </p:nvGrpSpPr>
        <p:grpSpPr>
          <a:xfrm rot="5400000" flipV="1">
            <a:off x="10368581" y="5508922"/>
            <a:ext cx="1274057" cy="1142313"/>
            <a:chOff x="7643465" y="1330780"/>
            <a:chExt cx="2350271" cy="2107241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AD139328-267D-4BD1-8727-D691163C4B8D}"/>
                </a:ext>
              </a:extLst>
            </p:cNvPr>
            <p:cNvGrpSpPr/>
            <p:nvPr/>
          </p:nvGrpSpPr>
          <p:grpSpPr>
            <a:xfrm rot="14189974" flipH="1">
              <a:off x="7820788" y="2761873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A955226-0EAF-48EB-A81A-5D6255E40A9B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CE700F0F-337D-46D8-95C8-2C6C137C4F7D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F5B6871-A72A-4B96-9435-E5F602D831BF}"/>
                </a:ext>
              </a:extLst>
            </p:cNvPr>
            <p:cNvGrpSpPr/>
            <p:nvPr/>
          </p:nvGrpSpPr>
          <p:grpSpPr>
            <a:xfrm>
              <a:off x="8590072" y="1330780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C3D12746-E34B-4869-8B8F-A38D7DCCFC50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7AC616C-5DCB-42A1-92FB-C67522FC7463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3920EFD-3B96-4BA7-A914-0534BAB0F123}"/>
                </a:ext>
              </a:extLst>
            </p:cNvPr>
            <p:cNvSpPr/>
            <p:nvPr/>
          </p:nvSpPr>
          <p:spPr>
            <a:xfrm>
              <a:off x="8243473" y="2027766"/>
              <a:ext cx="1155334" cy="1315798"/>
            </a:xfrm>
            <a:custGeom>
              <a:avLst/>
              <a:gdLst>
                <a:gd name="connsiteX0" fmla="*/ 789601 w 1560880"/>
                <a:gd name="connsiteY0" fmla="*/ 147906 h 1777669"/>
                <a:gd name="connsiteX1" fmla="*/ 1110449 w 1560880"/>
                <a:gd name="connsiteY1" fmla="*/ 334345 h 1777669"/>
                <a:gd name="connsiteX2" fmla="*/ 1431297 w 1560880"/>
                <a:gd name="connsiteY2" fmla="*/ 520783 h 1777669"/>
                <a:gd name="connsiteX3" fmla="*/ 1431297 w 1560880"/>
                <a:gd name="connsiteY3" fmla="*/ 889324 h 1777669"/>
                <a:gd name="connsiteX4" fmla="*/ 1431297 w 1560880"/>
                <a:gd name="connsiteY4" fmla="*/ 1257866 h 1777669"/>
                <a:gd name="connsiteX5" fmla="*/ 1110449 w 1560880"/>
                <a:gd name="connsiteY5" fmla="*/ 1444304 h 1777669"/>
                <a:gd name="connsiteX6" fmla="*/ 789601 w 1560880"/>
                <a:gd name="connsiteY6" fmla="*/ 1630743 h 1777669"/>
                <a:gd name="connsiteX7" fmla="*/ 468754 w 1560880"/>
                <a:gd name="connsiteY7" fmla="*/ 1444304 h 1777669"/>
                <a:gd name="connsiteX8" fmla="*/ 147906 w 1560880"/>
                <a:gd name="connsiteY8" fmla="*/ 1257866 h 1777669"/>
                <a:gd name="connsiteX9" fmla="*/ 147906 w 1560880"/>
                <a:gd name="connsiteY9" fmla="*/ 889324 h 1777669"/>
                <a:gd name="connsiteX10" fmla="*/ 147906 w 1560880"/>
                <a:gd name="connsiteY10" fmla="*/ 520783 h 1777669"/>
                <a:gd name="connsiteX11" fmla="*/ 468754 w 1560880"/>
                <a:gd name="connsiteY11" fmla="*/ 334345 h 1777669"/>
                <a:gd name="connsiteX12" fmla="*/ 789601 w 1560880"/>
                <a:gd name="connsiteY12" fmla="*/ 147906 h 1777669"/>
                <a:gd name="connsiteX13" fmla="*/ 789601 w 1560880"/>
                <a:gd name="connsiteY13" fmla="*/ 147906 h 1777669"/>
                <a:gd name="connsiteX14" fmla="*/ 789601 w 1560880"/>
                <a:gd name="connsiteY14" fmla="*/ 277979 h 1777669"/>
                <a:gd name="connsiteX15" fmla="*/ 264972 w 1560880"/>
                <a:gd name="connsiteY15" fmla="*/ 581484 h 1777669"/>
                <a:gd name="connsiteX16" fmla="*/ 264972 w 1560880"/>
                <a:gd name="connsiteY16" fmla="*/ 1188493 h 1777669"/>
                <a:gd name="connsiteX17" fmla="*/ 789601 w 1560880"/>
                <a:gd name="connsiteY17" fmla="*/ 1491998 h 1777669"/>
                <a:gd name="connsiteX18" fmla="*/ 1314231 w 1560880"/>
                <a:gd name="connsiteY18" fmla="*/ 1188493 h 1777669"/>
                <a:gd name="connsiteX19" fmla="*/ 1314231 w 1560880"/>
                <a:gd name="connsiteY19" fmla="*/ 581484 h 1777669"/>
                <a:gd name="connsiteX20" fmla="*/ 789601 w 1560880"/>
                <a:gd name="connsiteY20" fmla="*/ 277979 h 177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0880" h="1777669">
                  <a:moveTo>
                    <a:pt x="789601" y="147906"/>
                  </a:moveTo>
                  <a:lnTo>
                    <a:pt x="1110449" y="334345"/>
                  </a:lnTo>
                  <a:lnTo>
                    <a:pt x="1431297" y="520783"/>
                  </a:lnTo>
                  <a:lnTo>
                    <a:pt x="1431297" y="889324"/>
                  </a:lnTo>
                  <a:lnTo>
                    <a:pt x="1431297" y="1257866"/>
                  </a:lnTo>
                  <a:lnTo>
                    <a:pt x="1110449" y="1444304"/>
                  </a:lnTo>
                  <a:lnTo>
                    <a:pt x="789601" y="1630743"/>
                  </a:lnTo>
                  <a:lnTo>
                    <a:pt x="468754" y="1444304"/>
                  </a:lnTo>
                  <a:lnTo>
                    <a:pt x="147906" y="1257866"/>
                  </a:lnTo>
                  <a:lnTo>
                    <a:pt x="147906" y="889324"/>
                  </a:lnTo>
                  <a:lnTo>
                    <a:pt x="147906" y="520783"/>
                  </a:lnTo>
                  <a:lnTo>
                    <a:pt x="468754" y="334345"/>
                  </a:lnTo>
                  <a:lnTo>
                    <a:pt x="789601" y="147906"/>
                  </a:lnTo>
                  <a:lnTo>
                    <a:pt x="789601" y="147906"/>
                  </a:lnTo>
                  <a:close/>
                  <a:moveTo>
                    <a:pt x="789601" y="277979"/>
                  </a:moveTo>
                  <a:lnTo>
                    <a:pt x="264972" y="581484"/>
                  </a:lnTo>
                  <a:lnTo>
                    <a:pt x="264972" y="1188493"/>
                  </a:lnTo>
                  <a:lnTo>
                    <a:pt x="789601" y="1491998"/>
                  </a:lnTo>
                  <a:lnTo>
                    <a:pt x="1314231" y="1188493"/>
                  </a:lnTo>
                  <a:lnTo>
                    <a:pt x="1314231" y="581484"/>
                  </a:lnTo>
                  <a:lnTo>
                    <a:pt x="789601" y="277979"/>
                  </a:ln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97A904F-345D-426B-B70A-970D33DAFCD9}"/>
                </a:ext>
              </a:extLst>
            </p:cNvPr>
            <p:cNvSpPr/>
            <p:nvPr/>
          </p:nvSpPr>
          <p:spPr>
            <a:xfrm>
              <a:off x="8595937" y="1959818"/>
              <a:ext cx="449297" cy="449297"/>
            </a:xfrm>
            <a:custGeom>
              <a:avLst/>
              <a:gdLst>
                <a:gd name="connsiteX0" fmla="*/ 486846 w 607009"/>
                <a:gd name="connsiteY0" fmla="*/ 317351 h 607009"/>
                <a:gd name="connsiteX1" fmla="*/ 318150 w 607009"/>
                <a:gd name="connsiteY1" fmla="*/ 486846 h 607009"/>
                <a:gd name="connsiteX2" fmla="*/ 148655 w 607009"/>
                <a:gd name="connsiteY2" fmla="*/ 318150 h 607009"/>
                <a:gd name="connsiteX3" fmla="*/ 317351 w 607009"/>
                <a:gd name="connsiteY3" fmla="*/ 148655 h 607009"/>
                <a:gd name="connsiteX4" fmla="*/ 486846 w 607009"/>
                <a:gd name="connsiteY4" fmla="*/ 317351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486846" y="317351"/>
                  </a:moveTo>
                  <a:cubicBezTo>
                    <a:pt x="487066" y="410740"/>
                    <a:pt x="411538" y="486625"/>
                    <a:pt x="318150" y="486846"/>
                  </a:cubicBezTo>
                  <a:cubicBezTo>
                    <a:pt x="224761" y="487066"/>
                    <a:pt x="148875" y="411538"/>
                    <a:pt x="148655" y="318150"/>
                  </a:cubicBezTo>
                  <a:cubicBezTo>
                    <a:pt x="148434" y="224761"/>
                    <a:pt x="223962" y="148875"/>
                    <a:pt x="317351" y="148655"/>
                  </a:cubicBezTo>
                  <a:cubicBezTo>
                    <a:pt x="410740" y="148434"/>
                    <a:pt x="486625" y="223962"/>
                    <a:pt x="486846" y="317351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70A1FF1-6EA2-486D-8EA9-2AD93BB43C9B}"/>
                </a:ext>
              </a:extLst>
            </p:cNvPr>
            <p:cNvSpPr/>
            <p:nvPr/>
          </p:nvSpPr>
          <p:spPr>
            <a:xfrm>
              <a:off x="9023323" y="2704920"/>
              <a:ext cx="449297" cy="449297"/>
            </a:xfrm>
            <a:custGeom>
              <a:avLst/>
              <a:gdLst>
                <a:gd name="connsiteX0" fmla="*/ 308330 w 607009"/>
                <a:gd name="connsiteY0" fmla="*/ 468754 h 607009"/>
                <a:gd name="connsiteX1" fmla="*/ 468754 w 607009"/>
                <a:gd name="connsiteY1" fmla="*/ 308330 h 607009"/>
                <a:gd name="connsiteX2" fmla="*/ 308330 w 607009"/>
                <a:gd name="connsiteY2" fmla="*/ 147906 h 607009"/>
                <a:gd name="connsiteX3" fmla="*/ 147906 w 607009"/>
                <a:gd name="connsiteY3" fmla="*/ 308330 h 607009"/>
                <a:gd name="connsiteX4" fmla="*/ 308330 w 607009"/>
                <a:gd name="connsiteY4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08330" y="468754"/>
                  </a:moveTo>
                  <a:cubicBezTo>
                    <a:pt x="395045" y="468754"/>
                    <a:pt x="468754" y="395045"/>
                    <a:pt x="468754" y="308330"/>
                  </a:cubicBezTo>
                  <a:cubicBezTo>
                    <a:pt x="468754" y="221614"/>
                    <a:pt x="395045" y="147906"/>
                    <a:pt x="308330" y="147906"/>
                  </a:cubicBezTo>
                  <a:cubicBezTo>
                    <a:pt x="221614" y="147906"/>
                    <a:pt x="147906" y="221614"/>
                    <a:pt x="147906" y="308330"/>
                  </a:cubicBezTo>
                  <a:cubicBezTo>
                    <a:pt x="147906" y="395045"/>
                    <a:pt x="221614" y="468754"/>
                    <a:pt x="308330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A8CBA7F-5596-474C-87AF-C042F11824B9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9D2D0E2-189C-4353-9655-67943D717D95}"/>
                </a:ext>
              </a:extLst>
            </p:cNvPr>
            <p:cNvSpPr/>
            <p:nvPr/>
          </p:nvSpPr>
          <p:spPr>
            <a:xfrm>
              <a:off x="8166450" y="2708130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8E77B67-5F25-48C2-986C-C525D123755D}"/>
                </a:ext>
              </a:extLst>
            </p:cNvPr>
            <p:cNvSpPr/>
            <p:nvPr/>
          </p:nvSpPr>
          <p:spPr>
            <a:xfrm>
              <a:off x="8166450" y="2204275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5950"/>
                    <a:pt x="147906" y="317001"/>
                  </a:cubicBezTo>
                  <a:cubicBezTo>
                    <a:pt x="147906" y="412389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06A0E4A-FAE5-4268-A75D-A440AD688CE8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E65C2624-6606-43F5-BB5A-995C3A071E0E}"/>
                </a:ext>
              </a:extLst>
            </p:cNvPr>
            <p:cNvSpPr/>
            <p:nvPr/>
          </p:nvSpPr>
          <p:spPr>
            <a:xfrm>
              <a:off x="9016905" y="2197857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53E28B02-F608-42B7-80FB-31F626DCAF97}"/>
                </a:ext>
              </a:extLst>
            </p:cNvPr>
            <p:cNvSpPr/>
            <p:nvPr/>
          </p:nvSpPr>
          <p:spPr>
            <a:xfrm>
              <a:off x="9016905" y="2692083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646BEA4-1CA6-4697-83AD-DEC1CC88A9E8}"/>
                </a:ext>
              </a:extLst>
            </p:cNvPr>
            <p:cNvSpPr/>
            <p:nvPr/>
          </p:nvSpPr>
          <p:spPr>
            <a:xfrm>
              <a:off x="8590073" y="2939196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4AD3D0BF-C30A-4FBC-883E-40CD17A775AC}"/>
                </a:ext>
              </a:extLst>
            </p:cNvPr>
            <p:cNvGrpSpPr/>
            <p:nvPr/>
          </p:nvGrpSpPr>
          <p:grpSpPr>
            <a:xfrm rot="7661305" flipH="1">
              <a:off x="9367116" y="2811401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D97CB95-4784-408E-AACC-54999C1E3B3D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1E6644C-39C6-44EB-A8C5-45B074E505C7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DD54FD8-E628-4215-B97A-EA1C80AC78E8}"/>
              </a:ext>
            </a:extLst>
          </p:cNvPr>
          <p:cNvSpPr/>
          <p:nvPr/>
        </p:nvSpPr>
        <p:spPr>
          <a:xfrm>
            <a:off x="-38262" y="0"/>
            <a:ext cx="6134262" cy="6858000"/>
          </a:xfrm>
          <a:prstGeom prst="rect">
            <a:avLst/>
          </a:prstGeom>
          <a:gradFill>
            <a:gsLst>
              <a:gs pos="0">
                <a:srgbClr val="FF2F2F"/>
              </a:gs>
              <a:gs pos="50000">
                <a:srgbClr val="F87310"/>
              </a:gs>
              <a:gs pos="100000">
                <a:srgbClr val="FF3F3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Retângulo 181">
            <a:extLst>
              <a:ext uri="{FF2B5EF4-FFF2-40B4-BE49-F238E27FC236}">
                <a16:creationId xmlns:a16="http://schemas.microsoft.com/office/drawing/2014/main" id="{05434EA2-BFB0-4697-873B-DF895B07D1BA}"/>
              </a:ext>
            </a:extLst>
          </p:cNvPr>
          <p:cNvSpPr/>
          <p:nvPr/>
        </p:nvSpPr>
        <p:spPr>
          <a:xfrm>
            <a:off x="6057738" y="0"/>
            <a:ext cx="6134262" cy="6858000"/>
          </a:xfrm>
          <a:prstGeom prst="rect">
            <a:avLst/>
          </a:prstGeom>
          <a:gradFill>
            <a:gsLst>
              <a:gs pos="50000">
                <a:srgbClr val="2DC8FF"/>
              </a:gs>
              <a:gs pos="0">
                <a:srgbClr val="0088B8"/>
              </a:gs>
              <a:gs pos="100000">
                <a:srgbClr val="0088B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699BAB6-F8A7-436E-84DE-0B2F6A9DDD34}"/>
              </a:ext>
            </a:extLst>
          </p:cNvPr>
          <p:cNvGrpSpPr/>
          <p:nvPr/>
        </p:nvGrpSpPr>
        <p:grpSpPr>
          <a:xfrm>
            <a:off x="-2347" y="1495294"/>
            <a:ext cx="12251843" cy="5359089"/>
            <a:chOff x="-2347" y="749455"/>
            <a:chExt cx="12251843" cy="5359089"/>
          </a:xfrm>
        </p:grpSpPr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B62164ED-8414-4E70-A4AB-35015378A211}"/>
                </a:ext>
              </a:extLst>
            </p:cNvPr>
            <p:cNvSpPr/>
            <p:nvPr/>
          </p:nvSpPr>
          <p:spPr>
            <a:xfrm rot="5400000">
              <a:off x="3445204" y="-2695748"/>
              <a:ext cx="5359089" cy="12249495"/>
            </a:xfrm>
            <a:custGeom>
              <a:avLst/>
              <a:gdLst>
                <a:gd name="connsiteX0" fmla="*/ 0 w 5359089"/>
                <a:gd name="connsiteY0" fmla="*/ 12249495 h 12249495"/>
                <a:gd name="connsiteX1" fmla="*/ 0 w 5359089"/>
                <a:gd name="connsiteY1" fmla="*/ 6117580 h 12249495"/>
                <a:gd name="connsiteX2" fmla="*/ 1 w 5359089"/>
                <a:gd name="connsiteY2" fmla="*/ 6117580 h 12249495"/>
                <a:gd name="connsiteX3" fmla="*/ 1 w 5359089"/>
                <a:gd name="connsiteY3" fmla="*/ 0 h 12249495"/>
                <a:gd name="connsiteX4" fmla="*/ 5359089 w 5359089"/>
                <a:gd name="connsiteY4" fmla="*/ 0 h 12249495"/>
                <a:gd name="connsiteX5" fmla="*/ 5359089 w 5359089"/>
                <a:gd name="connsiteY5" fmla="*/ 6131915 h 12249495"/>
                <a:gd name="connsiteX6" fmla="*/ 5359088 w 5359089"/>
                <a:gd name="connsiteY6" fmla="*/ 6131915 h 12249495"/>
                <a:gd name="connsiteX7" fmla="*/ 5359088 w 5359089"/>
                <a:gd name="connsiteY7" fmla="*/ 12249495 h 1224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9089" h="12249495">
                  <a:moveTo>
                    <a:pt x="0" y="12249495"/>
                  </a:moveTo>
                  <a:lnTo>
                    <a:pt x="0" y="6117580"/>
                  </a:lnTo>
                  <a:lnTo>
                    <a:pt x="1" y="6117580"/>
                  </a:lnTo>
                  <a:lnTo>
                    <a:pt x="1" y="0"/>
                  </a:lnTo>
                  <a:lnTo>
                    <a:pt x="5359089" y="0"/>
                  </a:lnTo>
                  <a:lnTo>
                    <a:pt x="5359089" y="6131915"/>
                  </a:lnTo>
                  <a:lnTo>
                    <a:pt x="5359088" y="6131915"/>
                  </a:lnTo>
                  <a:lnTo>
                    <a:pt x="5359088" y="12249495"/>
                  </a:lnTo>
                  <a:close/>
                </a:path>
              </a:pathLst>
            </a:custGeom>
            <a:gradFill flip="none" rotWithShape="1">
              <a:gsLst>
                <a:gs pos="96000">
                  <a:srgbClr val="FF0000"/>
                </a:gs>
                <a:gs pos="93000">
                  <a:srgbClr val="860000"/>
                </a:gs>
                <a:gs pos="100000">
                  <a:srgbClr val="860000"/>
                </a:gs>
                <a:gs pos="0">
                  <a:srgbClr val="860000"/>
                </a:gs>
                <a:gs pos="5000">
                  <a:srgbClr val="FF0000"/>
                </a:gs>
                <a:gs pos="13000">
                  <a:srgbClr val="860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4A49A2D7-B085-41C5-A404-5B46CF5568C2}"/>
                </a:ext>
              </a:extLst>
            </p:cNvPr>
            <p:cNvSpPr/>
            <p:nvPr/>
          </p:nvSpPr>
          <p:spPr>
            <a:xfrm rot="5400000">
              <a:off x="3920580" y="-2696922"/>
              <a:ext cx="4405990" cy="12251843"/>
            </a:xfrm>
            <a:custGeom>
              <a:avLst/>
              <a:gdLst>
                <a:gd name="connsiteX0" fmla="*/ 0 w 4405990"/>
                <a:gd name="connsiteY0" fmla="*/ 12251843 h 12251843"/>
                <a:gd name="connsiteX1" fmla="*/ 0 w 4405990"/>
                <a:gd name="connsiteY1" fmla="*/ 6119928 h 12251843"/>
                <a:gd name="connsiteX2" fmla="*/ 1 w 4405990"/>
                <a:gd name="connsiteY2" fmla="*/ 6119928 h 12251843"/>
                <a:gd name="connsiteX3" fmla="*/ 1 w 4405990"/>
                <a:gd name="connsiteY3" fmla="*/ 0 h 12251843"/>
                <a:gd name="connsiteX4" fmla="*/ 4405990 w 4405990"/>
                <a:gd name="connsiteY4" fmla="*/ 0 h 12251843"/>
                <a:gd name="connsiteX5" fmla="*/ 4405990 w 4405990"/>
                <a:gd name="connsiteY5" fmla="*/ 6131915 h 12251843"/>
                <a:gd name="connsiteX6" fmla="*/ 4405989 w 4405990"/>
                <a:gd name="connsiteY6" fmla="*/ 6131915 h 12251843"/>
                <a:gd name="connsiteX7" fmla="*/ 4405989 w 4405990"/>
                <a:gd name="connsiteY7" fmla="*/ 12251843 h 1225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05990" h="12251843">
                  <a:moveTo>
                    <a:pt x="0" y="12251843"/>
                  </a:moveTo>
                  <a:lnTo>
                    <a:pt x="0" y="6119928"/>
                  </a:lnTo>
                  <a:lnTo>
                    <a:pt x="1" y="6119928"/>
                  </a:lnTo>
                  <a:lnTo>
                    <a:pt x="1" y="0"/>
                  </a:lnTo>
                  <a:lnTo>
                    <a:pt x="4405990" y="0"/>
                  </a:lnTo>
                  <a:lnTo>
                    <a:pt x="4405990" y="6131915"/>
                  </a:lnTo>
                  <a:lnTo>
                    <a:pt x="4405989" y="6131915"/>
                  </a:lnTo>
                  <a:lnTo>
                    <a:pt x="4405989" y="122518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99000"/>
                    <a:lumOff val="1000"/>
                  </a:schemeClr>
                </a:gs>
                <a:gs pos="69000">
                  <a:srgbClr val="FF0000"/>
                </a:gs>
                <a:gs pos="22000">
                  <a:srgbClr val="FF0000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338D5971-7D72-4D5E-809E-71AEFC5F6965}"/>
              </a:ext>
            </a:extLst>
          </p:cNvPr>
          <p:cNvSpPr/>
          <p:nvPr/>
        </p:nvSpPr>
        <p:spPr>
          <a:xfrm>
            <a:off x="-2347" y="21871"/>
            <a:ext cx="12448341" cy="137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pt-PT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A resposta imunitária depende de dois tipos fundamentais de leucócitos</a:t>
            </a:r>
            <a:r>
              <a:rPr kumimoji="0" lang="pt-PT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pt-PT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entre eles os </a:t>
            </a:r>
            <a:r>
              <a:rPr kumimoji="0" lang="pt-PT" sz="1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linfócitos</a:t>
            </a:r>
            <a:r>
              <a:rPr kumimoji="0" lang="pt-PT" sz="1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pt-PT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que são originados por </a:t>
            </a:r>
            <a:r>
              <a:rPr kumimoji="0" lang="pt-PT" sz="1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linfoblastos </a:t>
            </a:r>
            <a:r>
              <a:rPr kumimoji="0" lang="pt-PT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(células percursoras linfoides imaturas)</a:t>
            </a:r>
            <a:r>
              <a:rPr kumimoji="0" lang="pt-PT" sz="1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PT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Calibri" panose="020F0502020204030204" pitchFamily="34" charset="0"/>
              </a:rPr>
              <a:t>na medula óssea. Existem dois tipos principais de linfócitos:</a:t>
            </a:r>
            <a:endParaRPr kumimoji="0" lang="pt-PT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CR A Extended" panose="020105090201020103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" name="Retângulo 137">
            <a:extLst>
              <a:ext uri="{FF2B5EF4-FFF2-40B4-BE49-F238E27FC236}">
                <a16:creationId xmlns:a16="http://schemas.microsoft.com/office/drawing/2014/main" id="{A202FD0A-D6D0-4D3E-9595-6D29ADDCECD5}"/>
              </a:ext>
            </a:extLst>
          </p:cNvPr>
          <p:cNvSpPr/>
          <p:nvPr/>
        </p:nvSpPr>
        <p:spPr>
          <a:xfrm>
            <a:off x="7161452" y="463221"/>
            <a:ext cx="4276246" cy="75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Linfócitos B</a:t>
            </a:r>
          </a:p>
        </p:txBody>
      </p:sp>
      <p:sp>
        <p:nvSpPr>
          <p:cNvPr id="139" name="Retângulo 138">
            <a:extLst>
              <a:ext uri="{FF2B5EF4-FFF2-40B4-BE49-F238E27FC236}">
                <a16:creationId xmlns:a16="http://schemas.microsoft.com/office/drawing/2014/main" id="{90DE3591-0AE7-4B9A-9B3D-71BE19969052}"/>
              </a:ext>
            </a:extLst>
          </p:cNvPr>
          <p:cNvSpPr/>
          <p:nvPr/>
        </p:nvSpPr>
        <p:spPr>
          <a:xfrm>
            <a:off x="773433" y="458881"/>
            <a:ext cx="4510872" cy="75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Linfócitos T</a:t>
            </a:r>
          </a:p>
        </p:txBody>
      </p:sp>
      <p:sp>
        <p:nvSpPr>
          <p:cNvPr id="140" name="Retângulo 139">
            <a:extLst>
              <a:ext uri="{FF2B5EF4-FFF2-40B4-BE49-F238E27FC236}">
                <a16:creationId xmlns:a16="http://schemas.microsoft.com/office/drawing/2014/main" id="{57F3498D-53CF-4D9B-A003-D7372A6BBC2A}"/>
              </a:ext>
            </a:extLst>
          </p:cNvPr>
          <p:cNvSpPr/>
          <p:nvPr/>
        </p:nvSpPr>
        <p:spPr>
          <a:xfrm>
            <a:off x="5955370" y="5931442"/>
            <a:ext cx="6438388" cy="36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Responsáveis pelo reconhecimento de alvos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CR A Extended" panose="020105090201020103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1" name="Retângulo 140">
            <a:extLst>
              <a:ext uri="{FF2B5EF4-FFF2-40B4-BE49-F238E27FC236}">
                <a16:creationId xmlns:a16="http://schemas.microsoft.com/office/drawing/2014/main" id="{E1B553B9-DAD0-41C4-AE22-069068023D28}"/>
              </a:ext>
            </a:extLst>
          </p:cNvPr>
          <p:cNvSpPr/>
          <p:nvPr/>
        </p:nvSpPr>
        <p:spPr>
          <a:xfrm>
            <a:off x="519676" y="5914042"/>
            <a:ext cx="4745498" cy="36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Efetuam a destruição dos alvos</a:t>
            </a:r>
          </a:p>
        </p:txBody>
      </p:sp>
      <p:pic>
        <p:nvPicPr>
          <p:cNvPr id="142" name="Imagem 141">
            <a:extLst>
              <a:ext uri="{FF2B5EF4-FFF2-40B4-BE49-F238E27FC236}">
                <a16:creationId xmlns:a16="http://schemas.microsoft.com/office/drawing/2014/main" id="{EDB39925-BA87-4711-AB29-200C3F0E4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69882" y="3844200"/>
            <a:ext cx="1268078" cy="1249788"/>
          </a:xfrm>
          <a:prstGeom prst="rect">
            <a:avLst/>
          </a:prstGeom>
        </p:spPr>
      </p:pic>
      <p:pic>
        <p:nvPicPr>
          <p:cNvPr id="143" name="Imagem 142">
            <a:extLst>
              <a:ext uri="{FF2B5EF4-FFF2-40B4-BE49-F238E27FC236}">
                <a16:creationId xmlns:a16="http://schemas.microsoft.com/office/drawing/2014/main" id="{101849E5-8102-4A50-9BF6-83301EDC9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94808" y="3764678"/>
            <a:ext cx="480688" cy="473754"/>
          </a:xfrm>
          <a:prstGeom prst="rect">
            <a:avLst/>
          </a:prstGeom>
        </p:spPr>
      </p:pic>
      <p:pic>
        <p:nvPicPr>
          <p:cNvPr id="144" name="Imagem 143">
            <a:extLst>
              <a:ext uri="{FF2B5EF4-FFF2-40B4-BE49-F238E27FC236}">
                <a16:creationId xmlns:a16="http://schemas.microsoft.com/office/drawing/2014/main" id="{BA24F2D3-D087-421D-B890-0B837C92A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30143" y="4915007"/>
            <a:ext cx="876306" cy="863666"/>
          </a:xfrm>
          <a:prstGeom prst="rect">
            <a:avLst/>
          </a:prstGeom>
        </p:spPr>
      </p:pic>
      <p:pic>
        <p:nvPicPr>
          <p:cNvPr id="145" name="Imagem 144">
            <a:extLst>
              <a:ext uri="{FF2B5EF4-FFF2-40B4-BE49-F238E27FC236}">
                <a16:creationId xmlns:a16="http://schemas.microsoft.com/office/drawing/2014/main" id="{7BAFC125-682D-4CE6-8C75-CD943FA59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48600" y="3320003"/>
            <a:ext cx="876306" cy="863666"/>
          </a:xfrm>
          <a:prstGeom prst="rect">
            <a:avLst/>
          </a:prstGeom>
        </p:spPr>
      </p:pic>
      <p:pic>
        <p:nvPicPr>
          <p:cNvPr id="146" name="Imagem 145">
            <a:extLst>
              <a:ext uri="{FF2B5EF4-FFF2-40B4-BE49-F238E27FC236}">
                <a16:creationId xmlns:a16="http://schemas.microsoft.com/office/drawing/2014/main" id="{06F02B35-A387-4DC2-84BC-BF2104545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66062" y="2753293"/>
            <a:ext cx="1423773" cy="1403237"/>
          </a:xfrm>
          <a:prstGeom prst="rect">
            <a:avLst/>
          </a:prstGeom>
        </p:spPr>
      </p:pic>
      <p:pic>
        <p:nvPicPr>
          <p:cNvPr id="147" name="Imagem 146">
            <a:extLst>
              <a:ext uri="{FF2B5EF4-FFF2-40B4-BE49-F238E27FC236}">
                <a16:creationId xmlns:a16="http://schemas.microsoft.com/office/drawing/2014/main" id="{0E302234-1965-4487-86E1-899A7EF73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9930" y="3822974"/>
            <a:ext cx="1150040" cy="1133452"/>
          </a:xfrm>
          <a:prstGeom prst="rect">
            <a:avLst/>
          </a:prstGeom>
        </p:spPr>
      </p:pic>
      <p:pic>
        <p:nvPicPr>
          <p:cNvPr id="148" name="Imagem 147">
            <a:extLst>
              <a:ext uri="{FF2B5EF4-FFF2-40B4-BE49-F238E27FC236}">
                <a16:creationId xmlns:a16="http://schemas.microsoft.com/office/drawing/2014/main" id="{C50251F5-46FB-42F0-A507-B6851317E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33679" y="5225036"/>
            <a:ext cx="876306" cy="863666"/>
          </a:xfrm>
          <a:prstGeom prst="rect">
            <a:avLst/>
          </a:prstGeom>
        </p:spPr>
      </p:pic>
      <p:pic>
        <p:nvPicPr>
          <p:cNvPr id="149" name="Imagem 148">
            <a:extLst>
              <a:ext uri="{FF2B5EF4-FFF2-40B4-BE49-F238E27FC236}">
                <a16:creationId xmlns:a16="http://schemas.microsoft.com/office/drawing/2014/main" id="{2F664E5C-E0A8-4F98-9AAB-182AAB609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46304" y="5737432"/>
            <a:ext cx="480688" cy="473754"/>
          </a:xfrm>
          <a:prstGeom prst="rect">
            <a:avLst/>
          </a:prstGeom>
        </p:spPr>
      </p:pic>
      <p:pic>
        <p:nvPicPr>
          <p:cNvPr id="150" name="Imagem 149">
            <a:extLst>
              <a:ext uri="{FF2B5EF4-FFF2-40B4-BE49-F238E27FC236}">
                <a16:creationId xmlns:a16="http://schemas.microsoft.com/office/drawing/2014/main" id="{86159688-6530-452C-8B10-D9632B8F1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99994" y="4603891"/>
            <a:ext cx="480688" cy="473754"/>
          </a:xfrm>
          <a:prstGeom prst="rect">
            <a:avLst/>
          </a:prstGeom>
        </p:spPr>
      </p:pic>
      <p:pic>
        <p:nvPicPr>
          <p:cNvPr id="151" name="Imagem 150">
            <a:extLst>
              <a:ext uri="{FF2B5EF4-FFF2-40B4-BE49-F238E27FC236}">
                <a16:creationId xmlns:a16="http://schemas.microsoft.com/office/drawing/2014/main" id="{A8DB586A-6EE4-4FBD-94BD-C811621AB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69882" y="4129602"/>
            <a:ext cx="1268078" cy="1249788"/>
          </a:xfrm>
          <a:prstGeom prst="rect">
            <a:avLst/>
          </a:prstGeom>
        </p:spPr>
      </p:pic>
      <p:pic>
        <p:nvPicPr>
          <p:cNvPr id="152" name="Imagem 151">
            <a:extLst>
              <a:ext uri="{FF2B5EF4-FFF2-40B4-BE49-F238E27FC236}">
                <a16:creationId xmlns:a16="http://schemas.microsoft.com/office/drawing/2014/main" id="{298F3CDC-E319-460F-AD1A-0A5B21184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94808" y="2568948"/>
            <a:ext cx="480688" cy="473754"/>
          </a:xfrm>
          <a:prstGeom prst="rect">
            <a:avLst/>
          </a:prstGeom>
        </p:spPr>
      </p:pic>
      <p:pic>
        <p:nvPicPr>
          <p:cNvPr id="153" name="Imagem 152">
            <a:extLst>
              <a:ext uri="{FF2B5EF4-FFF2-40B4-BE49-F238E27FC236}">
                <a16:creationId xmlns:a16="http://schemas.microsoft.com/office/drawing/2014/main" id="{ED7B06B0-340E-4E02-B4BB-35752ED30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0337" y="3719277"/>
            <a:ext cx="876306" cy="863666"/>
          </a:xfrm>
          <a:prstGeom prst="rect">
            <a:avLst/>
          </a:prstGeom>
        </p:spPr>
      </p:pic>
      <p:pic>
        <p:nvPicPr>
          <p:cNvPr id="154" name="Imagem 153">
            <a:extLst>
              <a:ext uri="{FF2B5EF4-FFF2-40B4-BE49-F238E27FC236}">
                <a16:creationId xmlns:a16="http://schemas.microsoft.com/office/drawing/2014/main" id="{AFD18AE1-0A56-4E08-9673-63EA77A0D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48600" y="2124273"/>
            <a:ext cx="876306" cy="863666"/>
          </a:xfrm>
          <a:prstGeom prst="rect">
            <a:avLst/>
          </a:prstGeom>
        </p:spPr>
      </p:pic>
      <p:pic>
        <p:nvPicPr>
          <p:cNvPr id="155" name="Imagem 154">
            <a:extLst>
              <a:ext uri="{FF2B5EF4-FFF2-40B4-BE49-F238E27FC236}">
                <a16:creationId xmlns:a16="http://schemas.microsoft.com/office/drawing/2014/main" id="{3F8874D5-6CF1-440B-AF85-A8EB70B66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61337" y="2121080"/>
            <a:ext cx="1423773" cy="1403237"/>
          </a:xfrm>
          <a:prstGeom prst="rect">
            <a:avLst/>
          </a:prstGeom>
        </p:spPr>
      </p:pic>
      <p:pic>
        <p:nvPicPr>
          <p:cNvPr id="156" name="Imagem 155">
            <a:extLst>
              <a:ext uri="{FF2B5EF4-FFF2-40B4-BE49-F238E27FC236}">
                <a16:creationId xmlns:a16="http://schemas.microsoft.com/office/drawing/2014/main" id="{2371F966-EBC7-4D89-B6AA-71320312D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9930" y="4520523"/>
            <a:ext cx="1150040" cy="1133452"/>
          </a:xfrm>
          <a:prstGeom prst="rect">
            <a:avLst/>
          </a:prstGeom>
        </p:spPr>
      </p:pic>
      <p:pic>
        <p:nvPicPr>
          <p:cNvPr id="157" name="Imagem 156">
            <a:extLst>
              <a:ext uri="{FF2B5EF4-FFF2-40B4-BE49-F238E27FC236}">
                <a16:creationId xmlns:a16="http://schemas.microsoft.com/office/drawing/2014/main" id="{9F0DA948-4176-48C1-A719-7A55B0426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33679" y="4441453"/>
            <a:ext cx="876306" cy="863666"/>
          </a:xfrm>
          <a:prstGeom prst="rect">
            <a:avLst/>
          </a:prstGeom>
        </p:spPr>
      </p:pic>
      <p:pic>
        <p:nvPicPr>
          <p:cNvPr id="158" name="Imagem 157">
            <a:extLst>
              <a:ext uri="{FF2B5EF4-FFF2-40B4-BE49-F238E27FC236}">
                <a16:creationId xmlns:a16="http://schemas.microsoft.com/office/drawing/2014/main" id="{3DF19F84-C4D7-43CD-A9F9-904EE041B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46304" y="4953849"/>
            <a:ext cx="480688" cy="473754"/>
          </a:xfrm>
          <a:prstGeom prst="rect">
            <a:avLst/>
          </a:prstGeom>
        </p:spPr>
      </p:pic>
      <p:pic>
        <p:nvPicPr>
          <p:cNvPr id="159" name="Imagem 158">
            <a:extLst>
              <a:ext uri="{FF2B5EF4-FFF2-40B4-BE49-F238E27FC236}">
                <a16:creationId xmlns:a16="http://schemas.microsoft.com/office/drawing/2014/main" id="{1941D888-1913-4F78-AD46-1AAFADFE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34361" y="3408161"/>
            <a:ext cx="480688" cy="473754"/>
          </a:xfrm>
          <a:prstGeom prst="rect">
            <a:avLst/>
          </a:prstGeom>
        </p:spPr>
      </p:pic>
      <p:pic>
        <p:nvPicPr>
          <p:cNvPr id="160" name="Imagem 159">
            <a:extLst>
              <a:ext uri="{FF2B5EF4-FFF2-40B4-BE49-F238E27FC236}">
                <a16:creationId xmlns:a16="http://schemas.microsoft.com/office/drawing/2014/main" id="{C758B3E2-EE1B-4A17-B398-BE1F96755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4157" y="1992562"/>
            <a:ext cx="853514" cy="816935"/>
          </a:xfrm>
          <a:prstGeom prst="rect">
            <a:avLst/>
          </a:prstGeom>
        </p:spPr>
      </p:pic>
      <p:pic>
        <p:nvPicPr>
          <p:cNvPr id="161" name="Imagem 160">
            <a:extLst>
              <a:ext uri="{FF2B5EF4-FFF2-40B4-BE49-F238E27FC236}">
                <a16:creationId xmlns:a16="http://schemas.microsoft.com/office/drawing/2014/main" id="{DA49A90F-B22B-49D7-A19A-223EB95A5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7470" y="2814468"/>
            <a:ext cx="853514" cy="816935"/>
          </a:xfrm>
          <a:prstGeom prst="rect">
            <a:avLst/>
          </a:prstGeom>
        </p:spPr>
      </p:pic>
      <p:pic>
        <p:nvPicPr>
          <p:cNvPr id="162" name="Imagem 161">
            <a:extLst>
              <a:ext uri="{FF2B5EF4-FFF2-40B4-BE49-F238E27FC236}">
                <a16:creationId xmlns:a16="http://schemas.microsoft.com/office/drawing/2014/main" id="{819FEC3C-71E9-4778-8028-8EEE41284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7469" y="3653681"/>
            <a:ext cx="853514" cy="816935"/>
          </a:xfrm>
          <a:prstGeom prst="rect">
            <a:avLst/>
          </a:prstGeom>
        </p:spPr>
      </p:pic>
      <p:pic>
        <p:nvPicPr>
          <p:cNvPr id="163" name="Imagem 162">
            <a:extLst>
              <a:ext uri="{FF2B5EF4-FFF2-40B4-BE49-F238E27FC236}">
                <a16:creationId xmlns:a16="http://schemas.microsoft.com/office/drawing/2014/main" id="{8246174C-C276-46AC-B3A6-782FAF928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7469" y="4473503"/>
            <a:ext cx="853514" cy="816935"/>
          </a:xfrm>
          <a:prstGeom prst="rect">
            <a:avLst/>
          </a:prstGeom>
        </p:spPr>
      </p:pic>
      <p:pic>
        <p:nvPicPr>
          <p:cNvPr id="164" name="Imagem 163">
            <a:extLst>
              <a:ext uri="{FF2B5EF4-FFF2-40B4-BE49-F238E27FC236}">
                <a16:creationId xmlns:a16="http://schemas.microsoft.com/office/drawing/2014/main" id="{3DDC822A-6D3C-4148-A970-B44C069E3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7469" y="5346408"/>
            <a:ext cx="853514" cy="816935"/>
          </a:xfrm>
          <a:prstGeom prst="rect">
            <a:avLst/>
          </a:prstGeom>
        </p:spPr>
      </p:pic>
      <p:pic>
        <p:nvPicPr>
          <p:cNvPr id="165" name="Imagem 164">
            <a:extLst>
              <a:ext uri="{FF2B5EF4-FFF2-40B4-BE49-F238E27FC236}">
                <a16:creationId xmlns:a16="http://schemas.microsoft.com/office/drawing/2014/main" id="{3DE032E8-3A85-4597-B222-30528F7B1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2195" y="5632070"/>
            <a:ext cx="853514" cy="816935"/>
          </a:xfrm>
          <a:prstGeom prst="rect">
            <a:avLst/>
          </a:prstGeom>
        </p:spPr>
      </p:pic>
      <p:pic>
        <p:nvPicPr>
          <p:cNvPr id="166" name="Imagem 165">
            <a:extLst>
              <a:ext uri="{FF2B5EF4-FFF2-40B4-BE49-F238E27FC236}">
                <a16:creationId xmlns:a16="http://schemas.microsoft.com/office/drawing/2014/main" id="{61E2753B-4251-4DB8-8113-CF0E12F9F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5121" y="4971789"/>
            <a:ext cx="853514" cy="816935"/>
          </a:xfrm>
          <a:prstGeom prst="rect">
            <a:avLst/>
          </a:prstGeom>
        </p:spPr>
      </p:pic>
      <p:pic>
        <p:nvPicPr>
          <p:cNvPr id="167" name="Imagem 166">
            <a:extLst>
              <a:ext uri="{FF2B5EF4-FFF2-40B4-BE49-F238E27FC236}">
                <a16:creationId xmlns:a16="http://schemas.microsoft.com/office/drawing/2014/main" id="{76FD729B-5E1A-4124-ACA1-D1BF19FC3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9322" y="3995897"/>
            <a:ext cx="853514" cy="816935"/>
          </a:xfrm>
          <a:prstGeom prst="rect">
            <a:avLst/>
          </a:prstGeom>
        </p:spPr>
      </p:pic>
      <p:pic>
        <p:nvPicPr>
          <p:cNvPr id="168" name="Imagem 167">
            <a:extLst>
              <a:ext uri="{FF2B5EF4-FFF2-40B4-BE49-F238E27FC236}">
                <a16:creationId xmlns:a16="http://schemas.microsoft.com/office/drawing/2014/main" id="{3E4C524C-ACA9-4AA5-B022-4266155F2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1791" y="3289135"/>
            <a:ext cx="853514" cy="816935"/>
          </a:xfrm>
          <a:prstGeom prst="rect">
            <a:avLst/>
          </a:prstGeom>
        </p:spPr>
      </p:pic>
      <p:pic>
        <p:nvPicPr>
          <p:cNvPr id="169" name="Imagem 168">
            <a:extLst>
              <a:ext uri="{FF2B5EF4-FFF2-40B4-BE49-F238E27FC236}">
                <a16:creationId xmlns:a16="http://schemas.microsoft.com/office/drawing/2014/main" id="{30881BF9-28F5-48BE-A1DB-167A2993E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1045" y="2298683"/>
            <a:ext cx="853514" cy="816935"/>
          </a:xfrm>
          <a:prstGeom prst="rect">
            <a:avLst/>
          </a:prstGeom>
        </p:spPr>
      </p:pic>
      <p:pic>
        <p:nvPicPr>
          <p:cNvPr id="170" name="Imagem 169">
            <a:extLst>
              <a:ext uri="{FF2B5EF4-FFF2-40B4-BE49-F238E27FC236}">
                <a16:creationId xmlns:a16="http://schemas.microsoft.com/office/drawing/2014/main" id="{797FEC1A-D6DC-4B75-BD54-8ABE2A1CA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0843" y="2832008"/>
            <a:ext cx="853514" cy="816935"/>
          </a:xfrm>
          <a:prstGeom prst="rect">
            <a:avLst/>
          </a:prstGeom>
        </p:spPr>
      </p:pic>
      <p:pic>
        <p:nvPicPr>
          <p:cNvPr id="171" name="Imagem 170">
            <a:extLst>
              <a:ext uri="{FF2B5EF4-FFF2-40B4-BE49-F238E27FC236}">
                <a16:creationId xmlns:a16="http://schemas.microsoft.com/office/drawing/2014/main" id="{9C697FDB-1073-420D-B60F-CA6AC0E7E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5878" y="4432350"/>
            <a:ext cx="853514" cy="816935"/>
          </a:xfrm>
          <a:prstGeom prst="rect">
            <a:avLst/>
          </a:prstGeom>
        </p:spPr>
      </p:pic>
      <p:pic>
        <p:nvPicPr>
          <p:cNvPr id="172" name="Imagem 171">
            <a:extLst>
              <a:ext uri="{FF2B5EF4-FFF2-40B4-BE49-F238E27FC236}">
                <a16:creationId xmlns:a16="http://schemas.microsoft.com/office/drawing/2014/main" id="{15D29F31-2BE4-438E-9F38-79037AB12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66062" y="3851392"/>
            <a:ext cx="1423773" cy="1403237"/>
          </a:xfrm>
          <a:prstGeom prst="rect">
            <a:avLst/>
          </a:prstGeom>
        </p:spPr>
      </p:pic>
      <p:pic>
        <p:nvPicPr>
          <p:cNvPr id="173" name="Imagem 172">
            <a:extLst>
              <a:ext uri="{FF2B5EF4-FFF2-40B4-BE49-F238E27FC236}">
                <a16:creationId xmlns:a16="http://schemas.microsoft.com/office/drawing/2014/main" id="{BD068554-D1AC-4230-A268-45FA0E8FA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94808" y="3667047"/>
            <a:ext cx="480688" cy="473754"/>
          </a:xfrm>
          <a:prstGeom prst="rect">
            <a:avLst/>
          </a:prstGeom>
        </p:spPr>
      </p:pic>
      <p:pic>
        <p:nvPicPr>
          <p:cNvPr id="174" name="Imagem 173">
            <a:extLst>
              <a:ext uri="{FF2B5EF4-FFF2-40B4-BE49-F238E27FC236}">
                <a16:creationId xmlns:a16="http://schemas.microsoft.com/office/drawing/2014/main" id="{C6ADB043-E0C7-49E4-8DB5-FB6A1E1BA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48600" y="3222372"/>
            <a:ext cx="876306" cy="863666"/>
          </a:xfrm>
          <a:prstGeom prst="rect">
            <a:avLst/>
          </a:prstGeom>
        </p:spPr>
      </p:pic>
      <p:pic>
        <p:nvPicPr>
          <p:cNvPr id="175" name="Imagem 174">
            <a:extLst>
              <a:ext uri="{FF2B5EF4-FFF2-40B4-BE49-F238E27FC236}">
                <a16:creationId xmlns:a16="http://schemas.microsoft.com/office/drawing/2014/main" id="{8AA12866-D0B0-4BE8-9471-292A07BB1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61337" y="3219179"/>
            <a:ext cx="1423773" cy="1403237"/>
          </a:xfrm>
          <a:prstGeom prst="rect">
            <a:avLst/>
          </a:prstGeom>
        </p:spPr>
      </p:pic>
      <p:pic>
        <p:nvPicPr>
          <p:cNvPr id="176" name="Imagem 175">
            <a:extLst>
              <a:ext uri="{FF2B5EF4-FFF2-40B4-BE49-F238E27FC236}">
                <a16:creationId xmlns:a16="http://schemas.microsoft.com/office/drawing/2014/main" id="{7F74E3B5-7C29-4DE5-8BE1-74E89C446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34361" y="4506260"/>
            <a:ext cx="480688" cy="473754"/>
          </a:xfrm>
          <a:prstGeom prst="rect">
            <a:avLst/>
          </a:prstGeom>
        </p:spPr>
      </p:pic>
      <p:pic>
        <p:nvPicPr>
          <p:cNvPr id="177" name="Imagem 176">
            <a:extLst>
              <a:ext uri="{FF2B5EF4-FFF2-40B4-BE49-F238E27FC236}">
                <a16:creationId xmlns:a16="http://schemas.microsoft.com/office/drawing/2014/main" id="{D2FC826E-C204-4BFA-A973-9D43AB51D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4159" y="2225013"/>
            <a:ext cx="853514" cy="816935"/>
          </a:xfrm>
          <a:prstGeom prst="rect">
            <a:avLst/>
          </a:prstGeom>
        </p:spPr>
      </p:pic>
      <p:pic>
        <p:nvPicPr>
          <p:cNvPr id="178" name="Imagem 177">
            <a:extLst>
              <a:ext uri="{FF2B5EF4-FFF2-40B4-BE49-F238E27FC236}">
                <a16:creationId xmlns:a16="http://schemas.microsoft.com/office/drawing/2014/main" id="{31A40D8F-A6EA-49FA-AB66-0F8A8FB8B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5123" y="5204240"/>
            <a:ext cx="853514" cy="816935"/>
          </a:xfrm>
          <a:prstGeom prst="rect">
            <a:avLst/>
          </a:prstGeom>
        </p:spPr>
      </p:pic>
      <p:pic>
        <p:nvPicPr>
          <p:cNvPr id="179" name="Imagem 178">
            <a:extLst>
              <a:ext uri="{FF2B5EF4-FFF2-40B4-BE49-F238E27FC236}">
                <a16:creationId xmlns:a16="http://schemas.microsoft.com/office/drawing/2014/main" id="{1B2EB418-6785-4FE6-86E1-0F4948911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9324" y="4228348"/>
            <a:ext cx="853514" cy="816935"/>
          </a:xfrm>
          <a:prstGeom prst="rect">
            <a:avLst/>
          </a:prstGeom>
        </p:spPr>
      </p:pic>
      <p:pic>
        <p:nvPicPr>
          <p:cNvPr id="180" name="Imagem 179">
            <a:extLst>
              <a:ext uri="{FF2B5EF4-FFF2-40B4-BE49-F238E27FC236}">
                <a16:creationId xmlns:a16="http://schemas.microsoft.com/office/drawing/2014/main" id="{EEC8EDCC-3CB2-45C4-A8A1-7F9126687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0845" y="3064459"/>
            <a:ext cx="853514" cy="816935"/>
          </a:xfrm>
          <a:prstGeom prst="rect">
            <a:avLst/>
          </a:prstGeom>
        </p:spPr>
      </p:pic>
      <p:pic>
        <p:nvPicPr>
          <p:cNvPr id="181" name="Imagem 180">
            <a:extLst>
              <a:ext uri="{FF2B5EF4-FFF2-40B4-BE49-F238E27FC236}">
                <a16:creationId xmlns:a16="http://schemas.microsoft.com/office/drawing/2014/main" id="{14FFC298-0542-4CF0-8B91-A9A80D4AE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5880" y="4664801"/>
            <a:ext cx="853514" cy="81693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8F57C12-CE2A-471A-8E8C-BC7C972BB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1104" y="3683177"/>
            <a:ext cx="923374" cy="91339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B56C161-3D4C-4B25-ACB8-FD0D6D770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888" y="3709633"/>
            <a:ext cx="943158" cy="9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01"/>
                            </p:stCondLst>
                            <p:childTnLst>
                              <p:par>
                                <p:cTn id="11" presetID="63" presetClass="path" presetSubtype="0" repeatCount="indefinite" ac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1.13854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1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08333E-6 -3.7037E-6 L 1.13854 -3.703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1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66667E-6 -3.7037E-7 L 1.13854 -3.7037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1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875E-6 4.07407E-6 L 1.13854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1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125E-6 3.7037E-7 L 1.13854 3.7037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1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08333E-7 -1.11111E-6 L 1.13854 -1.11111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1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54167E-6 2.96296E-6 L 1.13854 2.96296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1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7.40741E-7 L 1.13854 -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1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8.33333E-7 2.96296E-6 L 1.13854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ccel="1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2.08333E-7 -3.7037E-7 L 1.13854 -3.7037E-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ccel="1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4.44444E-6 L 1.13854 4.44444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ccel="1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125E-6 -4.07407E-6 L 1.34297 -0.002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repeatCount="indefinite" accel="1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5E-6 -3.7037E-6 L 1.34297 -0.0023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1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25E-6 2.22222E-6 L 1.13854 2.22222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0 L 1.13854 0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2.59259E-6 L 1.13854 2.59259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repeatCount="indefinite" accel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54167E-6 -3.33333E-6 L 1.13854 -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repeatCount="indefinite" accel="1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33333E-6 2.96296E-6 L 1.13854 2.96296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2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ccel="1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95833E-6 -1.48148E-6 L 1.34297 -0.002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repeatCount="indefinite" ac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1.34297 -0.0023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repeatCount="indefinite" accel="1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1.04167E-6 3.7037E-6 L 1.34297 -0.0023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repeatCount="indefinite" accel="1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4.79167E-6 2.96296E-6 L 1.34297 -0.002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repeatCount="indefinite" accel="1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77556E-17 1.85185E-6 L 1.34297 -0.0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1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125E-6 7.40741E-7 L 1.34297 -0.002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repeatCount="indefinite" accel="1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04167E-6 1.85185E-6 L 1.34297 -0.0023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repeatCount="indefinite" accel="1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875E-6 -4.44444E-6 L 1.34297 -0.002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ccel="1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7556E-17 1.48148E-6 L 1.34297 -0.002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3" presetClass="path" presetSubtype="0" repeatCount="indefinite" accel="1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875E-6 -4.81481E-6 L 1.34297 -0.0023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repeatCount="indefinite" accel="1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5E-6 1.11111E-6 L 1.34297 -0.0023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ccel="1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95833E-6 3.33333E-6 L 1.34297 -0.0023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4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91849 3.7037E-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24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25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9219 0.01158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9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1849 3.7037E-6 L 0.91849 -0.1088 " pathEditMode="relative" rAng="0" ptsTypes="AA">
                                      <p:cBhvr>
                                        <p:cTn id="2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40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19 0.01158 L 0.39219 -0.10347 " pathEditMode="relative" rAng="0" ptsTypes="AA">
                                      <p:cBhvr>
                                        <p:cTn id="2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64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9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" presetClass="entr" presetSubtype="4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2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8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1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1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82" grpId="0" animBg="1"/>
      <p:bldP spid="182" grpId="1" animBg="1"/>
      <p:bldP spid="10" grpId="0"/>
      <p:bldP spid="10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arredondado 5"/>
          <p:cNvSpPr/>
          <p:nvPr/>
        </p:nvSpPr>
        <p:spPr>
          <a:xfrm>
            <a:off x="1257861" y="304803"/>
            <a:ext cx="9810750" cy="5334000"/>
          </a:xfrm>
          <a:prstGeom prst="roundRect">
            <a:avLst/>
          </a:prstGeom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Considera-se que um indivíduo possui uma imunodeficiência quando o seu sistema imunitário está debilitado ou é, em casos mais graves, incapaz de combater doenças infeciosas ou cancerosas.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As infeções serão mais recorrentes do que o normal, mais graves e duradouras.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000374" y="2200275"/>
            <a:ext cx="2128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sng" strike="noStrike" kern="1200" cap="none" spc="0" normalizeH="0" baseline="0" noProof="0" dirty="0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debilitado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30478" y="2679415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sng" strike="noStrike" kern="1200" cap="none" spc="0" normalizeH="0" baseline="0" noProof="0" dirty="0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incapaz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357937" y="3657597"/>
            <a:ext cx="2328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sng" strike="noStrike" kern="1200" cap="none" spc="0" normalizeH="0" baseline="0" noProof="0" dirty="0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recorrentes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370280" y="4141341"/>
            <a:ext cx="2328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sng" strike="noStrike" kern="1200" cap="none" spc="0" normalizeH="0" baseline="0" noProof="0" dirty="0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graves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042829" y="4142516"/>
            <a:ext cx="2328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sng" strike="noStrike" kern="1200" cap="none" spc="0" normalizeH="0" baseline="0" noProof="0" dirty="0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duradouras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861" y="304803"/>
            <a:ext cx="9810750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93393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30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9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5" grpId="0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287255"/>
            <a:ext cx="12195974" cy="72424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err="1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Dois</a:t>
            </a:r>
            <a:r>
              <a:rPr lang="en-US" b="1" dirty="0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tipos</a:t>
            </a:r>
            <a:r>
              <a:rPr lang="en-US" b="1" dirty="0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lang="en-US" b="1" dirty="0" err="1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imunodeficiências</a:t>
            </a:r>
            <a:r>
              <a:rPr lang="en-US" b="1" dirty="0"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FECFC6-6205-4E2A-A483-8297960A9029}"/>
              </a:ext>
            </a:extLst>
          </p:cNvPr>
          <p:cNvSpPr/>
          <p:nvPr/>
        </p:nvSpPr>
        <p:spPr>
          <a:xfrm>
            <a:off x="6104865" y="4143287"/>
            <a:ext cx="1674668" cy="1618700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76900"/>
              <a:gd name="connsiteY0" fmla="*/ 35509 h 908486"/>
              <a:gd name="connsiteX1" fmla="*/ 1659145 w 1676900"/>
              <a:gd name="connsiteY1" fmla="*/ 0 h 908486"/>
              <a:gd name="connsiteX2" fmla="*/ 1676900 w 1676900"/>
              <a:gd name="connsiteY2" fmla="*/ 855218 h 908486"/>
              <a:gd name="connsiteX3" fmla="*/ 0 w 1676900"/>
              <a:gd name="connsiteY3" fmla="*/ 908486 h 908486"/>
              <a:gd name="connsiteX4" fmla="*/ 0 w 1676900"/>
              <a:gd name="connsiteY4" fmla="*/ 35509 h 908486"/>
              <a:gd name="connsiteX0" fmla="*/ 0 w 1676900"/>
              <a:gd name="connsiteY0" fmla="*/ 35509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35509 h 855218"/>
              <a:gd name="connsiteX0" fmla="*/ 0 w 1676900"/>
              <a:gd name="connsiteY0" fmla="*/ 8876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8876 h 855218"/>
              <a:gd name="connsiteX0" fmla="*/ 8878 w 1685778"/>
              <a:gd name="connsiteY0" fmla="*/ 8876 h 855218"/>
              <a:gd name="connsiteX1" fmla="*/ 1668023 w 1685778"/>
              <a:gd name="connsiteY1" fmla="*/ 0 h 855218"/>
              <a:gd name="connsiteX2" fmla="*/ 1685778 w 1685778"/>
              <a:gd name="connsiteY2" fmla="*/ 855218 h 855218"/>
              <a:gd name="connsiteX3" fmla="*/ 0 w 1685778"/>
              <a:gd name="connsiteY3" fmla="*/ 153884 h 855218"/>
              <a:gd name="connsiteX4" fmla="*/ 8878 w 1685778"/>
              <a:gd name="connsiteY4" fmla="*/ 8876 h 855218"/>
              <a:gd name="connsiteX0" fmla="*/ 8878 w 1685778"/>
              <a:gd name="connsiteY0" fmla="*/ 26632 h 872974"/>
              <a:gd name="connsiteX1" fmla="*/ 1676901 w 1685778"/>
              <a:gd name="connsiteY1" fmla="*/ 0 h 872974"/>
              <a:gd name="connsiteX2" fmla="*/ 1685778 w 1685778"/>
              <a:gd name="connsiteY2" fmla="*/ 872974 h 872974"/>
              <a:gd name="connsiteX3" fmla="*/ 0 w 1685778"/>
              <a:gd name="connsiteY3" fmla="*/ 171640 h 872974"/>
              <a:gd name="connsiteX4" fmla="*/ 8878 w 1685778"/>
              <a:gd name="connsiteY4" fmla="*/ 26632 h 872974"/>
              <a:gd name="connsiteX0" fmla="*/ 8878 w 1694655"/>
              <a:gd name="connsiteY0" fmla="*/ 26632 h 801953"/>
              <a:gd name="connsiteX1" fmla="*/ 1676901 w 1694655"/>
              <a:gd name="connsiteY1" fmla="*/ 0 h 801953"/>
              <a:gd name="connsiteX2" fmla="*/ 1694655 w 1694655"/>
              <a:gd name="connsiteY2" fmla="*/ 801953 h 801953"/>
              <a:gd name="connsiteX3" fmla="*/ 0 w 1694655"/>
              <a:gd name="connsiteY3" fmla="*/ 171640 h 801953"/>
              <a:gd name="connsiteX4" fmla="*/ 8878 w 1694655"/>
              <a:gd name="connsiteY4" fmla="*/ 26632 h 801953"/>
              <a:gd name="connsiteX0" fmla="*/ 8878 w 1721288"/>
              <a:gd name="connsiteY0" fmla="*/ 26632 h 872974"/>
              <a:gd name="connsiteX1" fmla="*/ 1676901 w 1721288"/>
              <a:gd name="connsiteY1" fmla="*/ 0 h 872974"/>
              <a:gd name="connsiteX2" fmla="*/ 1721288 w 1721288"/>
              <a:gd name="connsiteY2" fmla="*/ 872974 h 872974"/>
              <a:gd name="connsiteX3" fmla="*/ 0 w 1721288"/>
              <a:gd name="connsiteY3" fmla="*/ 171640 h 872974"/>
              <a:gd name="connsiteX4" fmla="*/ 8878 w 1721288"/>
              <a:gd name="connsiteY4" fmla="*/ 26632 h 872974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76900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68023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997262"/>
              <a:gd name="connsiteX1" fmla="*/ 1676901 w 1676901"/>
              <a:gd name="connsiteY1" fmla="*/ 0 h 997262"/>
              <a:gd name="connsiteX2" fmla="*/ 1641390 w 1676901"/>
              <a:gd name="connsiteY2" fmla="*/ 997262 h 997262"/>
              <a:gd name="connsiteX3" fmla="*/ 0 w 1676901"/>
              <a:gd name="connsiteY3" fmla="*/ 171640 h 997262"/>
              <a:gd name="connsiteX4" fmla="*/ 8878 w 1676901"/>
              <a:gd name="connsiteY4" fmla="*/ 26632 h 997262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50267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35118"/>
              <a:gd name="connsiteX1" fmla="*/ 1676901 w 1676901"/>
              <a:gd name="connsiteY1" fmla="*/ 0 h 935118"/>
              <a:gd name="connsiteX2" fmla="*/ 1668023 w 1676901"/>
              <a:gd name="connsiteY2" fmla="*/ 935118 h 935118"/>
              <a:gd name="connsiteX3" fmla="*/ 0 w 1676901"/>
              <a:gd name="connsiteY3" fmla="*/ 171640 h 935118"/>
              <a:gd name="connsiteX4" fmla="*/ 8878 w 1676901"/>
              <a:gd name="connsiteY4" fmla="*/ 26632 h 935118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59145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68023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642156"/>
              <a:gd name="connsiteX1" fmla="*/ 1676901 w 1676901"/>
              <a:gd name="connsiteY1" fmla="*/ 0 h 642156"/>
              <a:gd name="connsiteX2" fmla="*/ 1659145 w 1676901"/>
              <a:gd name="connsiteY2" fmla="*/ 642156 h 642156"/>
              <a:gd name="connsiteX3" fmla="*/ 0 w 1676901"/>
              <a:gd name="connsiteY3" fmla="*/ 171640 h 642156"/>
              <a:gd name="connsiteX4" fmla="*/ 8878 w 1676901"/>
              <a:gd name="connsiteY4" fmla="*/ 26632 h 64215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59145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72975"/>
              <a:gd name="connsiteX1" fmla="*/ 1676901 w 1676901"/>
              <a:gd name="connsiteY1" fmla="*/ 0 h 872975"/>
              <a:gd name="connsiteX2" fmla="*/ 1668022 w 1676901"/>
              <a:gd name="connsiteY2" fmla="*/ 872975 h 872975"/>
              <a:gd name="connsiteX3" fmla="*/ 0 w 1676901"/>
              <a:gd name="connsiteY3" fmla="*/ 171640 h 872975"/>
              <a:gd name="connsiteX4" fmla="*/ 8878 w 1676901"/>
              <a:gd name="connsiteY4" fmla="*/ 26632 h 872975"/>
              <a:gd name="connsiteX0" fmla="*/ 0 w 1676901"/>
              <a:gd name="connsiteY0" fmla="*/ 0 h 1618700"/>
              <a:gd name="connsiteX1" fmla="*/ 1676901 w 1676901"/>
              <a:gd name="connsiteY1" fmla="*/ 745725 h 1618700"/>
              <a:gd name="connsiteX2" fmla="*/ 1668022 w 1676901"/>
              <a:gd name="connsiteY2" fmla="*/ 1618700 h 1618700"/>
              <a:gd name="connsiteX3" fmla="*/ 0 w 1676901"/>
              <a:gd name="connsiteY3" fmla="*/ 917365 h 1618700"/>
              <a:gd name="connsiteX4" fmla="*/ 0 w 1676901"/>
              <a:gd name="connsiteY4" fmla="*/ 0 h 1618700"/>
              <a:gd name="connsiteX0" fmla="*/ 0 w 1676901"/>
              <a:gd name="connsiteY0" fmla="*/ 0 h 1618700"/>
              <a:gd name="connsiteX1" fmla="*/ 1676901 w 1676901"/>
              <a:gd name="connsiteY1" fmla="*/ 745725 h 1618700"/>
              <a:gd name="connsiteX2" fmla="*/ 1668022 w 1676901"/>
              <a:gd name="connsiteY2" fmla="*/ 1618700 h 1618700"/>
              <a:gd name="connsiteX3" fmla="*/ 0 w 1676901"/>
              <a:gd name="connsiteY3" fmla="*/ 100620 h 1618700"/>
              <a:gd name="connsiteX4" fmla="*/ 0 w 1676901"/>
              <a:gd name="connsiteY4" fmla="*/ 0 h 1618700"/>
              <a:gd name="connsiteX0" fmla="*/ 0 w 1676901"/>
              <a:gd name="connsiteY0" fmla="*/ 0 h 1592067"/>
              <a:gd name="connsiteX1" fmla="*/ 1676901 w 1676901"/>
              <a:gd name="connsiteY1" fmla="*/ 745725 h 1592067"/>
              <a:gd name="connsiteX2" fmla="*/ 1659133 w 1676901"/>
              <a:gd name="connsiteY2" fmla="*/ 1592067 h 1592067"/>
              <a:gd name="connsiteX3" fmla="*/ 0 w 1676901"/>
              <a:gd name="connsiteY3" fmla="*/ 100620 h 1592067"/>
              <a:gd name="connsiteX4" fmla="*/ 0 w 1676901"/>
              <a:gd name="connsiteY4" fmla="*/ 0 h 1592067"/>
              <a:gd name="connsiteX0" fmla="*/ 0 w 1676901"/>
              <a:gd name="connsiteY0" fmla="*/ 0 h 1592067"/>
              <a:gd name="connsiteX1" fmla="*/ 1676901 w 1676901"/>
              <a:gd name="connsiteY1" fmla="*/ 745725 h 1592067"/>
              <a:gd name="connsiteX2" fmla="*/ 1668023 w 1676901"/>
              <a:gd name="connsiteY2" fmla="*/ 1592067 h 1592067"/>
              <a:gd name="connsiteX3" fmla="*/ 0 w 1676901"/>
              <a:gd name="connsiteY3" fmla="*/ 100620 h 1592067"/>
              <a:gd name="connsiteX4" fmla="*/ 0 w 1676901"/>
              <a:gd name="connsiteY4" fmla="*/ 0 h 1592067"/>
              <a:gd name="connsiteX0" fmla="*/ 0 w 1676901"/>
              <a:gd name="connsiteY0" fmla="*/ 0 h 1600945"/>
              <a:gd name="connsiteX1" fmla="*/ 1676901 w 1676901"/>
              <a:gd name="connsiteY1" fmla="*/ 745725 h 1600945"/>
              <a:gd name="connsiteX2" fmla="*/ 1668023 w 1676901"/>
              <a:gd name="connsiteY2" fmla="*/ 1600945 h 1600945"/>
              <a:gd name="connsiteX3" fmla="*/ 0 w 1676901"/>
              <a:gd name="connsiteY3" fmla="*/ 100620 h 1600945"/>
              <a:gd name="connsiteX4" fmla="*/ 0 w 1676901"/>
              <a:gd name="connsiteY4" fmla="*/ 0 h 1600945"/>
              <a:gd name="connsiteX0" fmla="*/ 0 w 1676901"/>
              <a:gd name="connsiteY0" fmla="*/ 0 h 1618700"/>
              <a:gd name="connsiteX1" fmla="*/ 1676901 w 1676901"/>
              <a:gd name="connsiteY1" fmla="*/ 745725 h 1618700"/>
              <a:gd name="connsiteX2" fmla="*/ 1668023 w 1676901"/>
              <a:gd name="connsiteY2" fmla="*/ 1618700 h 1618700"/>
              <a:gd name="connsiteX3" fmla="*/ 0 w 1676901"/>
              <a:gd name="connsiteY3" fmla="*/ 100620 h 1618700"/>
              <a:gd name="connsiteX4" fmla="*/ 0 w 1676901"/>
              <a:gd name="connsiteY4" fmla="*/ 0 h 161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901" h="1618700">
                <a:moveTo>
                  <a:pt x="0" y="0"/>
                </a:moveTo>
                <a:lnTo>
                  <a:pt x="1676901" y="745725"/>
                </a:lnTo>
                <a:cubicBezTo>
                  <a:pt x="1676901" y="1030798"/>
                  <a:pt x="1668023" y="1333627"/>
                  <a:pt x="1668023" y="1618700"/>
                </a:cubicBezTo>
                <a:lnTo>
                  <a:pt x="0" y="10062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5000">
                <a:schemeClr val="accent2">
                  <a:alpha val="0"/>
                </a:schemeClr>
              </a:gs>
              <a:gs pos="80000">
                <a:schemeClr val="accent2">
                  <a:alpha val="85000"/>
                </a:schemeClr>
              </a:gs>
            </a:gsLst>
            <a:lin ang="600000" scaled="0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48336-2BE9-4949-8D04-37CB2FE05E4B}"/>
              </a:ext>
            </a:extLst>
          </p:cNvPr>
          <p:cNvSpPr/>
          <p:nvPr/>
        </p:nvSpPr>
        <p:spPr>
          <a:xfrm>
            <a:off x="6095995" y="3943772"/>
            <a:ext cx="1674668" cy="864097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76900"/>
              <a:gd name="connsiteY0" fmla="*/ 35509 h 908486"/>
              <a:gd name="connsiteX1" fmla="*/ 1659145 w 1676900"/>
              <a:gd name="connsiteY1" fmla="*/ 0 h 908486"/>
              <a:gd name="connsiteX2" fmla="*/ 1676900 w 1676900"/>
              <a:gd name="connsiteY2" fmla="*/ 855218 h 908486"/>
              <a:gd name="connsiteX3" fmla="*/ 0 w 1676900"/>
              <a:gd name="connsiteY3" fmla="*/ 908486 h 908486"/>
              <a:gd name="connsiteX4" fmla="*/ 0 w 1676900"/>
              <a:gd name="connsiteY4" fmla="*/ 35509 h 908486"/>
              <a:gd name="connsiteX0" fmla="*/ 0 w 1676900"/>
              <a:gd name="connsiteY0" fmla="*/ 35509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35509 h 855218"/>
              <a:gd name="connsiteX0" fmla="*/ 0 w 1676900"/>
              <a:gd name="connsiteY0" fmla="*/ 8876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8876 h 855218"/>
              <a:gd name="connsiteX0" fmla="*/ 8878 w 1685778"/>
              <a:gd name="connsiteY0" fmla="*/ 8876 h 855218"/>
              <a:gd name="connsiteX1" fmla="*/ 1668023 w 1685778"/>
              <a:gd name="connsiteY1" fmla="*/ 0 h 855218"/>
              <a:gd name="connsiteX2" fmla="*/ 1685778 w 1685778"/>
              <a:gd name="connsiteY2" fmla="*/ 855218 h 855218"/>
              <a:gd name="connsiteX3" fmla="*/ 0 w 1685778"/>
              <a:gd name="connsiteY3" fmla="*/ 153884 h 855218"/>
              <a:gd name="connsiteX4" fmla="*/ 8878 w 1685778"/>
              <a:gd name="connsiteY4" fmla="*/ 8876 h 855218"/>
              <a:gd name="connsiteX0" fmla="*/ 8878 w 1685778"/>
              <a:gd name="connsiteY0" fmla="*/ 26632 h 872974"/>
              <a:gd name="connsiteX1" fmla="*/ 1676901 w 1685778"/>
              <a:gd name="connsiteY1" fmla="*/ 0 h 872974"/>
              <a:gd name="connsiteX2" fmla="*/ 1685778 w 1685778"/>
              <a:gd name="connsiteY2" fmla="*/ 872974 h 872974"/>
              <a:gd name="connsiteX3" fmla="*/ 0 w 1685778"/>
              <a:gd name="connsiteY3" fmla="*/ 171640 h 872974"/>
              <a:gd name="connsiteX4" fmla="*/ 8878 w 1685778"/>
              <a:gd name="connsiteY4" fmla="*/ 26632 h 872974"/>
              <a:gd name="connsiteX0" fmla="*/ 8878 w 1694655"/>
              <a:gd name="connsiteY0" fmla="*/ 26632 h 801953"/>
              <a:gd name="connsiteX1" fmla="*/ 1676901 w 1694655"/>
              <a:gd name="connsiteY1" fmla="*/ 0 h 801953"/>
              <a:gd name="connsiteX2" fmla="*/ 1694655 w 1694655"/>
              <a:gd name="connsiteY2" fmla="*/ 801953 h 801953"/>
              <a:gd name="connsiteX3" fmla="*/ 0 w 1694655"/>
              <a:gd name="connsiteY3" fmla="*/ 171640 h 801953"/>
              <a:gd name="connsiteX4" fmla="*/ 8878 w 1694655"/>
              <a:gd name="connsiteY4" fmla="*/ 26632 h 801953"/>
              <a:gd name="connsiteX0" fmla="*/ 8878 w 1721288"/>
              <a:gd name="connsiteY0" fmla="*/ 26632 h 872974"/>
              <a:gd name="connsiteX1" fmla="*/ 1676901 w 1721288"/>
              <a:gd name="connsiteY1" fmla="*/ 0 h 872974"/>
              <a:gd name="connsiteX2" fmla="*/ 1721288 w 1721288"/>
              <a:gd name="connsiteY2" fmla="*/ 872974 h 872974"/>
              <a:gd name="connsiteX3" fmla="*/ 0 w 1721288"/>
              <a:gd name="connsiteY3" fmla="*/ 171640 h 872974"/>
              <a:gd name="connsiteX4" fmla="*/ 8878 w 1721288"/>
              <a:gd name="connsiteY4" fmla="*/ 26632 h 872974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76900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68023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901" h="864097">
                <a:moveTo>
                  <a:pt x="8878" y="26632"/>
                </a:moveTo>
                <a:lnTo>
                  <a:pt x="1676901" y="0"/>
                </a:lnTo>
                <a:cubicBezTo>
                  <a:pt x="1676901" y="285073"/>
                  <a:pt x="1659145" y="579024"/>
                  <a:pt x="1659145" y="864097"/>
                </a:cubicBezTo>
                <a:lnTo>
                  <a:pt x="0" y="171640"/>
                </a:lnTo>
                <a:lnTo>
                  <a:pt x="8878" y="26632"/>
                </a:lnTo>
                <a:close/>
              </a:path>
            </a:pathLst>
          </a:custGeom>
          <a:gradFill flip="none" rotWithShape="1">
            <a:gsLst>
              <a:gs pos="50000">
                <a:schemeClr val="accent2">
                  <a:alpha val="0"/>
                </a:schemeClr>
              </a:gs>
              <a:gs pos="80000">
                <a:schemeClr val="accent2">
                  <a:alpha val="85000"/>
                </a:schemeClr>
              </a:gs>
            </a:gsLst>
            <a:lin ang="600000" scaled="0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DB168D-6E81-4BD8-9D10-155CA15910EC}"/>
              </a:ext>
            </a:extLst>
          </p:cNvPr>
          <p:cNvSpPr/>
          <p:nvPr/>
        </p:nvSpPr>
        <p:spPr>
          <a:xfrm>
            <a:off x="7749974" y="2070701"/>
            <a:ext cx="4446000" cy="86409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0ED949F-5C5A-4AC7-9ED9-1821694B9B79}"/>
              </a:ext>
            </a:extLst>
          </p:cNvPr>
          <p:cNvSpPr/>
          <p:nvPr/>
        </p:nvSpPr>
        <p:spPr>
          <a:xfrm>
            <a:off x="6101906" y="2057256"/>
            <a:ext cx="1665801" cy="1822884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68022"/>
              <a:gd name="connsiteY0" fmla="*/ 1713390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13390 h 1849518"/>
              <a:gd name="connsiteX0" fmla="*/ 0 w 1668022"/>
              <a:gd name="connsiteY0" fmla="*/ 1713390 h 1787374"/>
              <a:gd name="connsiteX1" fmla="*/ 1650267 w 1668022"/>
              <a:gd name="connsiteY1" fmla="*/ 0 h 1787374"/>
              <a:gd name="connsiteX2" fmla="*/ 1668022 w 1668022"/>
              <a:gd name="connsiteY2" fmla="*/ 855218 h 1787374"/>
              <a:gd name="connsiteX3" fmla="*/ 26633 w 1668022"/>
              <a:gd name="connsiteY3" fmla="*/ 1787374 h 1787374"/>
              <a:gd name="connsiteX4" fmla="*/ 0 w 1668022"/>
              <a:gd name="connsiteY4" fmla="*/ 1713390 h 1787374"/>
              <a:gd name="connsiteX0" fmla="*/ 0 w 1668022"/>
              <a:gd name="connsiteY0" fmla="*/ 1713390 h 1805129"/>
              <a:gd name="connsiteX1" fmla="*/ 1650267 w 1668022"/>
              <a:gd name="connsiteY1" fmla="*/ 0 h 1805129"/>
              <a:gd name="connsiteX2" fmla="*/ 1668022 w 1668022"/>
              <a:gd name="connsiteY2" fmla="*/ 855218 h 1805129"/>
              <a:gd name="connsiteX3" fmla="*/ 35511 w 1668022"/>
              <a:gd name="connsiteY3" fmla="*/ 1805129 h 1805129"/>
              <a:gd name="connsiteX4" fmla="*/ 0 w 1668022"/>
              <a:gd name="connsiteY4" fmla="*/ 1713390 h 1805129"/>
              <a:gd name="connsiteX0" fmla="*/ 0 w 1668022"/>
              <a:gd name="connsiteY0" fmla="*/ 1713390 h 1822885"/>
              <a:gd name="connsiteX1" fmla="*/ 1650267 w 1668022"/>
              <a:gd name="connsiteY1" fmla="*/ 0 h 1822885"/>
              <a:gd name="connsiteX2" fmla="*/ 1668022 w 1668022"/>
              <a:gd name="connsiteY2" fmla="*/ 855218 h 1822885"/>
              <a:gd name="connsiteX3" fmla="*/ 35511 w 1668022"/>
              <a:gd name="connsiteY3" fmla="*/ 1822885 h 1822885"/>
              <a:gd name="connsiteX4" fmla="*/ 0 w 1668022"/>
              <a:gd name="connsiteY4" fmla="*/ 1713390 h 1822885"/>
              <a:gd name="connsiteX0" fmla="*/ 0 w 1668022"/>
              <a:gd name="connsiteY0" fmla="*/ 1702959 h 1812454"/>
              <a:gd name="connsiteX1" fmla="*/ 1657230 w 1668022"/>
              <a:gd name="connsiteY1" fmla="*/ 0 h 1812454"/>
              <a:gd name="connsiteX2" fmla="*/ 1668022 w 1668022"/>
              <a:gd name="connsiteY2" fmla="*/ 844787 h 1812454"/>
              <a:gd name="connsiteX3" fmla="*/ 35511 w 1668022"/>
              <a:gd name="connsiteY3" fmla="*/ 1812454 h 1812454"/>
              <a:gd name="connsiteX4" fmla="*/ 0 w 1668022"/>
              <a:gd name="connsiteY4" fmla="*/ 1702959 h 1812454"/>
              <a:gd name="connsiteX0" fmla="*/ 0 w 1668022"/>
              <a:gd name="connsiteY0" fmla="*/ 1720343 h 1829838"/>
              <a:gd name="connsiteX1" fmla="*/ 1664192 w 1668022"/>
              <a:gd name="connsiteY1" fmla="*/ 0 h 1829838"/>
              <a:gd name="connsiteX2" fmla="*/ 1668022 w 1668022"/>
              <a:gd name="connsiteY2" fmla="*/ 862171 h 1829838"/>
              <a:gd name="connsiteX3" fmla="*/ 35511 w 1668022"/>
              <a:gd name="connsiteY3" fmla="*/ 1829838 h 1829838"/>
              <a:gd name="connsiteX4" fmla="*/ 0 w 1668022"/>
              <a:gd name="connsiteY4" fmla="*/ 1720343 h 1829838"/>
              <a:gd name="connsiteX0" fmla="*/ 0 w 1668022"/>
              <a:gd name="connsiteY0" fmla="*/ 1713389 h 1822884"/>
              <a:gd name="connsiteX1" fmla="*/ 1664192 w 1668022"/>
              <a:gd name="connsiteY1" fmla="*/ 0 h 1822884"/>
              <a:gd name="connsiteX2" fmla="*/ 1668022 w 1668022"/>
              <a:gd name="connsiteY2" fmla="*/ 855217 h 1822884"/>
              <a:gd name="connsiteX3" fmla="*/ 35511 w 1668022"/>
              <a:gd name="connsiteY3" fmla="*/ 1822884 h 1822884"/>
              <a:gd name="connsiteX4" fmla="*/ 0 w 1668022"/>
              <a:gd name="connsiteY4" fmla="*/ 1713389 h 182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8022" h="1822884">
                <a:moveTo>
                  <a:pt x="0" y="1713389"/>
                </a:moveTo>
                <a:lnTo>
                  <a:pt x="1664192" y="0"/>
                </a:lnTo>
                <a:cubicBezTo>
                  <a:pt x="1665469" y="287390"/>
                  <a:pt x="1666745" y="567827"/>
                  <a:pt x="1668022" y="855217"/>
                </a:cubicBezTo>
                <a:lnTo>
                  <a:pt x="35511" y="1822884"/>
                </a:lnTo>
                <a:lnTo>
                  <a:pt x="0" y="1713389"/>
                </a:lnTo>
                <a:close/>
              </a:path>
            </a:pathLst>
          </a:custGeom>
          <a:gradFill flip="none" rotWithShape="1">
            <a:gsLst>
              <a:gs pos="35000">
                <a:schemeClr val="accent2">
                  <a:alpha val="0"/>
                </a:schemeClr>
              </a:gs>
              <a:gs pos="80000">
                <a:schemeClr val="accent2">
                  <a:alpha val="85000"/>
                </a:schemeClr>
              </a:gs>
            </a:gsLst>
            <a:lin ang="21000000" scaled="0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46717B-0749-4FB1-8FD2-BA9C3AEA786A}"/>
              </a:ext>
            </a:extLst>
          </p:cNvPr>
          <p:cNvSpPr/>
          <p:nvPr/>
        </p:nvSpPr>
        <p:spPr>
          <a:xfrm>
            <a:off x="7749974" y="3000262"/>
            <a:ext cx="4446000" cy="86409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604E-F2B1-47E6-A0BD-B3F29B931BEE}"/>
              </a:ext>
            </a:extLst>
          </p:cNvPr>
          <p:cNvSpPr/>
          <p:nvPr/>
        </p:nvSpPr>
        <p:spPr>
          <a:xfrm>
            <a:off x="7749974" y="3943270"/>
            <a:ext cx="4446000" cy="86409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A29B1C-6602-4C8D-B596-6F8F95DECF04}"/>
              </a:ext>
            </a:extLst>
          </p:cNvPr>
          <p:cNvSpPr/>
          <p:nvPr/>
        </p:nvSpPr>
        <p:spPr>
          <a:xfrm>
            <a:off x="7749974" y="4872831"/>
            <a:ext cx="4446000" cy="86409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1CAFE70-A120-4719-BAFF-FD57CBAA2369}"/>
              </a:ext>
            </a:extLst>
          </p:cNvPr>
          <p:cNvSpPr/>
          <p:nvPr/>
        </p:nvSpPr>
        <p:spPr>
          <a:xfrm>
            <a:off x="6091073" y="3003466"/>
            <a:ext cx="1683533" cy="1002679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778" h="1002679">
                <a:moveTo>
                  <a:pt x="0" y="905521"/>
                </a:moveTo>
                <a:lnTo>
                  <a:pt x="1668023" y="0"/>
                </a:lnTo>
                <a:lnTo>
                  <a:pt x="1685778" y="855218"/>
                </a:lnTo>
                <a:lnTo>
                  <a:pt x="8878" y="908486"/>
                </a:lnTo>
                <a:cubicBezTo>
                  <a:pt x="8878" y="573106"/>
                  <a:pt x="0" y="1240901"/>
                  <a:pt x="0" y="905521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2">
                  <a:alpha val="0"/>
                </a:schemeClr>
              </a:gs>
              <a:gs pos="80000">
                <a:schemeClr val="accent2">
                  <a:alpha val="85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1CBBA2F4-D075-4E13-B053-D1E954E12AF8}"/>
              </a:ext>
            </a:extLst>
          </p:cNvPr>
          <p:cNvSpPr/>
          <p:nvPr/>
        </p:nvSpPr>
        <p:spPr>
          <a:xfrm flipH="1">
            <a:off x="4427706" y="4150782"/>
            <a:ext cx="1674854" cy="1571412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76900"/>
              <a:gd name="connsiteY0" fmla="*/ 35509 h 908486"/>
              <a:gd name="connsiteX1" fmla="*/ 1659145 w 1676900"/>
              <a:gd name="connsiteY1" fmla="*/ 0 h 908486"/>
              <a:gd name="connsiteX2" fmla="*/ 1676900 w 1676900"/>
              <a:gd name="connsiteY2" fmla="*/ 855218 h 908486"/>
              <a:gd name="connsiteX3" fmla="*/ 0 w 1676900"/>
              <a:gd name="connsiteY3" fmla="*/ 908486 h 908486"/>
              <a:gd name="connsiteX4" fmla="*/ 0 w 1676900"/>
              <a:gd name="connsiteY4" fmla="*/ 35509 h 908486"/>
              <a:gd name="connsiteX0" fmla="*/ 0 w 1676900"/>
              <a:gd name="connsiteY0" fmla="*/ 35509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35509 h 855218"/>
              <a:gd name="connsiteX0" fmla="*/ 0 w 1676900"/>
              <a:gd name="connsiteY0" fmla="*/ 8876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8876 h 855218"/>
              <a:gd name="connsiteX0" fmla="*/ 8878 w 1685778"/>
              <a:gd name="connsiteY0" fmla="*/ 8876 h 855218"/>
              <a:gd name="connsiteX1" fmla="*/ 1668023 w 1685778"/>
              <a:gd name="connsiteY1" fmla="*/ 0 h 855218"/>
              <a:gd name="connsiteX2" fmla="*/ 1685778 w 1685778"/>
              <a:gd name="connsiteY2" fmla="*/ 855218 h 855218"/>
              <a:gd name="connsiteX3" fmla="*/ 0 w 1685778"/>
              <a:gd name="connsiteY3" fmla="*/ 153884 h 855218"/>
              <a:gd name="connsiteX4" fmla="*/ 8878 w 1685778"/>
              <a:gd name="connsiteY4" fmla="*/ 8876 h 855218"/>
              <a:gd name="connsiteX0" fmla="*/ 8878 w 1685778"/>
              <a:gd name="connsiteY0" fmla="*/ 26632 h 872974"/>
              <a:gd name="connsiteX1" fmla="*/ 1676901 w 1685778"/>
              <a:gd name="connsiteY1" fmla="*/ 0 h 872974"/>
              <a:gd name="connsiteX2" fmla="*/ 1685778 w 1685778"/>
              <a:gd name="connsiteY2" fmla="*/ 872974 h 872974"/>
              <a:gd name="connsiteX3" fmla="*/ 0 w 1685778"/>
              <a:gd name="connsiteY3" fmla="*/ 171640 h 872974"/>
              <a:gd name="connsiteX4" fmla="*/ 8878 w 1685778"/>
              <a:gd name="connsiteY4" fmla="*/ 26632 h 872974"/>
              <a:gd name="connsiteX0" fmla="*/ 8878 w 1694655"/>
              <a:gd name="connsiteY0" fmla="*/ 26632 h 801953"/>
              <a:gd name="connsiteX1" fmla="*/ 1676901 w 1694655"/>
              <a:gd name="connsiteY1" fmla="*/ 0 h 801953"/>
              <a:gd name="connsiteX2" fmla="*/ 1694655 w 1694655"/>
              <a:gd name="connsiteY2" fmla="*/ 801953 h 801953"/>
              <a:gd name="connsiteX3" fmla="*/ 0 w 1694655"/>
              <a:gd name="connsiteY3" fmla="*/ 171640 h 801953"/>
              <a:gd name="connsiteX4" fmla="*/ 8878 w 1694655"/>
              <a:gd name="connsiteY4" fmla="*/ 26632 h 801953"/>
              <a:gd name="connsiteX0" fmla="*/ 8878 w 1721288"/>
              <a:gd name="connsiteY0" fmla="*/ 26632 h 872974"/>
              <a:gd name="connsiteX1" fmla="*/ 1676901 w 1721288"/>
              <a:gd name="connsiteY1" fmla="*/ 0 h 872974"/>
              <a:gd name="connsiteX2" fmla="*/ 1721288 w 1721288"/>
              <a:gd name="connsiteY2" fmla="*/ 872974 h 872974"/>
              <a:gd name="connsiteX3" fmla="*/ 0 w 1721288"/>
              <a:gd name="connsiteY3" fmla="*/ 171640 h 872974"/>
              <a:gd name="connsiteX4" fmla="*/ 8878 w 1721288"/>
              <a:gd name="connsiteY4" fmla="*/ 26632 h 872974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76900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68023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997262"/>
              <a:gd name="connsiteX1" fmla="*/ 1676901 w 1676901"/>
              <a:gd name="connsiteY1" fmla="*/ 0 h 997262"/>
              <a:gd name="connsiteX2" fmla="*/ 1641390 w 1676901"/>
              <a:gd name="connsiteY2" fmla="*/ 997262 h 997262"/>
              <a:gd name="connsiteX3" fmla="*/ 0 w 1676901"/>
              <a:gd name="connsiteY3" fmla="*/ 171640 h 997262"/>
              <a:gd name="connsiteX4" fmla="*/ 8878 w 1676901"/>
              <a:gd name="connsiteY4" fmla="*/ 26632 h 997262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50267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35118"/>
              <a:gd name="connsiteX1" fmla="*/ 1676901 w 1676901"/>
              <a:gd name="connsiteY1" fmla="*/ 0 h 935118"/>
              <a:gd name="connsiteX2" fmla="*/ 1668023 w 1676901"/>
              <a:gd name="connsiteY2" fmla="*/ 935118 h 935118"/>
              <a:gd name="connsiteX3" fmla="*/ 0 w 1676901"/>
              <a:gd name="connsiteY3" fmla="*/ 171640 h 935118"/>
              <a:gd name="connsiteX4" fmla="*/ 8878 w 1676901"/>
              <a:gd name="connsiteY4" fmla="*/ 26632 h 935118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59145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68023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642156"/>
              <a:gd name="connsiteX1" fmla="*/ 1676901 w 1676901"/>
              <a:gd name="connsiteY1" fmla="*/ 0 h 642156"/>
              <a:gd name="connsiteX2" fmla="*/ 1659145 w 1676901"/>
              <a:gd name="connsiteY2" fmla="*/ 642156 h 642156"/>
              <a:gd name="connsiteX3" fmla="*/ 0 w 1676901"/>
              <a:gd name="connsiteY3" fmla="*/ 171640 h 642156"/>
              <a:gd name="connsiteX4" fmla="*/ 8878 w 1676901"/>
              <a:gd name="connsiteY4" fmla="*/ 26632 h 64215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59145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72975"/>
              <a:gd name="connsiteX1" fmla="*/ 1676901 w 1676901"/>
              <a:gd name="connsiteY1" fmla="*/ 0 h 872975"/>
              <a:gd name="connsiteX2" fmla="*/ 1668022 w 1676901"/>
              <a:gd name="connsiteY2" fmla="*/ 872975 h 872975"/>
              <a:gd name="connsiteX3" fmla="*/ 0 w 1676901"/>
              <a:gd name="connsiteY3" fmla="*/ 171640 h 872975"/>
              <a:gd name="connsiteX4" fmla="*/ 8878 w 1676901"/>
              <a:gd name="connsiteY4" fmla="*/ 26632 h 872975"/>
              <a:gd name="connsiteX0" fmla="*/ 0 w 1676901"/>
              <a:gd name="connsiteY0" fmla="*/ 0 h 1618700"/>
              <a:gd name="connsiteX1" fmla="*/ 1676901 w 1676901"/>
              <a:gd name="connsiteY1" fmla="*/ 745725 h 1618700"/>
              <a:gd name="connsiteX2" fmla="*/ 1668022 w 1676901"/>
              <a:gd name="connsiteY2" fmla="*/ 1618700 h 1618700"/>
              <a:gd name="connsiteX3" fmla="*/ 0 w 1676901"/>
              <a:gd name="connsiteY3" fmla="*/ 917365 h 1618700"/>
              <a:gd name="connsiteX4" fmla="*/ 0 w 1676901"/>
              <a:gd name="connsiteY4" fmla="*/ 0 h 1618700"/>
              <a:gd name="connsiteX0" fmla="*/ 0 w 1676901"/>
              <a:gd name="connsiteY0" fmla="*/ 0 h 1618700"/>
              <a:gd name="connsiteX1" fmla="*/ 1676901 w 1676901"/>
              <a:gd name="connsiteY1" fmla="*/ 745725 h 1618700"/>
              <a:gd name="connsiteX2" fmla="*/ 1668022 w 1676901"/>
              <a:gd name="connsiteY2" fmla="*/ 1618700 h 1618700"/>
              <a:gd name="connsiteX3" fmla="*/ 0 w 1676901"/>
              <a:gd name="connsiteY3" fmla="*/ 100620 h 1618700"/>
              <a:gd name="connsiteX4" fmla="*/ 0 w 1676901"/>
              <a:gd name="connsiteY4" fmla="*/ 0 h 161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901" h="1618700">
                <a:moveTo>
                  <a:pt x="0" y="0"/>
                </a:moveTo>
                <a:lnTo>
                  <a:pt x="1676901" y="745725"/>
                </a:lnTo>
                <a:cubicBezTo>
                  <a:pt x="1676901" y="1030798"/>
                  <a:pt x="1668022" y="1333627"/>
                  <a:pt x="1668022" y="1618700"/>
                </a:cubicBezTo>
                <a:lnTo>
                  <a:pt x="0" y="10062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5000">
                <a:schemeClr val="accent3">
                  <a:alpha val="0"/>
                </a:schemeClr>
              </a:gs>
              <a:gs pos="80000">
                <a:schemeClr val="accent3">
                  <a:alpha val="85000"/>
                </a:schemeClr>
              </a:gs>
            </a:gsLst>
            <a:lin ang="600000" scaled="0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D8BF0AE3-CDEB-4788-9481-2F13FE7F7608}"/>
              </a:ext>
            </a:extLst>
          </p:cNvPr>
          <p:cNvSpPr/>
          <p:nvPr/>
        </p:nvSpPr>
        <p:spPr>
          <a:xfrm flipH="1">
            <a:off x="4436576" y="3960145"/>
            <a:ext cx="1674854" cy="864097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76900"/>
              <a:gd name="connsiteY0" fmla="*/ 35509 h 908486"/>
              <a:gd name="connsiteX1" fmla="*/ 1659145 w 1676900"/>
              <a:gd name="connsiteY1" fmla="*/ 0 h 908486"/>
              <a:gd name="connsiteX2" fmla="*/ 1676900 w 1676900"/>
              <a:gd name="connsiteY2" fmla="*/ 855218 h 908486"/>
              <a:gd name="connsiteX3" fmla="*/ 0 w 1676900"/>
              <a:gd name="connsiteY3" fmla="*/ 908486 h 908486"/>
              <a:gd name="connsiteX4" fmla="*/ 0 w 1676900"/>
              <a:gd name="connsiteY4" fmla="*/ 35509 h 908486"/>
              <a:gd name="connsiteX0" fmla="*/ 0 w 1676900"/>
              <a:gd name="connsiteY0" fmla="*/ 35509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35509 h 855218"/>
              <a:gd name="connsiteX0" fmla="*/ 0 w 1676900"/>
              <a:gd name="connsiteY0" fmla="*/ 8876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8876 h 855218"/>
              <a:gd name="connsiteX0" fmla="*/ 8878 w 1685778"/>
              <a:gd name="connsiteY0" fmla="*/ 8876 h 855218"/>
              <a:gd name="connsiteX1" fmla="*/ 1668023 w 1685778"/>
              <a:gd name="connsiteY1" fmla="*/ 0 h 855218"/>
              <a:gd name="connsiteX2" fmla="*/ 1685778 w 1685778"/>
              <a:gd name="connsiteY2" fmla="*/ 855218 h 855218"/>
              <a:gd name="connsiteX3" fmla="*/ 0 w 1685778"/>
              <a:gd name="connsiteY3" fmla="*/ 153884 h 855218"/>
              <a:gd name="connsiteX4" fmla="*/ 8878 w 1685778"/>
              <a:gd name="connsiteY4" fmla="*/ 8876 h 855218"/>
              <a:gd name="connsiteX0" fmla="*/ 8878 w 1685778"/>
              <a:gd name="connsiteY0" fmla="*/ 26632 h 872974"/>
              <a:gd name="connsiteX1" fmla="*/ 1676901 w 1685778"/>
              <a:gd name="connsiteY1" fmla="*/ 0 h 872974"/>
              <a:gd name="connsiteX2" fmla="*/ 1685778 w 1685778"/>
              <a:gd name="connsiteY2" fmla="*/ 872974 h 872974"/>
              <a:gd name="connsiteX3" fmla="*/ 0 w 1685778"/>
              <a:gd name="connsiteY3" fmla="*/ 171640 h 872974"/>
              <a:gd name="connsiteX4" fmla="*/ 8878 w 1685778"/>
              <a:gd name="connsiteY4" fmla="*/ 26632 h 872974"/>
              <a:gd name="connsiteX0" fmla="*/ 8878 w 1694655"/>
              <a:gd name="connsiteY0" fmla="*/ 26632 h 801953"/>
              <a:gd name="connsiteX1" fmla="*/ 1676901 w 1694655"/>
              <a:gd name="connsiteY1" fmla="*/ 0 h 801953"/>
              <a:gd name="connsiteX2" fmla="*/ 1694655 w 1694655"/>
              <a:gd name="connsiteY2" fmla="*/ 801953 h 801953"/>
              <a:gd name="connsiteX3" fmla="*/ 0 w 1694655"/>
              <a:gd name="connsiteY3" fmla="*/ 171640 h 801953"/>
              <a:gd name="connsiteX4" fmla="*/ 8878 w 1694655"/>
              <a:gd name="connsiteY4" fmla="*/ 26632 h 801953"/>
              <a:gd name="connsiteX0" fmla="*/ 8878 w 1721288"/>
              <a:gd name="connsiteY0" fmla="*/ 26632 h 872974"/>
              <a:gd name="connsiteX1" fmla="*/ 1676901 w 1721288"/>
              <a:gd name="connsiteY1" fmla="*/ 0 h 872974"/>
              <a:gd name="connsiteX2" fmla="*/ 1721288 w 1721288"/>
              <a:gd name="connsiteY2" fmla="*/ 872974 h 872974"/>
              <a:gd name="connsiteX3" fmla="*/ 0 w 1721288"/>
              <a:gd name="connsiteY3" fmla="*/ 171640 h 872974"/>
              <a:gd name="connsiteX4" fmla="*/ 8878 w 1721288"/>
              <a:gd name="connsiteY4" fmla="*/ 26632 h 872974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76900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68023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901" h="864097">
                <a:moveTo>
                  <a:pt x="8878" y="26632"/>
                </a:moveTo>
                <a:lnTo>
                  <a:pt x="1676901" y="0"/>
                </a:lnTo>
                <a:cubicBezTo>
                  <a:pt x="1676901" y="285073"/>
                  <a:pt x="1659145" y="579024"/>
                  <a:pt x="1659145" y="864097"/>
                </a:cubicBezTo>
                <a:lnTo>
                  <a:pt x="0" y="171640"/>
                </a:lnTo>
                <a:lnTo>
                  <a:pt x="8878" y="26632"/>
                </a:lnTo>
                <a:close/>
              </a:path>
            </a:pathLst>
          </a:custGeom>
          <a:gradFill flip="none" rotWithShape="1">
            <a:gsLst>
              <a:gs pos="50000">
                <a:schemeClr val="accent3">
                  <a:alpha val="0"/>
                </a:schemeClr>
              </a:gs>
              <a:gs pos="80000">
                <a:schemeClr val="accent3">
                  <a:alpha val="85000"/>
                </a:schemeClr>
              </a:gs>
            </a:gsLst>
            <a:lin ang="600000" scaled="0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71FA47-956A-4CAF-A114-C299B703B636}"/>
              </a:ext>
            </a:extLst>
          </p:cNvPr>
          <p:cNvSpPr/>
          <p:nvPr/>
        </p:nvSpPr>
        <p:spPr>
          <a:xfrm rot="10800000" flipH="1">
            <a:off x="2020" y="2073627"/>
            <a:ext cx="4446000" cy="86409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A775C0AC-1774-4DCE-94E4-F229336FCDD0}"/>
              </a:ext>
            </a:extLst>
          </p:cNvPr>
          <p:cNvSpPr/>
          <p:nvPr/>
        </p:nvSpPr>
        <p:spPr>
          <a:xfrm flipH="1">
            <a:off x="4437148" y="2066674"/>
            <a:ext cx="1668367" cy="1829838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68022"/>
              <a:gd name="connsiteY0" fmla="*/ 1713390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13390 h 1849518"/>
              <a:gd name="connsiteX0" fmla="*/ 0 w 1668022"/>
              <a:gd name="connsiteY0" fmla="*/ 1713390 h 1787374"/>
              <a:gd name="connsiteX1" fmla="*/ 1650267 w 1668022"/>
              <a:gd name="connsiteY1" fmla="*/ 0 h 1787374"/>
              <a:gd name="connsiteX2" fmla="*/ 1668022 w 1668022"/>
              <a:gd name="connsiteY2" fmla="*/ 855218 h 1787374"/>
              <a:gd name="connsiteX3" fmla="*/ 26633 w 1668022"/>
              <a:gd name="connsiteY3" fmla="*/ 1787374 h 1787374"/>
              <a:gd name="connsiteX4" fmla="*/ 0 w 1668022"/>
              <a:gd name="connsiteY4" fmla="*/ 1713390 h 1787374"/>
              <a:gd name="connsiteX0" fmla="*/ 0 w 1668022"/>
              <a:gd name="connsiteY0" fmla="*/ 1713390 h 1805129"/>
              <a:gd name="connsiteX1" fmla="*/ 1650267 w 1668022"/>
              <a:gd name="connsiteY1" fmla="*/ 0 h 1805129"/>
              <a:gd name="connsiteX2" fmla="*/ 1668022 w 1668022"/>
              <a:gd name="connsiteY2" fmla="*/ 855218 h 1805129"/>
              <a:gd name="connsiteX3" fmla="*/ 35511 w 1668022"/>
              <a:gd name="connsiteY3" fmla="*/ 1805129 h 1805129"/>
              <a:gd name="connsiteX4" fmla="*/ 0 w 1668022"/>
              <a:gd name="connsiteY4" fmla="*/ 1713390 h 1805129"/>
              <a:gd name="connsiteX0" fmla="*/ 0 w 1668022"/>
              <a:gd name="connsiteY0" fmla="*/ 1713390 h 1822885"/>
              <a:gd name="connsiteX1" fmla="*/ 1650267 w 1668022"/>
              <a:gd name="connsiteY1" fmla="*/ 0 h 1822885"/>
              <a:gd name="connsiteX2" fmla="*/ 1668022 w 1668022"/>
              <a:gd name="connsiteY2" fmla="*/ 855218 h 1822885"/>
              <a:gd name="connsiteX3" fmla="*/ 35511 w 1668022"/>
              <a:gd name="connsiteY3" fmla="*/ 1822885 h 1822885"/>
              <a:gd name="connsiteX4" fmla="*/ 0 w 1668022"/>
              <a:gd name="connsiteY4" fmla="*/ 1713390 h 1822885"/>
              <a:gd name="connsiteX0" fmla="*/ 0 w 1668022"/>
              <a:gd name="connsiteY0" fmla="*/ 1720343 h 1829838"/>
              <a:gd name="connsiteX1" fmla="*/ 1660710 w 1668022"/>
              <a:gd name="connsiteY1" fmla="*/ 0 h 1829838"/>
              <a:gd name="connsiteX2" fmla="*/ 1668022 w 1668022"/>
              <a:gd name="connsiteY2" fmla="*/ 862171 h 1829838"/>
              <a:gd name="connsiteX3" fmla="*/ 35511 w 1668022"/>
              <a:gd name="connsiteY3" fmla="*/ 1829838 h 1829838"/>
              <a:gd name="connsiteX4" fmla="*/ 0 w 1668022"/>
              <a:gd name="connsiteY4" fmla="*/ 1720343 h 1829838"/>
              <a:gd name="connsiteX0" fmla="*/ 0 w 1670406"/>
              <a:gd name="connsiteY0" fmla="*/ 1720343 h 1829838"/>
              <a:gd name="connsiteX1" fmla="*/ 1669865 w 1670406"/>
              <a:gd name="connsiteY1" fmla="*/ 0 h 1829838"/>
              <a:gd name="connsiteX2" fmla="*/ 1668022 w 1670406"/>
              <a:gd name="connsiteY2" fmla="*/ 862171 h 1829838"/>
              <a:gd name="connsiteX3" fmla="*/ 35511 w 1670406"/>
              <a:gd name="connsiteY3" fmla="*/ 1829838 h 1829838"/>
              <a:gd name="connsiteX4" fmla="*/ 0 w 1670406"/>
              <a:gd name="connsiteY4" fmla="*/ 1720343 h 182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0406" h="1829838">
                <a:moveTo>
                  <a:pt x="0" y="1720343"/>
                </a:moveTo>
                <a:lnTo>
                  <a:pt x="1669865" y="0"/>
                </a:lnTo>
                <a:cubicBezTo>
                  <a:pt x="1672302" y="287390"/>
                  <a:pt x="1665585" y="574781"/>
                  <a:pt x="1668022" y="862171"/>
                </a:cubicBezTo>
                <a:lnTo>
                  <a:pt x="35511" y="1829838"/>
                </a:lnTo>
                <a:lnTo>
                  <a:pt x="0" y="1720343"/>
                </a:lnTo>
                <a:close/>
              </a:path>
            </a:pathLst>
          </a:custGeom>
          <a:gradFill flip="none" rotWithShape="1">
            <a:gsLst>
              <a:gs pos="35000">
                <a:schemeClr val="accent3">
                  <a:alpha val="0"/>
                </a:schemeClr>
              </a:gs>
              <a:gs pos="80000">
                <a:schemeClr val="accent3">
                  <a:alpha val="85000"/>
                </a:schemeClr>
              </a:gs>
            </a:gsLst>
            <a:lin ang="210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7C6596-4449-45D0-A8DD-A3CCD8B40D09}"/>
              </a:ext>
            </a:extLst>
          </p:cNvPr>
          <p:cNvSpPr/>
          <p:nvPr/>
        </p:nvSpPr>
        <p:spPr>
          <a:xfrm rot="10800000" flipH="1">
            <a:off x="2021" y="3030082"/>
            <a:ext cx="4446000" cy="84267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2C74A4-76BE-4D74-9A9A-FF8D2A8F395A}"/>
              </a:ext>
            </a:extLst>
          </p:cNvPr>
          <p:cNvSpPr/>
          <p:nvPr/>
        </p:nvSpPr>
        <p:spPr>
          <a:xfrm rot="10800000" flipH="1">
            <a:off x="11257" y="3959643"/>
            <a:ext cx="4446000" cy="86409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A51602-A842-43F1-B385-F88135422369}"/>
              </a:ext>
            </a:extLst>
          </p:cNvPr>
          <p:cNvSpPr/>
          <p:nvPr/>
        </p:nvSpPr>
        <p:spPr>
          <a:xfrm rot="10800000" flipH="1">
            <a:off x="11257" y="4875757"/>
            <a:ext cx="4446000" cy="83924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E0098728-CB34-4D0A-8D9B-1942EB5BB9AB}"/>
              </a:ext>
            </a:extLst>
          </p:cNvPr>
          <p:cNvSpPr/>
          <p:nvPr/>
        </p:nvSpPr>
        <p:spPr>
          <a:xfrm flipH="1">
            <a:off x="4432623" y="3019839"/>
            <a:ext cx="1683720" cy="1002679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85778"/>
              <a:gd name="connsiteY0" fmla="*/ 905521 h 1002679"/>
              <a:gd name="connsiteX1" fmla="*/ 1678467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778" h="1002679">
                <a:moveTo>
                  <a:pt x="0" y="905521"/>
                </a:moveTo>
                <a:lnTo>
                  <a:pt x="1678467" y="0"/>
                </a:lnTo>
                <a:lnTo>
                  <a:pt x="1685778" y="855218"/>
                </a:lnTo>
                <a:lnTo>
                  <a:pt x="8878" y="908486"/>
                </a:lnTo>
                <a:cubicBezTo>
                  <a:pt x="8878" y="573106"/>
                  <a:pt x="0" y="1240901"/>
                  <a:pt x="0" y="905521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3">
                  <a:alpha val="0"/>
                </a:schemeClr>
              </a:gs>
              <a:gs pos="80000">
                <a:schemeClr val="accent3">
                  <a:alpha val="85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CBB354-A388-49DF-A0D5-D49D8180D48C}"/>
              </a:ext>
            </a:extLst>
          </p:cNvPr>
          <p:cNvSpPr txBox="1"/>
          <p:nvPr/>
        </p:nvSpPr>
        <p:spPr>
          <a:xfrm>
            <a:off x="7749975" y="2143268"/>
            <a:ext cx="4442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Também conhecida por imunodeficiência adquirida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49CC5-87B1-4053-B70E-9B863543E147}"/>
              </a:ext>
            </a:extLst>
          </p:cNvPr>
          <p:cNvSpPr txBox="1"/>
          <p:nvPr/>
        </p:nvSpPr>
        <p:spPr>
          <a:xfrm>
            <a:off x="7774606" y="3224542"/>
            <a:ext cx="4417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Adquirem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-se 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durante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a 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vida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C22DCD-4ED7-441C-AAB6-B248696DF21F}"/>
              </a:ext>
            </a:extLst>
          </p:cNvPr>
          <p:cNvSpPr txBox="1"/>
          <p:nvPr/>
        </p:nvSpPr>
        <p:spPr>
          <a:xfrm>
            <a:off x="7767707" y="3978232"/>
            <a:ext cx="44242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Resultam por norma do uso de certos fármacos.</a:t>
            </a:r>
            <a:endParaRPr kumimoji="0" lang="ko-KR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Também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podem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ser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o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resultado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de outros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distúrbios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de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saúde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como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a diabetes </a:t>
            </a:r>
            <a:r>
              <a:rPr kumimoji="0" lang="en-US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ou</a:t>
            </a: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o HIV</a:t>
            </a:r>
            <a:endParaRPr kumimoji="0" lang="ko-KR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374377-EFFC-4A18-A1A2-3CAEA4D1B61C}"/>
              </a:ext>
            </a:extLst>
          </p:cNvPr>
          <p:cNvSpPr txBox="1"/>
          <p:nvPr/>
        </p:nvSpPr>
        <p:spPr>
          <a:xfrm>
            <a:off x="7752595" y="4997500"/>
            <a:ext cx="443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São mais comuns do que as imunodeficiências primárias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6F509E-3C6E-4092-898A-B4F4157255CF}"/>
              </a:ext>
            </a:extLst>
          </p:cNvPr>
          <p:cNvSpPr txBox="1"/>
          <p:nvPr/>
        </p:nvSpPr>
        <p:spPr>
          <a:xfrm>
            <a:off x="-9854" y="2127883"/>
            <a:ext cx="4415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Também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conhecida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por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imunodeficiência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congénita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47529D-74CB-4A93-8915-32D3B86FDED1}"/>
              </a:ext>
            </a:extLst>
          </p:cNvPr>
          <p:cNvSpPr txBox="1"/>
          <p:nvPr/>
        </p:nvSpPr>
        <p:spPr>
          <a:xfrm>
            <a:off x="215153" y="3236977"/>
            <a:ext cx="3989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São hereditárias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BE9C7A-CFB5-43C9-B40F-B2CBC36B5E0D}"/>
              </a:ext>
            </a:extLst>
          </p:cNvPr>
          <p:cNvSpPr txBox="1"/>
          <p:nvPr/>
        </p:nvSpPr>
        <p:spPr>
          <a:xfrm>
            <a:off x="-9854" y="4000160"/>
            <a:ext cx="44323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Manifestam-se durante os primeiros anos de vida</a:t>
            </a:r>
            <a:r>
              <a:rPr kumimoji="0" lang="pt-PT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.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Há casos mais invulgares em que só se revelam durante a idade adulta</a:t>
            </a:r>
            <a:endParaRPr kumimoji="0" lang="ko-KR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961ADF-6ECE-4475-A09D-FD4A8DBEB83B}"/>
              </a:ext>
            </a:extLst>
          </p:cNvPr>
          <p:cNvSpPr txBox="1"/>
          <p:nvPr/>
        </p:nvSpPr>
        <p:spPr>
          <a:xfrm>
            <a:off x="11254" y="5040223"/>
            <a:ext cx="4446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Existem mais de 100 tipos de imunodeficiência primária, todos são relativamente raros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8FE2C4-950A-463E-82CE-E00F16D8FB94}"/>
              </a:ext>
            </a:extLst>
          </p:cNvPr>
          <p:cNvGrpSpPr/>
          <p:nvPr/>
        </p:nvGrpSpPr>
        <p:grpSpPr>
          <a:xfrm>
            <a:off x="4973772" y="2797798"/>
            <a:ext cx="2237674" cy="2237674"/>
            <a:chOff x="3467528" y="2657377"/>
            <a:chExt cx="2237674" cy="223767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DD5056A-8CBE-4D9E-8B2D-0889DA93DA1A}"/>
                </a:ext>
              </a:extLst>
            </p:cNvPr>
            <p:cNvGrpSpPr/>
            <p:nvPr/>
          </p:nvGrpSpPr>
          <p:grpSpPr>
            <a:xfrm>
              <a:off x="3467528" y="2657377"/>
              <a:ext cx="2237674" cy="2237674"/>
              <a:chOff x="3436380" y="2612003"/>
              <a:chExt cx="2237674" cy="223767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F082F3C-A7E1-4E2D-917C-3676E3D14AA6}"/>
                  </a:ext>
                </a:extLst>
              </p:cNvPr>
              <p:cNvSpPr/>
              <p:nvPr/>
            </p:nvSpPr>
            <p:spPr>
              <a:xfrm>
                <a:off x="3436380" y="2612003"/>
                <a:ext cx="2237674" cy="2237674"/>
              </a:xfrm>
              <a:prstGeom prst="ellipse">
                <a:avLst/>
              </a:prstGeom>
              <a:solidFill>
                <a:schemeClr val="bg1">
                  <a:alpha val="57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9F5DEF4-C0BC-4A94-8E28-C1AD9371FA89}"/>
                  </a:ext>
                </a:extLst>
              </p:cNvPr>
              <p:cNvSpPr/>
              <p:nvPr/>
            </p:nvSpPr>
            <p:spPr>
              <a:xfrm>
                <a:off x="3914050" y="3089673"/>
                <a:ext cx="1282335" cy="1282335"/>
              </a:xfrm>
              <a:prstGeom prst="ellipse">
                <a:avLst/>
              </a:prstGeom>
              <a:solidFill>
                <a:srgbClr val="FEC6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B8B79D0-EFAE-4AAA-9BEA-63FD773139FC}"/>
                </a:ext>
              </a:extLst>
            </p:cNvPr>
            <p:cNvSpPr/>
            <p:nvPr/>
          </p:nvSpPr>
          <p:spPr>
            <a:xfrm>
              <a:off x="3695636" y="2885485"/>
              <a:ext cx="1781460" cy="1781460"/>
            </a:xfrm>
            <a:prstGeom prst="ellipse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3912955" y="3617333"/>
            <a:ext cx="439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Primárias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3882376" y="3616320"/>
            <a:ext cx="4417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Secundárias</a:t>
            </a:r>
          </a:p>
        </p:txBody>
      </p:sp>
      <p:sp>
        <p:nvSpPr>
          <p:cNvPr id="12" name="Triângulo isósceles 11"/>
          <p:cNvSpPr/>
          <p:nvPr/>
        </p:nvSpPr>
        <p:spPr>
          <a:xfrm>
            <a:off x="5728446" y="3603811"/>
            <a:ext cx="746577" cy="2672215"/>
          </a:xfrm>
          <a:prstGeom prst="triangle">
            <a:avLst/>
          </a:prstGeom>
          <a:gradFill flip="none" rotWithShape="1">
            <a:gsLst>
              <a:gs pos="52000">
                <a:schemeClr val="accent3">
                  <a:alpha val="0"/>
                  <a:lumMod val="100000"/>
                </a:schemeClr>
              </a:gs>
              <a:gs pos="66000">
                <a:srgbClr val="00B0F0"/>
              </a:gs>
            </a:gsLst>
            <a:lin ang="5400000" scaled="1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166922" y="6214994"/>
            <a:ext cx="7889014" cy="67298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166922" y="6276027"/>
            <a:ext cx="7889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Algumas imunodeficiências encurtam a expectativa de vida, outras podem ser controladas através de medicação e outras podem ainda desaparecer com ou sem tratamento</a:t>
            </a:r>
            <a:endParaRPr kumimoji="0" lang="ko-KR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973772" y="3603858"/>
            <a:ext cx="2236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FEC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Ambas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srgbClr val="FEC6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5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-0.31953 -0.309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0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3168 -0.3113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7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20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2523 L -0.37604 0.380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2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2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7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7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2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2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7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7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2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2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77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87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2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2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27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37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2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645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" grpId="0"/>
      <p:bldP spid="3" grpId="1"/>
      <p:bldP spid="35" grpId="0"/>
      <p:bldP spid="35" grpId="1"/>
      <p:bldP spid="12" grpId="0" animBg="1"/>
      <p:bldP spid="21" grpId="0" animBg="1"/>
      <p:bldP spid="24" grpId="0"/>
      <p:bldP spid="24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: Top Corners Rounded 246">
            <a:extLst>
              <a:ext uri="{FF2B5EF4-FFF2-40B4-BE49-F238E27FC236}">
                <a16:creationId xmlns:a16="http://schemas.microsoft.com/office/drawing/2014/main" id="{2573B5BF-096F-4A66-B0B5-F31C42151791}"/>
              </a:ext>
            </a:extLst>
          </p:cNvPr>
          <p:cNvSpPr/>
          <p:nvPr/>
        </p:nvSpPr>
        <p:spPr>
          <a:xfrm rot="5400000">
            <a:off x="7402183" y="-531694"/>
            <a:ext cx="1646881" cy="7932457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208337" y="2866483"/>
            <a:ext cx="698366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02. Causas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2BB8104-3530-4C06-BCFE-83494F3D2F7E}"/>
              </a:ext>
            </a:extLst>
          </p:cNvPr>
          <p:cNvGrpSpPr/>
          <p:nvPr/>
        </p:nvGrpSpPr>
        <p:grpSpPr>
          <a:xfrm rot="7523209">
            <a:off x="5711085" y="1465946"/>
            <a:ext cx="769829" cy="815241"/>
            <a:chOff x="4121211" y="1005238"/>
            <a:chExt cx="1696343" cy="1796411"/>
          </a:xfrm>
          <a:solidFill>
            <a:schemeClr val="accent2"/>
          </a:solidFill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551FEA2-AE32-4ADC-A559-2DEC1FA8D1BC}"/>
                </a:ext>
              </a:extLst>
            </p:cNvPr>
            <p:cNvSpPr/>
            <p:nvPr/>
          </p:nvSpPr>
          <p:spPr>
            <a:xfrm rot="2613694">
              <a:off x="5367631" y="1259674"/>
              <a:ext cx="65631" cy="54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79412D0-1765-42E4-A9C8-E9C1D7AF3F36}"/>
                </a:ext>
              </a:extLst>
            </p:cNvPr>
            <p:cNvSpPr/>
            <p:nvPr/>
          </p:nvSpPr>
          <p:spPr>
            <a:xfrm>
              <a:off x="5132704" y="1776958"/>
              <a:ext cx="99918" cy="5215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1D1CCAE-095A-408C-99CE-9A45BFEC0064}"/>
                </a:ext>
              </a:extLst>
            </p:cNvPr>
            <p:cNvSpPr/>
            <p:nvPr/>
          </p:nvSpPr>
          <p:spPr>
            <a:xfrm>
              <a:off x="4763010" y="1958882"/>
              <a:ext cx="842767" cy="84276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2FCAB7B8-5492-43CA-8D58-F7C3BC731C0B}"/>
                </a:ext>
              </a:extLst>
            </p:cNvPr>
            <p:cNvSpPr/>
            <p:nvPr/>
          </p:nvSpPr>
          <p:spPr>
            <a:xfrm>
              <a:off x="5344107" y="1086848"/>
              <a:ext cx="473447" cy="47344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9A080DE-98B8-47D7-966E-2794E5245C4F}"/>
                </a:ext>
              </a:extLst>
            </p:cNvPr>
            <p:cNvSpPr/>
            <p:nvPr/>
          </p:nvSpPr>
          <p:spPr>
            <a:xfrm rot="18000269" flipH="1">
              <a:off x="4709115" y="1170501"/>
              <a:ext cx="106964" cy="7500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1ED0273-4623-4B75-A8AE-249606E896AF}"/>
                </a:ext>
              </a:extLst>
            </p:cNvPr>
            <p:cNvSpPr/>
            <p:nvPr/>
          </p:nvSpPr>
          <p:spPr>
            <a:xfrm flipH="1">
              <a:off x="4121211" y="1005238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745DE2-CCDD-4A4B-BE13-72BBF1D8EBA0}"/>
                </a:ext>
              </a:extLst>
            </p:cNvPr>
            <p:cNvSpPr/>
            <p:nvPr/>
          </p:nvSpPr>
          <p:spPr>
            <a:xfrm>
              <a:off x="4860364" y="1440904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B85A96ED-2CA9-490F-ABC6-96360ACCF017}"/>
              </a:ext>
            </a:extLst>
          </p:cNvPr>
          <p:cNvGrpSpPr/>
          <p:nvPr/>
        </p:nvGrpSpPr>
        <p:grpSpPr>
          <a:xfrm>
            <a:off x="1005149" y="1226175"/>
            <a:ext cx="4202976" cy="5037168"/>
            <a:chOff x="1005149" y="1226175"/>
            <a:chExt cx="4202976" cy="50371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D5B865-0674-4DF5-A9D5-5EE33A5323FF}"/>
                </a:ext>
              </a:extLst>
            </p:cNvPr>
            <p:cNvGrpSpPr/>
            <p:nvPr/>
          </p:nvGrpSpPr>
          <p:grpSpPr>
            <a:xfrm>
              <a:off x="2193664" y="2470136"/>
              <a:ext cx="1710429" cy="1738057"/>
              <a:chOff x="4288042" y="2256809"/>
              <a:chExt cx="2952665" cy="3000359"/>
            </a:xfrm>
            <a:solidFill>
              <a:schemeClr val="accent2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2C7CFFB-4D44-4F90-8F37-307E0C162BCB}"/>
                  </a:ext>
                </a:extLst>
              </p:cNvPr>
              <p:cNvSpPr/>
              <p:nvPr/>
            </p:nvSpPr>
            <p:spPr>
              <a:xfrm>
                <a:off x="4392101" y="2382547"/>
                <a:ext cx="1560880" cy="1777670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ADAC6C0-8C1B-485D-9D2C-3692EC31DF32}"/>
                  </a:ext>
                </a:extLst>
              </p:cNvPr>
              <p:cNvSpPr/>
              <p:nvPr/>
            </p:nvSpPr>
            <p:spPr>
              <a:xfrm>
                <a:off x="4868287" y="2290747"/>
                <a:ext cx="607009" cy="607009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2D97C58-F5CD-4C07-ACE5-7278540B54E2}"/>
                  </a:ext>
                </a:extLst>
              </p:cNvPr>
              <p:cNvSpPr/>
              <p:nvPr/>
            </p:nvSpPr>
            <p:spPr>
              <a:xfrm>
                <a:off x="5445695" y="3297396"/>
                <a:ext cx="607009" cy="607009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9718C1B-F9B9-4825-ACD8-60632F90FCD4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9FB9EDD-08EB-4138-9CFC-F35679CCEFC9}"/>
                  </a:ext>
                </a:extLst>
              </p:cNvPr>
              <p:cNvSpPr/>
              <p:nvPr/>
            </p:nvSpPr>
            <p:spPr>
              <a:xfrm>
                <a:off x="4288042" y="3301732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6EC2FD3-930E-4580-B5C3-37B50E0345F6}"/>
                  </a:ext>
                </a:extLst>
              </p:cNvPr>
              <p:cNvSpPr/>
              <p:nvPr/>
            </p:nvSpPr>
            <p:spPr>
              <a:xfrm>
                <a:off x="4288042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5788733-AA04-47CB-A221-3A63786B991B}"/>
                  </a:ext>
                </a:extLst>
              </p:cNvPr>
              <p:cNvSpPr/>
              <p:nvPr/>
            </p:nvSpPr>
            <p:spPr>
              <a:xfrm>
                <a:off x="5554090" y="2382547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10449 w 1560880"/>
                  <a:gd name="connsiteY5" fmla="*/ 1444304 h 1734311"/>
                  <a:gd name="connsiteX6" fmla="*/ 789601 w 1560880"/>
                  <a:gd name="connsiteY6" fmla="*/ 1622071 h 1734311"/>
                  <a:gd name="connsiteX7" fmla="*/ 468754 w 1560880"/>
                  <a:gd name="connsiteY7" fmla="*/ 1435632 h 1734311"/>
                  <a:gd name="connsiteX8" fmla="*/ 147906 w 1560880"/>
                  <a:gd name="connsiteY8" fmla="*/ 1249194 h 1734311"/>
                  <a:gd name="connsiteX9" fmla="*/ 147906 w 1560880"/>
                  <a:gd name="connsiteY9" fmla="*/ 880653 h 1734311"/>
                  <a:gd name="connsiteX10" fmla="*/ 147906 w 1560880"/>
                  <a:gd name="connsiteY10" fmla="*/ 512112 h 1734311"/>
                  <a:gd name="connsiteX11" fmla="*/ 468754 w 1560880"/>
                  <a:gd name="connsiteY11" fmla="*/ 325673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22071"/>
                    </a:lnTo>
                    <a:lnTo>
                      <a:pt x="468754" y="1435632"/>
                    </a:lnTo>
                    <a:lnTo>
                      <a:pt x="147906" y="1249194"/>
                    </a:lnTo>
                    <a:lnTo>
                      <a:pt x="147906" y="880653"/>
                    </a:lnTo>
                    <a:lnTo>
                      <a:pt x="147906" y="512112"/>
                    </a:lnTo>
                    <a:lnTo>
                      <a:pt x="468754" y="325673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124ADEC-0B66-48CA-BA21-2DA77E6108BF}"/>
                  </a:ext>
                </a:extLst>
              </p:cNvPr>
              <p:cNvSpPr/>
              <p:nvPr/>
            </p:nvSpPr>
            <p:spPr>
              <a:xfrm>
                <a:off x="6057040" y="225680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134031B-288E-40C4-9F1A-D9A9D52CAE95}"/>
                  </a:ext>
                </a:extLst>
              </p:cNvPr>
              <p:cNvSpPr/>
              <p:nvPr/>
            </p:nvSpPr>
            <p:spPr>
              <a:xfrm>
                <a:off x="6612019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C3A804A-B945-4041-992C-BEC47E746A4F}"/>
                  </a:ext>
                </a:extLst>
              </p:cNvPr>
              <p:cNvSpPr/>
              <p:nvPr/>
            </p:nvSpPr>
            <p:spPr>
              <a:xfrm>
                <a:off x="6633698" y="326271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D442069-CA1B-407A-B677-835913C09748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46D758D-7472-4928-A975-D98C50EEA8C1}"/>
                  </a:ext>
                </a:extLst>
              </p:cNvPr>
              <p:cNvSpPr/>
              <p:nvPr/>
            </p:nvSpPr>
            <p:spPr>
              <a:xfrm>
                <a:off x="5437023" y="261234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E82409E-C831-4160-AD18-9EB9F832AD03}"/>
                  </a:ext>
                </a:extLst>
              </p:cNvPr>
              <p:cNvSpPr/>
              <p:nvPr/>
            </p:nvSpPr>
            <p:spPr>
              <a:xfrm>
                <a:off x="4973095" y="3392783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06113 w 1560880"/>
                  <a:gd name="connsiteY5" fmla="*/ 1439968 h 1734311"/>
                  <a:gd name="connsiteX6" fmla="*/ 785266 w 1560880"/>
                  <a:gd name="connsiteY6" fmla="*/ 1626407 h 1734311"/>
                  <a:gd name="connsiteX7" fmla="*/ 468754 w 1560880"/>
                  <a:gd name="connsiteY7" fmla="*/ 1439968 h 1734311"/>
                  <a:gd name="connsiteX8" fmla="*/ 147906 w 1560880"/>
                  <a:gd name="connsiteY8" fmla="*/ 1253530 h 1734311"/>
                  <a:gd name="connsiteX9" fmla="*/ 147906 w 1560880"/>
                  <a:gd name="connsiteY9" fmla="*/ 884989 h 1734311"/>
                  <a:gd name="connsiteX10" fmla="*/ 147906 w 1560880"/>
                  <a:gd name="connsiteY10" fmla="*/ 516447 h 1734311"/>
                  <a:gd name="connsiteX11" fmla="*/ 468754 w 1560880"/>
                  <a:gd name="connsiteY11" fmla="*/ 330009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06113" y="1439968"/>
                    </a:lnTo>
                    <a:lnTo>
                      <a:pt x="785266" y="1626407"/>
                    </a:lnTo>
                    <a:lnTo>
                      <a:pt x="468754" y="1439968"/>
                    </a:lnTo>
                    <a:lnTo>
                      <a:pt x="147906" y="1253530"/>
                    </a:lnTo>
                    <a:lnTo>
                      <a:pt x="147906" y="884989"/>
                    </a:lnTo>
                    <a:lnTo>
                      <a:pt x="147906" y="516447"/>
                    </a:lnTo>
                    <a:lnTo>
                      <a:pt x="468754" y="330009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739FEB-8EC0-484C-9A38-44F5B32947BF}"/>
                  </a:ext>
                </a:extLst>
              </p:cNvPr>
              <p:cNvSpPr/>
              <p:nvPr/>
            </p:nvSpPr>
            <p:spPr>
              <a:xfrm>
                <a:off x="5450031" y="465015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15C419D-7DA6-4C70-910E-F6ABC0F89EA1}"/>
                  </a:ext>
                </a:extLst>
              </p:cNvPr>
              <p:cNvSpPr/>
              <p:nvPr/>
            </p:nvSpPr>
            <p:spPr>
              <a:xfrm>
                <a:off x="5437023" y="328005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6E39EE6-B05C-4595-8BDA-B75A83C2768D}"/>
                  </a:ext>
                </a:extLst>
              </p:cNvPr>
              <p:cNvSpPr/>
              <p:nvPr/>
            </p:nvSpPr>
            <p:spPr>
              <a:xfrm>
                <a:off x="6026689" y="3626915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7B5EBA4-D3E5-473B-BCB4-52CC4073D221}"/>
                  </a:ext>
                </a:extLst>
              </p:cNvPr>
              <p:cNvSpPr/>
              <p:nvPr/>
            </p:nvSpPr>
            <p:spPr>
              <a:xfrm>
                <a:off x="6013682" y="432064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F278AC-B57F-41D3-95A9-9E2A8FB0D4BE}"/>
                  </a:ext>
                </a:extLst>
              </p:cNvPr>
              <p:cNvSpPr/>
              <p:nvPr/>
            </p:nvSpPr>
            <p:spPr>
              <a:xfrm>
                <a:off x="4869036" y="4298961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74175AC-2668-47C9-81F9-CA93BB64BF0F}"/>
                  </a:ext>
                </a:extLst>
              </p:cNvPr>
              <p:cNvSpPr/>
              <p:nvPr/>
            </p:nvSpPr>
            <p:spPr>
              <a:xfrm>
                <a:off x="4860365" y="361390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4752A8-E927-4180-8469-529410C741E1}"/>
                </a:ext>
              </a:extLst>
            </p:cNvPr>
            <p:cNvGrpSpPr/>
            <p:nvPr/>
          </p:nvGrpSpPr>
          <p:grpSpPr>
            <a:xfrm rot="19653185">
              <a:off x="3603047" y="1621327"/>
              <a:ext cx="878032" cy="929827"/>
              <a:chOff x="4121211" y="1005238"/>
              <a:chExt cx="1696343" cy="1796411"/>
            </a:xfrm>
            <a:solidFill>
              <a:schemeClr val="accent2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8CAFD7C-2658-4D7F-A9C8-6C26F79E3088}"/>
                  </a:ext>
                </a:extLst>
              </p:cNvPr>
              <p:cNvSpPr/>
              <p:nvPr/>
            </p:nvSpPr>
            <p:spPr>
              <a:xfrm rot="2613694">
                <a:off x="5367631" y="1259674"/>
                <a:ext cx="65631" cy="54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AE1D37-329C-42D4-987D-F4BC9885DDA4}"/>
                  </a:ext>
                </a:extLst>
              </p:cNvPr>
              <p:cNvSpPr/>
              <p:nvPr/>
            </p:nvSpPr>
            <p:spPr>
              <a:xfrm>
                <a:off x="5132704" y="1776958"/>
                <a:ext cx="99918" cy="5215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5E73F49-421A-4CDE-96F6-83F3854E66F5}"/>
                  </a:ext>
                </a:extLst>
              </p:cNvPr>
              <p:cNvSpPr/>
              <p:nvPr/>
            </p:nvSpPr>
            <p:spPr>
              <a:xfrm>
                <a:off x="4763010" y="1958882"/>
                <a:ext cx="842767" cy="84276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63F31F3-C515-4043-8C65-C796719ACCAB}"/>
                  </a:ext>
                </a:extLst>
              </p:cNvPr>
              <p:cNvSpPr/>
              <p:nvPr/>
            </p:nvSpPr>
            <p:spPr>
              <a:xfrm>
                <a:off x="5344107" y="1086848"/>
                <a:ext cx="473447" cy="47344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BCBCA99-DA6A-427E-B68B-502392C3EC63}"/>
                  </a:ext>
                </a:extLst>
              </p:cNvPr>
              <p:cNvSpPr/>
              <p:nvPr/>
            </p:nvSpPr>
            <p:spPr>
              <a:xfrm rot="18000269" flipH="1">
                <a:off x="4709115" y="1170501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A7FFF7-C8D3-4FE4-9AE3-5AD9B1D35CF8}"/>
                  </a:ext>
                </a:extLst>
              </p:cNvPr>
              <p:cNvSpPr/>
              <p:nvPr/>
            </p:nvSpPr>
            <p:spPr>
              <a:xfrm flipH="1">
                <a:off x="4121211" y="100523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1099D54-CEBD-4ECC-AE6E-A55D40DB62E2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93DFB35-5687-4649-AA38-F1753B516DF8}"/>
                </a:ext>
              </a:extLst>
            </p:cNvPr>
            <p:cNvGrpSpPr/>
            <p:nvPr/>
          </p:nvGrpSpPr>
          <p:grpSpPr>
            <a:xfrm rot="3638152">
              <a:off x="911272" y="2746735"/>
              <a:ext cx="1815715" cy="1627961"/>
              <a:chOff x="7643465" y="1330780"/>
              <a:chExt cx="2350271" cy="2107241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C21BCB9-8979-4278-A46B-27986D2ADF70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D46A7A-8360-499E-86A6-F8D7AF65467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C6B14454-3D6E-4274-A824-59CC2FDA593E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E52BFDFD-EBF8-49F8-8B25-8088FB8CA7F3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4703EFEE-81B2-4CEB-9920-7A49211EC349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4884DC0-1F10-46CD-A47D-A61C9F34A5FA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BF7F295-27F7-4C7D-BF72-F2056DF57FD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A7B3EE1-6695-41AB-9EF1-70A2E96D19CB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BDED3FF-8FA6-429A-AC97-B393BAEA6DE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FBA4F4D-CCE7-4B67-9BAC-F382CB02AFE3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7A4925D-E05B-435A-B2C1-3D5BBAB47C20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5CFF91C-DE9A-49C7-B0CA-4D92ED818F06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AE4C223E-CED1-44DE-846D-DC0FF4BE5C35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D1C87586-77AC-4B1D-9A64-6026281123A8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F6071574-88E6-44E0-AB34-4BEC3B63D91C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61AC6C1-EC4D-4338-A180-E5B42D5E0DF2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451FA78-F2AB-4F1F-B782-C0C6DBB8C2A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8EAB1A13-B289-4DB3-9134-9266539918FE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6384CD85-6048-4DF7-86A3-B49DF84D35A6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146D8B7-BEF2-4BB1-A47E-BE57A63400D0}"/>
                </a:ext>
              </a:extLst>
            </p:cNvPr>
            <p:cNvGrpSpPr/>
            <p:nvPr/>
          </p:nvGrpSpPr>
          <p:grpSpPr>
            <a:xfrm rot="10800000">
              <a:off x="1822888" y="1226175"/>
              <a:ext cx="1815715" cy="1627961"/>
              <a:chOff x="7643465" y="1330780"/>
              <a:chExt cx="2350271" cy="2107241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65120756-24CF-44E7-BEE6-E74F279427A5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0EACE0B1-04B6-4DD3-8210-FE3301B9D53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B2FC14E9-CA28-4140-886E-AF921F01ED0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19AAD93-0B90-444E-B8D6-7F358B86718E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5E0F09B1-8A3C-433A-BFBA-48F2C2174BE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59C877E5-4DA5-4608-9FC9-D676F7F4632F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D56AC1C-415F-4E7F-B5BE-04594E8B5A77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261A207-EADB-4333-AF7E-B6B916D1F89D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E33D489C-A52A-4C63-8E90-C4521689882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0468316-3F6A-4529-BE27-D001924EA3F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850B667-7FB9-4E48-AF20-9977D5904C25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7BB8482-5B02-4696-B2C7-4E58DE11FC00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10B83C8C-8D85-4062-B523-77E8099C7CA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D2B6517-F68D-44E6-9EBD-711203EE9DC6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A518C9F-0F8C-48A1-B6D4-B356DA756AB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2E94665C-D3F0-42F3-8FA9-F0C5975352EC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7F9D3CD0-26F8-4F69-847A-E26131CE6587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9E7D4F80-7ACE-4C00-9B2D-D4A8B977DFB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46D452A5-9B8E-4154-8C93-FC58B62877EB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46B83B2-5C12-4B4B-918D-E04093E24C87}"/>
                </a:ext>
              </a:extLst>
            </p:cNvPr>
            <p:cNvGrpSpPr/>
            <p:nvPr/>
          </p:nvGrpSpPr>
          <p:grpSpPr>
            <a:xfrm rot="10800000" flipV="1">
              <a:off x="2144331" y="3858068"/>
              <a:ext cx="1815715" cy="1627961"/>
              <a:chOff x="7643465" y="1330780"/>
              <a:chExt cx="2350271" cy="2107241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E3879A5-C7A2-47B3-9270-381AD7805C1F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DF682B80-7179-49B6-9DCF-073A955F9536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8B4FA6AA-D9F7-45D7-8345-402BCB2C326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96FB9221-B912-44B0-8024-C88CC43D891F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4B82ABEB-E2A4-4DBF-8681-613ED83E03C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4A76CF88-88C7-47AF-A92B-734EDB27DBF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0706FD65-696F-4B8C-BDB2-CBFC95FEBD2D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583C68B-0DB3-4840-B3A5-EAA1AF0B80C9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43DDAD7F-6AD2-4D69-9A88-E16CC08A37FC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4314214-2FD1-4404-ABD9-67196AE99EB9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7B8329FB-E31E-474B-9E73-0A1BD454C758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FC41A55B-4DDF-4BB9-92EE-FDB20593390D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93BCCF3-3FB0-40D8-81B0-3DE69F80D8B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48B4E1DE-3733-4096-8BEF-D8E2648E2B59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7F2C765-68CB-4F16-A71A-AD319AFC5F6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438B556-6FD3-467A-B7C3-325D3DFC20FF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F85162B-A061-45E7-8836-55CD784D7A7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606169E1-10C9-4C82-A350-E0463B5A020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E33F71F4-4E08-40FE-9270-A3062A017715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C3F096DD-7825-434F-A4D1-385F9F1488A7}"/>
                </a:ext>
              </a:extLst>
            </p:cNvPr>
            <p:cNvGrpSpPr/>
            <p:nvPr/>
          </p:nvGrpSpPr>
          <p:grpSpPr>
            <a:xfrm rot="5400000" flipV="1">
              <a:off x="3486287" y="4541505"/>
              <a:ext cx="1815715" cy="1627961"/>
              <a:chOff x="7643465" y="1330780"/>
              <a:chExt cx="2350271" cy="2107241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EE44208C-7F67-4936-93D5-FE37C681F801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99D9F374-F220-4425-8161-6069960B4AE1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C9D4D044-6C93-4D31-8630-95080C61622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F8EA9FF3-266D-419E-A430-8E0A602D56E9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3E67EF11-02DD-4E76-A70F-FD12A56F785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B1FAE0B2-0BA3-4A78-89F2-1AE0CB8B8EA1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4CF51128-B74F-4C4F-8706-DF7919A56A4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21BDFC87-1F68-4099-ACC5-7CB791D34036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F3116CFF-0FE6-4D97-9EEF-D084794DBBD5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4F6E80B0-F022-4075-89DA-35839E1B2764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688BFF9-3E59-43C0-85F4-856A4B1A3DC4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1A3B172-E1FF-41EC-B762-9145BF36A301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62B118C-59A8-482D-95BE-A3224DA6204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40A2C3D-81A0-4DFA-B348-424EB3F6233C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CF308D9A-6505-46F2-BC85-00C924B6151F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31A250-F614-44F6-B808-D91D64AED38E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C92D00D8-8E8E-4C05-90A4-76A9E8A136BB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73254FA2-A76E-4F75-B40A-1ADF31B9A2BC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1BD635CA-ECB2-4062-B70C-69B49835A8E9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9994E081-6D25-42BE-9DB7-953898268218}"/>
                </a:ext>
              </a:extLst>
            </p:cNvPr>
            <p:cNvGrpSpPr/>
            <p:nvPr/>
          </p:nvGrpSpPr>
          <p:grpSpPr>
            <a:xfrm>
              <a:off x="1257348" y="4876976"/>
              <a:ext cx="826550" cy="358906"/>
              <a:chOff x="7658774" y="5514706"/>
              <a:chExt cx="826550" cy="358906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AF5332A-F6AC-4D78-81C7-015493DD6CF3}"/>
                  </a:ext>
                </a:extLst>
              </p:cNvPr>
              <p:cNvSpPr/>
              <p:nvPr/>
            </p:nvSpPr>
            <p:spPr>
              <a:xfrm rot="16053454" flipH="1">
                <a:off x="8032513" y="5501122"/>
                <a:ext cx="60369" cy="4233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211C318-8ADC-425B-B7E9-52A7ADADECD0}"/>
                  </a:ext>
                </a:extLst>
              </p:cNvPr>
              <p:cNvSpPr/>
              <p:nvPr/>
            </p:nvSpPr>
            <p:spPr>
              <a:xfrm rot="19653185" flipH="1">
                <a:off x="7658774" y="553102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5D89F6BC-10DD-4661-ABD0-CA33FBAB6AEA}"/>
                  </a:ext>
                </a:extLst>
              </p:cNvPr>
              <p:cNvSpPr/>
              <p:nvPr/>
            </p:nvSpPr>
            <p:spPr>
              <a:xfrm rot="19653185">
                <a:off x="8142737" y="551470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CD49419-1FBA-4904-8511-898767175567}"/>
              </a:ext>
            </a:extLst>
          </p:cNvPr>
          <p:cNvGrpSpPr/>
          <p:nvPr/>
        </p:nvGrpSpPr>
        <p:grpSpPr>
          <a:xfrm rot="18886007">
            <a:off x="10704044" y="609266"/>
            <a:ext cx="826550" cy="358906"/>
            <a:chOff x="7658774" y="5514706"/>
            <a:chExt cx="826550" cy="358906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28D52B3F-D7AC-4719-8AA6-BAC791D68925}"/>
                </a:ext>
              </a:extLst>
            </p:cNvPr>
            <p:cNvSpPr/>
            <p:nvPr/>
          </p:nvSpPr>
          <p:spPr>
            <a:xfrm rot="16053454" flipH="1">
              <a:off x="8032513" y="5501122"/>
              <a:ext cx="60369" cy="4233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64C1050-19DF-4900-A6A1-2B16E38FDF74}"/>
                </a:ext>
              </a:extLst>
            </p:cNvPr>
            <p:cNvSpPr/>
            <p:nvPr/>
          </p:nvSpPr>
          <p:spPr>
            <a:xfrm rot="19653185" flipH="1">
              <a:off x="7658774" y="553102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EA928F47-830A-4304-89F7-A0548551A715}"/>
                </a:ext>
              </a:extLst>
            </p:cNvPr>
            <p:cNvSpPr/>
            <p:nvPr/>
          </p:nvSpPr>
          <p:spPr>
            <a:xfrm rot="19653185">
              <a:off x="8142737" y="551470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40BAB07A-8DA2-4835-B4A5-DC9D9EA2B0E7}"/>
              </a:ext>
            </a:extLst>
          </p:cNvPr>
          <p:cNvGrpSpPr/>
          <p:nvPr/>
        </p:nvGrpSpPr>
        <p:grpSpPr>
          <a:xfrm rot="5400000" flipV="1">
            <a:off x="10368581" y="5508922"/>
            <a:ext cx="1274057" cy="1142313"/>
            <a:chOff x="7643465" y="1330780"/>
            <a:chExt cx="2350271" cy="2107241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AD139328-267D-4BD1-8727-D691163C4B8D}"/>
                </a:ext>
              </a:extLst>
            </p:cNvPr>
            <p:cNvGrpSpPr/>
            <p:nvPr/>
          </p:nvGrpSpPr>
          <p:grpSpPr>
            <a:xfrm rot="14189974" flipH="1">
              <a:off x="7820788" y="2761873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A955226-0EAF-48EB-A81A-5D6255E40A9B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CE700F0F-337D-46D8-95C8-2C6C137C4F7D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F5B6871-A72A-4B96-9435-E5F602D831BF}"/>
                </a:ext>
              </a:extLst>
            </p:cNvPr>
            <p:cNvGrpSpPr/>
            <p:nvPr/>
          </p:nvGrpSpPr>
          <p:grpSpPr>
            <a:xfrm>
              <a:off x="8590072" y="1330780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C3D12746-E34B-4869-8B8F-A38D7DCCFC50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7AC616C-5DCB-42A1-92FB-C67522FC7463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3920EFD-3B96-4BA7-A914-0534BAB0F123}"/>
                </a:ext>
              </a:extLst>
            </p:cNvPr>
            <p:cNvSpPr/>
            <p:nvPr/>
          </p:nvSpPr>
          <p:spPr>
            <a:xfrm>
              <a:off x="8243473" y="2027766"/>
              <a:ext cx="1155334" cy="1315798"/>
            </a:xfrm>
            <a:custGeom>
              <a:avLst/>
              <a:gdLst>
                <a:gd name="connsiteX0" fmla="*/ 789601 w 1560880"/>
                <a:gd name="connsiteY0" fmla="*/ 147906 h 1777669"/>
                <a:gd name="connsiteX1" fmla="*/ 1110449 w 1560880"/>
                <a:gd name="connsiteY1" fmla="*/ 334345 h 1777669"/>
                <a:gd name="connsiteX2" fmla="*/ 1431297 w 1560880"/>
                <a:gd name="connsiteY2" fmla="*/ 520783 h 1777669"/>
                <a:gd name="connsiteX3" fmla="*/ 1431297 w 1560880"/>
                <a:gd name="connsiteY3" fmla="*/ 889324 h 1777669"/>
                <a:gd name="connsiteX4" fmla="*/ 1431297 w 1560880"/>
                <a:gd name="connsiteY4" fmla="*/ 1257866 h 1777669"/>
                <a:gd name="connsiteX5" fmla="*/ 1110449 w 1560880"/>
                <a:gd name="connsiteY5" fmla="*/ 1444304 h 1777669"/>
                <a:gd name="connsiteX6" fmla="*/ 789601 w 1560880"/>
                <a:gd name="connsiteY6" fmla="*/ 1630743 h 1777669"/>
                <a:gd name="connsiteX7" fmla="*/ 468754 w 1560880"/>
                <a:gd name="connsiteY7" fmla="*/ 1444304 h 1777669"/>
                <a:gd name="connsiteX8" fmla="*/ 147906 w 1560880"/>
                <a:gd name="connsiteY8" fmla="*/ 1257866 h 1777669"/>
                <a:gd name="connsiteX9" fmla="*/ 147906 w 1560880"/>
                <a:gd name="connsiteY9" fmla="*/ 889324 h 1777669"/>
                <a:gd name="connsiteX10" fmla="*/ 147906 w 1560880"/>
                <a:gd name="connsiteY10" fmla="*/ 520783 h 1777669"/>
                <a:gd name="connsiteX11" fmla="*/ 468754 w 1560880"/>
                <a:gd name="connsiteY11" fmla="*/ 334345 h 1777669"/>
                <a:gd name="connsiteX12" fmla="*/ 789601 w 1560880"/>
                <a:gd name="connsiteY12" fmla="*/ 147906 h 1777669"/>
                <a:gd name="connsiteX13" fmla="*/ 789601 w 1560880"/>
                <a:gd name="connsiteY13" fmla="*/ 147906 h 1777669"/>
                <a:gd name="connsiteX14" fmla="*/ 789601 w 1560880"/>
                <a:gd name="connsiteY14" fmla="*/ 277979 h 1777669"/>
                <a:gd name="connsiteX15" fmla="*/ 264972 w 1560880"/>
                <a:gd name="connsiteY15" fmla="*/ 581484 h 1777669"/>
                <a:gd name="connsiteX16" fmla="*/ 264972 w 1560880"/>
                <a:gd name="connsiteY16" fmla="*/ 1188493 h 1777669"/>
                <a:gd name="connsiteX17" fmla="*/ 789601 w 1560880"/>
                <a:gd name="connsiteY17" fmla="*/ 1491998 h 1777669"/>
                <a:gd name="connsiteX18" fmla="*/ 1314231 w 1560880"/>
                <a:gd name="connsiteY18" fmla="*/ 1188493 h 1777669"/>
                <a:gd name="connsiteX19" fmla="*/ 1314231 w 1560880"/>
                <a:gd name="connsiteY19" fmla="*/ 581484 h 1777669"/>
                <a:gd name="connsiteX20" fmla="*/ 789601 w 1560880"/>
                <a:gd name="connsiteY20" fmla="*/ 277979 h 177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0880" h="1777669">
                  <a:moveTo>
                    <a:pt x="789601" y="147906"/>
                  </a:moveTo>
                  <a:lnTo>
                    <a:pt x="1110449" y="334345"/>
                  </a:lnTo>
                  <a:lnTo>
                    <a:pt x="1431297" y="520783"/>
                  </a:lnTo>
                  <a:lnTo>
                    <a:pt x="1431297" y="889324"/>
                  </a:lnTo>
                  <a:lnTo>
                    <a:pt x="1431297" y="1257866"/>
                  </a:lnTo>
                  <a:lnTo>
                    <a:pt x="1110449" y="1444304"/>
                  </a:lnTo>
                  <a:lnTo>
                    <a:pt x="789601" y="1630743"/>
                  </a:lnTo>
                  <a:lnTo>
                    <a:pt x="468754" y="1444304"/>
                  </a:lnTo>
                  <a:lnTo>
                    <a:pt x="147906" y="1257866"/>
                  </a:lnTo>
                  <a:lnTo>
                    <a:pt x="147906" y="889324"/>
                  </a:lnTo>
                  <a:lnTo>
                    <a:pt x="147906" y="520783"/>
                  </a:lnTo>
                  <a:lnTo>
                    <a:pt x="468754" y="334345"/>
                  </a:lnTo>
                  <a:lnTo>
                    <a:pt x="789601" y="147906"/>
                  </a:lnTo>
                  <a:lnTo>
                    <a:pt x="789601" y="147906"/>
                  </a:lnTo>
                  <a:close/>
                  <a:moveTo>
                    <a:pt x="789601" y="277979"/>
                  </a:moveTo>
                  <a:lnTo>
                    <a:pt x="264972" y="581484"/>
                  </a:lnTo>
                  <a:lnTo>
                    <a:pt x="264972" y="1188493"/>
                  </a:lnTo>
                  <a:lnTo>
                    <a:pt x="789601" y="1491998"/>
                  </a:lnTo>
                  <a:lnTo>
                    <a:pt x="1314231" y="1188493"/>
                  </a:lnTo>
                  <a:lnTo>
                    <a:pt x="1314231" y="581484"/>
                  </a:lnTo>
                  <a:lnTo>
                    <a:pt x="789601" y="277979"/>
                  </a:ln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97A904F-345D-426B-B70A-970D33DAFCD9}"/>
                </a:ext>
              </a:extLst>
            </p:cNvPr>
            <p:cNvSpPr/>
            <p:nvPr/>
          </p:nvSpPr>
          <p:spPr>
            <a:xfrm>
              <a:off x="8595937" y="1959818"/>
              <a:ext cx="449297" cy="449297"/>
            </a:xfrm>
            <a:custGeom>
              <a:avLst/>
              <a:gdLst>
                <a:gd name="connsiteX0" fmla="*/ 486846 w 607009"/>
                <a:gd name="connsiteY0" fmla="*/ 317351 h 607009"/>
                <a:gd name="connsiteX1" fmla="*/ 318150 w 607009"/>
                <a:gd name="connsiteY1" fmla="*/ 486846 h 607009"/>
                <a:gd name="connsiteX2" fmla="*/ 148655 w 607009"/>
                <a:gd name="connsiteY2" fmla="*/ 318150 h 607009"/>
                <a:gd name="connsiteX3" fmla="*/ 317351 w 607009"/>
                <a:gd name="connsiteY3" fmla="*/ 148655 h 607009"/>
                <a:gd name="connsiteX4" fmla="*/ 486846 w 607009"/>
                <a:gd name="connsiteY4" fmla="*/ 317351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486846" y="317351"/>
                  </a:moveTo>
                  <a:cubicBezTo>
                    <a:pt x="487066" y="410740"/>
                    <a:pt x="411538" y="486625"/>
                    <a:pt x="318150" y="486846"/>
                  </a:cubicBezTo>
                  <a:cubicBezTo>
                    <a:pt x="224761" y="487066"/>
                    <a:pt x="148875" y="411538"/>
                    <a:pt x="148655" y="318150"/>
                  </a:cubicBezTo>
                  <a:cubicBezTo>
                    <a:pt x="148434" y="224761"/>
                    <a:pt x="223962" y="148875"/>
                    <a:pt x="317351" y="148655"/>
                  </a:cubicBezTo>
                  <a:cubicBezTo>
                    <a:pt x="410740" y="148434"/>
                    <a:pt x="486625" y="223962"/>
                    <a:pt x="486846" y="317351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70A1FF1-6EA2-486D-8EA9-2AD93BB43C9B}"/>
                </a:ext>
              </a:extLst>
            </p:cNvPr>
            <p:cNvSpPr/>
            <p:nvPr/>
          </p:nvSpPr>
          <p:spPr>
            <a:xfrm>
              <a:off x="9023323" y="2704920"/>
              <a:ext cx="449297" cy="449297"/>
            </a:xfrm>
            <a:custGeom>
              <a:avLst/>
              <a:gdLst>
                <a:gd name="connsiteX0" fmla="*/ 308330 w 607009"/>
                <a:gd name="connsiteY0" fmla="*/ 468754 h 607009"/>
                <a:gd name="connsiteX1" fmla="*/ 468754 w 607009"/>
                <a:gd name="connsiteY1" fmla="*/ 308330 h 607009"/>
                <a:gd name="connsiteX2" fmla="*/ 308330 w 607009"/>
                <a:gd name="connsiteY2" fmla="*/ 147906 h 607009"/>
                <a:gd name="connsiteX3" fmla="*/ 147906 w 607009"/>
                <a:gd name="connsiteY3" fmla="*/ 308330 h 607009"/>
                <a:gd name="connsiteX4" fmla="*/ 308330 w 607009"/>
                <a:gd name="connsiteY4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08330" y="468754"/>
                  </a:moveTo>
                  <a:cubicBezTo>
                    <a:pt x="395045" y="468754"/>
                    <a:pt x="468754" y="395045"/>
                    <a:pt x="468754" y="308330"/>
                  </a:cubicBezTo>
                  <a:cubicBezTo>
                    <a:pt x="468754" y="221614"/>
                    <a:pt x="395045" y="147906"/>
                    <a:pt x="308330" y="147906"/>
                  </a:cubicBezTo>
                  <a:cubicBezTo>
                    <a:pt x="221614" y="147906"/>
                    <a:pt x="147906" y="221614"/>
                    <a:pt x="147906" y="308330"/>
                  </a:cubicBezTo>
                  <a:cubicBezTo>
                    <a:pt x="147906" y="395045"/>
                    <a:pt x="221614" y="468754"/>
                    <a:pt x="308330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A8CBA7F-5596-474C-87AF-C042F11824B9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9D2D0E2-189C-4353-9655-67943D717D95}"/>
                </a:ext>
              </a:extLst>
            </p:cNvPr>
            <p:cNvSpPr/>
            <p:nvPr/>
          </p:nvSpPr>
          <p:spPr>
            <a:xfrm>
              <a:off x="8166450" y="2708130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8E77B67-5F25-48C2-986C-C525D123755D}"/>
                </a:ext>
              </a:extLst>
            </p:cNvPr>
            <p:cNvSpPr/>
            <p:nvPr/>
          </p:nvSpPr>
          <p:spPr>
            <a:xfrm>
              <a:off x="8166450" y="2204275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5950"/>
                    <a:pt x="147906" y="317001"/>
                  </a:cubicBezTo>
                  <a:cubicBezTo>
                    <a:pt x="147906" y="412389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06A0E4A-FAE5-4268-A75D-A440AD688CE8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E65C2624-6606-43F5-BB5A-995C3A071E0E}"/>
                </a:ext>
              </a:extLst>
            </p:cNvPr>
            <p:cNvSpPr/>
            <p:nvPr/>
          </p:nvSpPr>
          <p:spPr>
            <a:xfrm>
              <a:off x="9016905" y="2197857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53E28B02-F608-42B7-80FB-31F626DCAF97}"/>
                </a:ext>
              </a:extLst>
            </p:cNvPr>
            <p:cNvSpPr/>
            <p:nvPr/>
          </p:nvSpPr>
          <p:spPr>
            <a:xfrm>
              <a:off x="9016905" y="2692083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646BEA4-1CA6-4697-83AD-DEC1CC88A9E8}"/>
                </a:ext>
              </a:extLst>
            </p:cNvPr>
            <p:cNvSpPr/>
            <p:nvPr/>
          </p:nvSpPr>
          <p:spPr>
            <a:xfrm>
              <a:off x="8590073" y="2939196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4AD3D0BF-C30A-4FBC-883E-40CD17A775AC}"/>
                </a:ext>
              </a:extLst>
            </p:cNvPr>
            <p:cNvGrpSpPr/>
            <p:nvPr/>
          </p:nvGrpSpPr>
          <p:grpSpPr>
            <a:xfrm rot="7661305" flipH="1">
              <a:off x="9367116" y="2811401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D97CB95-4784-408E-AACC-54999C1E3B3D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1E6644C-39C6-44EB-A8C5-45B074E505C7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1141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62" y="431088"/>
            <a:ext cx="1911500" cy="582678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50395" y="1597591"/>
            <a:ext cx="3287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Deve-se à mutação de um gene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20829" y="3117563"/>
            <a:ext cx="248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 mutação pode ocorrer no cromossoma X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161081" y="5056835"/>
            <a:ext cx="2218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O que justifica que…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797324" y="4956657"/>
            <a:ext cx="31796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…das pessoas com imunodeficiência primária são </a:t>
            </a:r>
            <a:r>
              <a:rPr kumimoji="0" lang="pt-PT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homens</a:t>
            </a:r>
          </a:p>
        </p:txBody>
      </p:sp>
      <p:sp>
        <p:nvSpPr>
          <p:cNvPr id="8" name="Rectangle: Rounded Corners 122">
            <a:extLst>
              <a:ext uri="{FF2B5EF4-FFF2-40B4-BE49-F238E27FC236}">
                <a16:creationId xmlns:a16="http://schemas.microsoft.com/office/drawing/2014/main" id="{7C272F9E-6300-48C4-96C8-A6BAE7F6E384}"/>
              </a:ext>
            </a:extLst>
          </p:cNvPr>
          <p:cNvSpPr/>
          <p:nvPr/>
        </p:nvSpPr>
        <p:spPr>
          <a:xfrm>
            <a:off x="6682017" y="6569529"/>
            <a:ext cx="2115312" cy="194036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9" name="Rectangle: Rounded Corners 123">
            <a:extLst>
              <a:ext uri="{FF2B5EF4-FFF2-40B4-BE49-F238E27FC236}">
                <a16:creationId xmlns:a16="http://schemas.microsoft.com/office/drawing/2014/main" id="{67BCB41E-DE04-46E2-AEA4-7E46E732C743}"/>
              </a:ext>
            </a:extLst>
          </p:cNvPr>
          <p:cNvSpPr/>
          <p:nvPr/>
        </p:nvSpPr>
        <p:spPr>
          <a:xfrm>
            <a:off x="6682017" y="6317245"/>
            <a:ext cx="2115312" cy="194036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10" name="Rectangle: Rounded Corners 124">
            <a:extLst>
              <a:ext uri="{FF2B5EF4-FFF2-40B4-BE49-F238E27FC236}">
                <a16:creationId xmlns:a16="http://schemas.microsoft.com/office/drawing/2014/main" id="{2DDDED65-3400-4C7C-8B83-F86AE893CA85}"/>
              </a:ext>
            </a:extLst>
          </p:cNvPr>
          <p:cNvSpPr/>
          <p:nvPr/>
        </p:nvSpPr>
        <p:spPr>
          <a:xfrm>
            <a:off x="6682017" y="6064959"/>
            <a:ext cx="2115312" cy="194036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11" name="Rectangle: Rounded Corners 125">
            <a:extLst>
              <a:ext uri="{FF2B5EF4-FFF2-40B4-BE49-F238E27FC236}">
                <a16:creationId xmlns:a16="http://schemas.microsoft.com/office/drawing/2014/main" id="{A5F8A554-EF52-4270-A4CC-4F9931316DA4}"/>
              </a:ext>
            </a:extLst>
          </p:cNvPr>
          <p:cNvSpPr/>
          <p:nvPr/>
        </p:nvSpPr>
        <p:spPr>
          <a:xfrm>
            <a:off x="6682017" y="5812673"/>
            <a:ext cx="2115312" cy="194036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12" name="Rectangle: Rounded Corners 126">
            <a:extLst>
              <a:ext uri="{FF2B5EF4-FFF2-40B4-BE49-F238E27FC236}">
                <a16:creationId xmlns:a16="http://schemas.microsoft.com/office/drawing/2014/main" id="{B1CE938B-85BF-43A9-953B-4E1E4DF32B10}"/>
              </a:ext>
            </a:extLst>
          </p:cNvPr>
          <p:cNvSpPr/>
          <p:nvPr/>
        </p:nvSpPr>
        <p:spPr>
          <a:xfrm>
            <a:off x="6682017" y="5308100"/>
            <a:ext cx="2115312" cy="194036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13" name="Rectangle: Rounded Corners 127">
            <a:extLst>
              <a:ext uri="{FF2B5EF4-FFF2-40B4-BE49-F238E27FC236}">
                <a16:creationId xmlns:a16="http://schemas.microsoft.com/office/drawing/2014/main" id="{CE0BD204-BE12-4700-AB2F-714006FE918C}"/>
              </a:ext>
            </a:extLst>
          </p:cNvPr>
          <p:cNvSpPr/>
          <p:nvPr/>
        </p:nvSpPr>
        <p:spPr>
          <a:xfrm>
            <a:off x="6682017" y="5560386"/>
            <a:ext cx="2115312" cy="194036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14" name="Rectangle: Rounded Corners 128">
            <a:extLst>
              <a:ext uri="{FF2B5EF4-FFF2-40B4-BE49-F238E27FC236}">
                <a16:creationId xmlns:a16="http://schemas.microsoft.com/office/drawing/2014/main" id="{548CACEC-C179-493E-BFD4-8EB6876031F8}"/>
              </a:ext>
            </a:extLst>
          </p:cNvPr>
          <p:cNvSpPr/>
          <p:nvPr/>
        </p:nvSpPr>
        <p:spPr>
          <a:xfrm>
            <a:off x="6682017" y="5055814"/>
            <a:ext cx="2115312" cy="194036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15" name="Rectangle: Rounded Corners 129">
            <a:extLst>
              <a:ext uri="{FF2B5EF4-FFF2-40B4-BE49-F238E27FC236}">
                <a16:creationId xmlns:a16="http://schemas.microsoft.com/office/drawing/2014/main" id="{7C97B7CB-028F-4B1F-A1D7-0B244B77C352}"/>
              </a:ext>
            </a:extLst>
          </p:cNvPr>
          <p:cNvSpPr/>
          <p:nvPr/>
        </p:nvSpPr>
        <p:spPr>
          <a:xfrm>
            <a:off x="6682017" y="4803528"/>
            <a:ext cx="2115312" cy="194036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16" name="Rectangle: Rounded Corners 130">
            <a:extLst>
              <a:ext uri="{FF2B5EF4-FFF2-40B4-BE49-F238E27FC236}">
                <a16:creationId xmlns:a16="http://schemas.microsoft.com/office/drawing/2014/main" id="{EAC8715D-B306-4BA9-BC96-E5DF93AD26EC}"/>
              </a:ext>
            </a:extLst>
          </p:cNvPr>
          <p:cNvSpPr/>
          <p:nvPr/>
        </p:nvSpPr>
        <p:spPr>
          <a:xfrm>
            <a:off x="6682017" y="4551241"/>
            <a:ext cx="2115312" cy="194036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17" name="Rectangle: Rounded Corners 131">
            <a:extLst>
              <a:ext uri="{FF2B5EF4-FFF2-40B4-BE49-F238E27FC236}">
                <a16:creationId xmlns:a16="http://schemas.microsoft.com/office/drawing/2014/main" id="{27CB399F-4CFD-49D7-8BF0-92606D401799}"/>
              </a:ext>
            </a:extLst>
          </p:cNvPr>
          <p:cNvSpPr/>
          <p:nvPr/>
        </p:nvSpPr>
        <p:spPr>
          <a:xfrm>
            <a:off x="6682017" y="4298955"/>
            <a:ext cx="2115312" cy="194036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19" name="Rectangle: Rounded Corners 122">
            <a:extLst>
              <a:ext uri="{FF2B5EF4-FFF2-40B4-BE49-F238E27FC236}">
                <a16:creationId xmlns:a16="http://schemas.microsoft.com/office/drawing/2014/main" id="{7C272F9E-6300-48C4-96C8-A6BAE7F6E384}"/>
              </a:ext>
            </a:extLst>
          </p:cNvPr>
          <p:cNvSpPr/>
          <p:nvPr/>
        </p:nvSpPr>
        <p:spPr>
          <a:xfrm>
            <a:off x="6682016" y="6569529"/>
            <a:ext cx="2115312" cy="19403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22" name="Rectangle: Rounded Corners 122">
            <a:extLst>
              <a:ext uri="{FF2B5EF4-FFF2-40B4-BE49-F238E27FC236}">
                <a16:creationId xmlns:a16="http://schemas.microsoft.com/office/drawing/2014/main" id="{7C272F9E-6300-48C4-96C8-A6BAE7F6E384}"/>
              </a:ext>
            </a:extLst>
          </p:cNvPr>
          <p:cNvSpPr/>
          <p:nvPr/>
        </p:nvSpPr>
        <p:spPr>
          <a:xfrm>
            <a:off x="6682015" y="6317142"/>
            <a:ext cx="2115312" cy="19403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23" name="Rectangle: Rounded Corners 122">
            <a:extLst>
              <a:ext uri="{FF2B5EF4-FFF2-40B4-BE49-F238E27FC236}">
                <a16:creationId xmlns:a16="http://schemas.microsoft.com/office/drawing/2014/main" id="{7C272F9E-6300-48C4-96C8-A6BAE7F6E384}"/>
              </a:ext>
            </a:extLst>
          </p:cNvPr>
          <p:cNvSpPr/>
          <p:nvPr/>
        </p:nvSpPr>
        <p:spPr>
          <a:xfrm>
            <a:off x="6682014" y="6064755"/>
            <a:ext cx="2115312" cy="19403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24" name="Rectangle: Rounded Corners 122">
            <a:extLst>
              <a:ext uri="{FF2B5EF4-FFF2-40B4-BE49-F238E27FC236}">
                <a16:creationId xmlns:a16="http://schemas.microsoft.com/office/drawing/2014/main" id="{7C272F9E-6300-48C4-96C8-A6BAE7F6E384}"/>
              </a:ext>
            </a:extLst>
          </p:cNvPr>
          <p:cNvSpPr/>
          <p:nvPr/>
        </p:nvSpPr>
        <p:spPr>
          <a:xfrm>
            <a:off x="6682014" y="5812673"/>
            <a:ext cx="2115312" cy="19403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25" name="Rectangle: Rounded Corners 122">
            <a:extLst>
              <a:ext uri="{FF2B5EF4-FFF2-40B4-BE49-F238E27FC236}">
                <a16:creationId xmlns:a16="http://schemas.microsoft.com/office/drawing/2014/main" id="{7C272F9E-6300-48C4-96C8-A6BAE7F6E384}"/>
              </a:ext>
            </a:extLst>
          </p:cNvPr>
          <p:cNvSpPr/>
          <p:nvPr/>
        </p:nvSpPr>
        <p:spPr>
          <a:xfrm>
            <a:off x="6682013" y="5560591"/>
            <a:ext cx="2115312" cy="19403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26" name="Rectangle: Rounded Corners 122">
            <a:extLst>
              <a:ext uri="{FF2B5EF4-FFF2-40B4-BE49-F238E27FC236}">
                <a16:creationId xmlns:a16="http://schemas.microsoft.com/office/drawing/2014/main" id="{7C272F9E-6300-48C4-96C8-A6BAE7F6E384}"/>
              </a:ext>
            </a:extLst>
          </p:cNvPr>
          <p:cNvSpPr/>
          <p:nvPr/>
        </p:nvSpPr>
        <p:spPr>
          <a:xfrm>
            <a:off x="6682012" y="5308509"/>
            <a:ext cx="2115312" cy="19403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 Unicode MS"/>
              <a:cs typeface="+mn-cs"/>
            </a:endParaRPr>
          </a:p>
        </p:txBody>
      </p:sp>
      <p:sp>
        <p:nvSpPr>
          <p:cNvPr id="18" name="TextBox 213">
            <a:extLst>
              <a:ext uri="{FF2B5EF4-FFF2-40B4-BE49-F238E27FC236}">
                <a16:creationId xmlns:a16="http://schemas.microsoft.com/office/drawing/2014/main" id="{093AD312-7FC2-4F02-89CB-1D56605AC86D}"/>
              </a:ext>
            </a:extLst>
          </p:cNvPr>
          <p:cNvSpPr txBox="1"/>
          <p:nvPr/>
        </p:nvSpPr>
        <p:spPr>
          <a:xfrm>
            <a:off x="6954846" y="3295214"/>
            <a:ext cx="1569661" cy="92333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60%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758462" y="189865"/>
            <a:ext cx="86868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Imunodeficiência Congénita</a:t>
            </a:r>
          </a:p>
        </p:txBody>
      </p:sp>
      <p:cxnSp>
        <p:nvCxnSpPr>
          <p:cNvPr id="32" name="Conexão reta unidirecional 31"/>
          <p:cNvCxnSpPr>
            <a:stCxn id="28" idx="2"/>
            <a:endCxn id="3" idx="0"/>
          </p:cNvCxnSpPr>
          <p:nvPr/>
        </p:nvCxnSpPr>
        <p:spPr>
          <a:xfrm>
            <a:off x="6101862" y="1020862"/>
            <a:ext cx="892209" cy="5767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33"/>
          <p:cNvSpPr/>
          <p:nvPr/>
        </p:nvSpPr>
        <p:spPr>
          <a:xfrm>
            <a:off x="5350395" y="1597591"/>
            <a:ext cx="3287352" cy="9541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3017619" y="3148999"/>
            <a:ext cx="2286924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37" name="Conexão reta unidirecional 36"/>
          <p:cNvCxnSpPr>
            <a:stCxn id="34" idx="2"/>
            <a:endCxn id="4" idx="0"/>
          </p:cNvCxnSpPr>
          <p:nvPr/>
        </p:nvCxnSpPr>
        <p:spPr>
          <a:xfrm flipH="1">
            <a:off x="4164012" y="2551698"/>
            <a:ext cx="2830059" cy="5658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/>
          <p:cNvSpPr/>
          <p:nvPr/>
        </p:nvSpPr>
        <p:spPr>
          <a:xfrm>
            <a:off x="4161081" y="5056835"/>
            <a:ext cx="2218438" cy="8617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45" name="Conexão reta unidirecional 44"/>
          <p:cNvCxnSpPr>
            <a:stCxn id="4" idx="2"/>
            <a:endCxn id="5" idx="0"/>
          </p:cNvCxnSpPr>
          <p:nvPr/>
        </p:nvCxnSpPr>
        <p:spPr>
          <a:xfrm>
            <a:off x="4164012" y="4317892"/>
            <a:ext cx="1106288" cy="7389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66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7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2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7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25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4.81481E-6 L 0.222 0.1159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25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8" grpId="0"/>
      <p:bldP spid="18" grpId="1"/>
      <p:bldP spid="28" grpId="0"/>
      <p:bldP spid="34" grpId="0" animBg="1"/>
      <p:bldP spid="35" grpId="0" animBg="1"/>
      <p:bldP spid="4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9D6F4-996C-4143-8832-56B071227105}"/>
              </a:ext>
            </a:extLst>
          </p:cNvPr>
          <p:cNvSpPr txBox="1"/>
          <p:nvPr/>
        </p:nvSpPr>
        <p:spPr>
          <a:xfrm>
            <a:off x="0" y="141306"/>
            <a:ext cx="1219200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Os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casos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 de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imunodeficiência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congénita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são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classificados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através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 da parte do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sistema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imunitário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 que é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afetada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E28B2830-6990-4A79-A6A6-2D28F948EBB7}"/>
              </a:ext>
            </a:extLst>
          </p:cNvPr>
          <p:cNvSpPr/>
          <p:nvPr/>
        </p:nvSpPr>
        <p:spPr>
          <a:xfrm>
            <a:off x="962292" y="2289427"/>
            <a:ext cx="10290526" cy="3372955"/>
          </a:xfrm>
          <a:custGeom>
            <a:avLst/>
            <a:gdLst>
              <a:gd name="connsiteX0" fmla="*/ 0 w 8055429"/>
              <a:gd name="connsiteY0" fmla="*/ 2351314 h 2351314"/>
              <a:gd name="connsiteX1" fmla="*/ 1687286 w 8055429"/>
              <a:gd name="connsiteY1" fmla="*/ 1872343 h 2351314"/>
              <a:gd name="connsiteX2" fmla="*/ 1687286 w 8055429"/>
              <a:gd name="connsiteY2" fmla="*/ 1611086 h 2351314"/>
              <a:gd name="connsiteX3" fmla="*/ 1981200 w 8055429"/>
              <a:gd name="connsiteY3" fmla="*/ 2133600 h 2351314"/>
              <a:gd name="connsiteX4" fmla="*/ 1981200 w 8055429"/>
              <a:gd name="connsiteY4" fmla="*/ 1328057 h 2351314"/>
              <a:gd name="connsiteX5" fmla="*/ 2198914 w 8055429"/>
              <a:gd name="connsiteY5" fmla="*/ 1752600 h 2351314"/>
              <a:gd name="connsiteX6" fmla="*/ 3744686 w 8055429"/>
              <a:gd name="connsiteY6" fmla="*/ 1295400 h 2351314"/>
              <a:gd name="connsiteX7" fmla="*/ 3744686 w 8055429"/>
              <a:gd name="connsiteY7" fmla="*/ 1132114 h 2351314"/>
              <a:gd name="connsiteX8" fmla="*/ 3984172 w 8055429"/>
              <a:gd name="connsiteY8" fmla="*/ 1534886 h 2351314"/>
              <a:gd name="connsiteX9" fmla="*/ 3984172 w 8055429"/>
              <a:gd name="connsiteY9" fmla="*/ 751114 h 2351314"/>
              <a:gd name="connsiteX10" fmla="*/ 4234543 w 8055429"/>
              <a:gd name="connsiteY10" fmla="*/ 1164771 h 2351314"/>
              <a:gd name="connsiteX11" fmla="*/ 5878286 w 8055429"/>
              <a:gd name="connsiteY11" fmla="*/ 685800 h 2351314"/>
              <a:gd name="connsiteX12" fmla="*/ 5878286 w 8055429"/>
              <a:gd name="connsiteY12" fmla="*/ 337457 h 2351314"/>
              <a:gd name="connsiteX13" fmla="*/ 6150429 w 8055429"/>
              <a:gd name="connsiteY13" fmla="*/ 1001486 h 2351314"/>
              <a:gd name="connsiteX14" fmla="*/ 6150429 w 8055429"/>
              <a:gd name="connsiteY14" fmla="*/ 0 h 2351314"/>
              <a:gd name="connsiteX15" fmla="*/ 6357257 w 8055429"/>
              <a:gd name="connsiteY15" fmla="*/ 555171 h 2351314"/>
              <a:gd name="connsiteX16" fmla="*/ 8055429 w 8055429"/>
              <a:gd name="connsiteY16" fmla="*/ 76200 h 2351314"/>
              <a:gd name="connsiteX17" fmla="*/ 8055429 w 8055429"/>
              <a:gd name="connsiteY17" fmla="*/ 76200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55429" h="2351314">
                <a:moveTo>
                  <a:pt x="0" y="2351314"/>
                </a:moveTo>
                <a:lnTo>
                  <a:pt x="1687286" y="1872343"/>
                </a:lnTo>
                <a:lnTo>
                  <a:pt x="1687286" y="1611086"/>
                </a:lnTo>
                <a:lnTo>
                  <a:pt x="1981200" y="2133600"/>
                </a:lnTo>
                <a:lnTo>
                  <a:pt x="1981200" y="1328057"/>
                </a:lnTo>
                <a:lnTo>
                  <a:pt x="2198914" y="1752600"/>
                </a:lnTo>
                <a:lnTo>
                  <a:pt x="3744686" y="1295400"/>
                </a:lnTo>
                <a:lnTo>
                  <a:pt x="3744686" y="1132114"/>
                </a:lnTo>
                <a:lnTo>
                  <a:pt x="3984172" y="1534886"/>
                </a:lnTo>
                <a:lnTo>
                  <a:pt x="3984172" y="751114"/>
                </a:lnTo>
                <a:lnTo>
                  <a:pt x="4234543" y="1164771"/>
                </a:lnTo>
                <a:lnTo>
                  <a:pt x="5878286" y="685800"/>
                </a:lnTo>
                <a:lnTo>
                  <a:pt x="5878286" y="337457"/>
                </a:lnTo>
                <a:lnTo>
                  <a:pt x="6150429" y="1001486"/>
                </a:lnTo>
                <a:lnTo>
                  <a:pt x="6150429" y="0"/>
                </a:lnTo>
                <a:lnTo>
                  <a:pt x="6357257" y="555171"/>
                </a:lnTo>
                <a:lnTo>
                  <a:pt x="8055429" y="76200"/>
                </a:lnTo>
                <a:lnTo>
                  <a:pt x="8055429" y="76200"/>
                </a:lnTo>
              </a:path>
            </a:pathLst>
          </a:custGeom>
          <a:ln w="19050">
            <a:solidFill>
              <a:srgbClr val="5D7373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32ED45-63C9-42A2-B21F-6A559FE70C25}"/>
              </a:ext>
            </a:extLst>
          </p:cNvPr>
          <p:cNvGrpSpPr/>
          <p:nvPr/>
        </p:nvGrpSpPr>
        <p:grpSpPr>
          <a:xfrm flipV="1">
            <a:off x="9694016" y="1959736"/>
            <a:ext cx="864096" cy="1800200"/>
            <a:chOff x="2699792" y="2837856"/>
            <a:chExt cx="864096" cy="18002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71FE579F-4962-4E92-840E-2A9D70B2A1B5}"/>
                </a:ext>
              </a:extLst>
            </p:cNvPr>
            <p:cNvSpPr/>
            <p:nvPr/>
          </p:nvSpPr>
          <p:spPr>
            <a:xfrm>
              <a:off x="2699792" y="2837856"/>
              <a:ext cx="864096" cy="900100"/>
            </a:xfrm>
            <a:custGeom>
              <a:avLst/>
              <a:gdLst/>
              <a:ahLst/>
              <a:cxnLst/>
              <a:rect l="l" t="t" r="r" b="b"/>
              <a:pathLst>
                <a:path w="864096" h="900100">
                  <a:moveTo>
                    <a:pt x="432048" y="0"/>
                  </a:moveTo>
                  <a:cubicBezTo>
                    <a:pt x="670662" y="0"/>
                    <a:pt x="864096" y="193434"/>
                    <a:pt x="864096" y="432048"/>
                  </a:cubicBezTo>
                  <a:lnTo>
                    <a:pt x="864096" y="900100"/>
                  </a:lnTo>
                  <a:lnTo>
                    <a:pt x="0" y="900100"/>
                  </a:lnTo>
                  <a:lnTo>
                    <a:pt x="0" y="432048"/>
                  </a:lnTo>
                  <a:cubicBezTo>
                    <a:pt x="0" y="193434"/>
                    <a:pt x="193434" y="0"/>
                    <a:pt x="432048" y="0"/>
                  </a:cubicBezTo>
                  <a:close/>
                </a:path>
              </a:pathLst>
            </a:custGeom>
            <a:solidFill>
              <a:srgbClr val="FEDC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A91299B6-CCAC-43F8-B0FA-C6120402B096}"/>
                </a:ext>
              </a:extLst>
            </p:cNvPr>
            <p:cNvSpPr/>
            <p:nvPr/>
          </p:nvSpPr>
          <p:spPr>
            <a:xfrm rot="10800000">
              <a:off x="2699792" y="3737956"/>
              <a:ext cx="864096" cy="900100"/>
            </a:xfrm>
            <a:custGeom>
              <a:avLst/>
              <a:gdLst/>
              <a:ahLst/>
              <a:cxnLst/>
              <a:rect l="l" t="t" r="r" b="b"/>
              <a:pathLst>
                <a:path w="864096" h="900100">
                  <a:moveTo>
                    <a:pt x="432048" y="0"/>
                  </a:moveTo>
                  <a:cubicBezTo>
                    <a:pt x="670662" y="0"/>
                    <a:pt x="864096" y="193434"/>
                    <a:pt x="864096" y="432048"/>
                  </a:cubicBezTo>
                  <a:lnTo>
                    <a:pt x="864096" y="900100"/>
                  </a:lnTo>
                  <a:lnTo>
                    <a:pt x="0" y="900100"/>
                  </a:lnTo>
                  <a:lnTo>
                    <a:pt x="0" y="432048"/>
                  </a:lnTo>
                  <a:cubicBezTo>
                    <a:pt x="0" y="193434"/>
                    <a:pt x="193434" y="0"/>
                    <a:pt x="432048" y="0"/>
                  </a:cubicBezTo>
                  <a:close/>
                </a:path>
              </a:pathLst>
            </a:cu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E249DC-B131-447A-9737-4C7EDABAC4F2}"/>
              </a:ext>
            </a:extLst>
          </p:cNvPr>
          <p:cNvGrpSpPr/>
          <p:nvPr/>
        </p:nvGrpSpPr>
        <p:grpSpPr>
          <a:xfrm flipV="1">
            <a:off x="1681498" y="4299432"/>
            <a:ext cx="864096" cy="1800200"/>
            <a:chOff x="2699792" y="2837856"/>
            <a:chExt cx="864096" cy="1800200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F829CC4E-B510-4C2C-AA14-09B72A52E3E1}"/>
                </a:ext>
              </a:extLst>
            </p:cNvPr>
            <p:cNvSpPr/>
            <p:nvPr/>
          </p:nvSpPr>
          <p:spPr>
            <a:xfrm>
              <a:off x="2699792" y="2837856"/>
              <a:ext cx="864096" cy="900100"/>
            </a:xfrm>
            <a:custGeom>
              <a:avLst/>
              <a:gdLst/>
              <a:ahLst/>
              <a:cxnLst/>
              <a:rect l="l" t="t" r="r" b="b"/>
              <a:pathLst>
                <a:path w="864096" h="900100">
                  <a:moveTo>
                    <a:pt x="432048" y="0"/>
                  </a:moveTo>
                  <a:cubicBezTo>
                    <a:pt x="670662" y="0"/>
                    <a:pt x="864096" y="193434"/>
                    <a:pt x="864096" y="432048"/>
                  </a:cubicBezTo>
                  <a:lnTo>
                    <a:pt x="864096" y="900100"/>
                  </a:lnTo>
                  <a:lnTo>
                    <a:pt x="0" y="900100"/>
                  </a:lnTo>
                  <a:lnTo>
                    <a:pt x="0" y="432048"/>
                  </a:lnTo>
                  <a:cubicBezTo>
                    <a:pt x="0" y="193434"/>
                    <a:pt x="193434" y="0"/>
                    <a:pt x="432048" y="0"/>
                  </a:cubicBezTo>
                  <a:close/>
                </a:path>
              </a:pathLst>
            </a:custGeom>
            <a:solidFill>
              <a:srgbClr val="FF81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" name="Rounded Rectangle 7">
              <a:extLst>
                <a:ext uri="{FF2B5EF4-FFF2-40B4-BE49-F238E27FC236}">
                  <a16:creationId xmlns:a16="http://schemas.microsoft.com/office/drawing/2014/main" id="{2FABDE94-087D-425E-966E-ACA4EAF3468D}"/>
                </a:ext>
              </a:extLst>
            </p:cNvPr>
            <p:cNvSpPr/>
            <p:nvPr/>
          </p:nvSpPr>
          <p:spPr>
            <a:xfrm rot="10800000">
              <a:off x="2699792" y="3737956"/>
              <a:ext cx="864096" cy="900100"/>
            </a:xfrm>
            <a:custGeom>
              <a:avLst/>
              <a:gdLst/>
              <a:ahLst/>
              <a:cxnLst/>
              <a:rect l="l" t="t" r="r" b="b"/>
              <a:pathLst>
                <a:path w="864096" h="900100">
                  <a:moveTo>
                    <a:pt x="432048" y="0"/>
                  </a:moveTo>
                  <a:cubicBezTo>
                    <a:pt x="670662" y="0"/>
                    <a:pt x="864096" y="193434"/>
                    <a:pt x="864096" y="432048"/>
                  </a:cubicBezTo>
                  <a:lnTo>
                    <a:pt x="864096" y="900100"/>
                  </a:lnTo>
                  <a:lnTo>
                    <a:pt x="0" y="900100"/>
                  </a:lnTo>
                  <a:lnTo>
                    <a:pt x="0" y="432048"/>
                  </a:lnTo>
                  <a:cubicBezTo>
                    <a:pt x="0" y="193434"/>
                    <a:pt x="193434" y="0"/>
                    <a:pt x="432048" y="0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E253D4-B520-4921-9B56-A37DA9A5ED94}"/>
              </a:ext>
            </a:extLst>
          </p:cNvPr>
          <p:cNvGrpSpPr/>
          <p:nvPr/>
        </p:nvGrpSpPr>
        <p:grpSpPr>
          <a:xfrm flipV="1">
            <a:off x="4352337" y="3501246"/>
            <a:ext cx="864096" cy="1800200"/>
            <a:chOff x="2699792" y="2837856"/>
            <a:chExt cx="864096" cy="1800200"/>
          </a:xfrm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F633731F-222D-4949-AB3E-333E12EDFE6C}"/>
                </a:ext>
              </a:extLst>
            </p:cNvPr>
            <p:cNvSpPr/>
            <p:nvPr/>
          </p:nvSpPr>
          <p:spPr>
            <a:xfrm>
              <a:off x="2699792" y="2837856"/>
              <a:ext cx="864096" cy="900100"/>
            </a:xfrm>
            <a:custGeom>
              <a:avLst/>
              <a:gdLst/>
              <a:ahLst/>
              <a:cxnLst/>
              <a:rect l="l" t="t" r="r" b="b"/>
              <a:pathLst>
                <a:path w="864096" h="900100">
                  <a:moveTo>
                    <a:pt x="432048" y="0"/>
                  </a:moveTo>
                  <a:cubicBezTo>
                    <a:pt x="670662" y="0"/>
                    <a:pt x="864096" y="193434"/>
                    <a:pt x="864096" y="432048"/>
                  </a:cubicBezTo>
                  <a:lnTo>
                    <a:pt x="864096" y="900100"/>
                  </a:lnTo>
                  <a:lnTo>
                    <a:pt x="0" y="900100"/>
                  </a:lnTo>
                  <a:lnTo>
                    <a:pt x="0" y="432048"/>
                  </a:lnTo>
                  <a:cubicBezTo>
                    <a:pt x="0" y="193434"/>
                    <a:pt x="193434" y="0"/>
                    <a:pt x="432048" y="0"/>
                  </a:cubicBezTo>
                  <a:close/>
                </a:path>
              </a:pathLst>
            </a:custGeom>
            <a:solidFill>
              <a:srgbClr val="A7D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C27E0CF8-ED47-48EC-944C-96DC58B801E9}"/>
                </a:ext>
              </a:extLst>
            </p:cNvPr>
            <p:cNvSpPr/>
            <p:nvPr/>
          </p:nvSpPr>
          <p:spPr>
            <a:xfrm rot="10800000">
              <a:off x="2699792" y="3737956"/>
              <a:ext cx="864096" cy="900100"/>
            </a:xfrm>
            <a:custGeom>
              <a:avLst/>
              <a:gdLst/>
              <a:ahLst/>
              <a:cxnLst/>
              <a:rect l="l" t="t" r="r" b="b"/>
              <a:pathLst>
                <a:path w="864096" h="900100">
                  <a:moveTo>
                    <a:pt x="432048" y="0"/>
                  </a:moveTo>
                  <a:cubicBezTo>
                    <a:pt x="670662" y="0"/>
                    <a:pt x="864096" y="193434"/>
                    <a:pt x="864096" y="432048"/>
                  </a:cubicBezTo>
                  <a:lnTo>
                    <a:pt x="864096" y="900100"/>
                  </a:lnTo>
                  <a:lnTo>
                    <a:pt x="0" y="900100"/>
                  </a:lnTo>
                  <a:lnTo>
                    <a:pt x="0" y="432048"/>
                  </a:lnTo>
                  <a:cubicBezTo>
                    <a:pt x="0" y="193434"/>
                    <a:pt x="193434" y="0"/>
                    <a:pt x="432048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3837E1-8CFB-4214-B19A-1E9E3AA382BF}"/>
              </a:ext>
            </a:extLst>
          </p:cNvPr>
          <p:cNvGrpSpPr/>
          <p:nvPr/>
        </p:nvGrpSpPr>
        <p:grpSpPr>
          <a:xfrm flipV="1">
            <a:off x="7023176" y="2739635"/>
            <a:ext cx="864096" cy="1800200"/>
            <a:chOff x="2699792" y="2837856"/>
            <a:chExt cx="864096" cy="1800200"/>
          </a:xfrm>
        </p:grpSpPr>
        <p:sp>
          <p:nvSpPr>
            <p:cNvPr id="15" name="Rounded Rectangle 7">
              <a:extLst>
                <a:ext uri="{FF2B5EF4-FFF2-40B4-BE49-F238E27FC236}">
                  <a16:creationId xmlns:a16="http://schemas.microsoft.com/office/drawing/2014/main" id="{C6541BB7-9356-4F06-8F65-D808A4420A8B}"/>
                </a:ext>
              </a:extLst>
            </p:cNvPr>
            <p:cNvSpPr/>
            <p:nvPr/>
          </p:nvSpPr>
          <p:spPr>
            <a:xfrm>
              <a:off x="2699792" y="2837856"/>
              <a:ext cx="864096" cy="900100"/>
            </a:xfrm>
            <a:custGeom>
              <a:avLst/>
              <a:gdLst/>
              <a:ahLst/>
              <a:cxnLst/>
              <a:rect l="l" t="t" r="r" b="b"/>
              <a:pathLst>
                <a:path w="864096" h="900100">
                  <a:moveTo>
                    <a:pt x="432048" y="0"/>
                  </a:moveTo>
                  <a:cubicBezTo>
                    <a:pt x="670662" y="0"/>
                    <a:pt x="864096" y="193434"/>
                    <a:pt x="864096" y="432048"/>
                  </a:cubicBezTo>
                  <a:lnTo>
                    <a:pt x="864096" y="900100"/>
                  </a:lnTo>
                  <a:lnTo>
                    <a:pt x="0" y="900100"/>
                  </a:lnTo>
                  <a:lnTo>
                    <a:pt x="0" y="432048"/>
                  </a:lnTo>
                  <a:cubicBezTo>
                    <a:pt x="0" y="193434"/>
                    <a:pt x="193434" y="0"/>
                    <a:pt x="432048" y="0"/>
                  </a:cubicBezTo>
                  <a:close/>
                </a:path>
              </a:pathLst>
            </a:custGeom>
            <a:solidFill>
              <a:srgbClr val="00B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EF989F32-8CE7-4BE5-96E8-BBEC9C83B2E3}"/>
                </a:ext>
              </a:extLst>
            </p:cNvPr>
            <p:cNvSpPr/>
            <p:nvPr/>
          </p:nvSpPr>
          <p:spPr>
            <a:xfrm rot="10800000">
              <a:off x="2699792" y="3737956"/>
              <a:ext cx="864096" cy="900100"/>
            </a:xfrm>
            <a:custGeom>
              <a:avLst/>
              <a:gdLst/>
              <a:ahLst/>
              <a:cxnLst/>
              <a:rect l="l" t="t" r="r" b="b"/>
              <a:pathLst>
                <a:path w="864096" h="900100">
                  <a:moveTo>
                    <a:pt x="432048" y="0"/>
                  </a:moveTo>
                  <a:cubicBezTo>
                    <a:pt x="670662" y="0"/>
                    <a:pt x="864096" y="193434"/>
                    <a:pt x="864096" y="432048"/>
                  </a:cubicBezTo>
                  <a:lnTo>
                    <a:pt x="864096" y="900100"/>
                  </a:lnTo>
                  <a:lnTo>
                    <a:pt x="0" y="900100"/>
                  </a:lnTo>
                  <a:lnTo>
                    <a:pt x="0" y="432048"/>
                  </a:lnTo>
                  <a:cubicBezTo>
                    <a:pt x="0" y="193434"/>
                    <a:pt x="193434" y="0"/>
                    <a:pt x="432048" y="0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7" name="Arc 16">
            <a:extLst>
              <a:ext uri="{FF2B5EF4-FFF2-40B4-BE49-F238E27FC236}">
                <a16:creationId xmlns:a16="http://schemas.microsoft.com/office/drawing/2014/main" id="{3421D96E-8947-479E-879B-80216D1C2526}"/>
              </a:ext>
            </a:extLst>
          </p:cNvPr>
          <p:cNvSpPr/>
          <p:nvPr/>
        </p:nvSpPr>
        <p:spPr>
          <a:xfrm rot="2700000" flipH="1">
            <a:off x="1634269" y="4024776"/>
            <a:ext cx="958552" cy="958552"/>
          </a:xfrm>
          <a:prstGeom prst="arc">
            <a:avLst>
              <a:gd name="adj1" fmla="val 16137445"/>
              <a:gd name="adj2" fmla="val 74939"/>
            </a:avLst>
          </a:prstGeom>
          <a:ln w="12700">
            <a:solidFill>
              <a:schemeClr val="accent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64B7AE7D-3CD5-41D4-ACC9-8E3E63CEA836}"/>
              </a:ext>
            </a:extLst>
          </p:cNvPr>
          <p:cNvSpPr/>
          <p:nvPr/>
        </p:nvSpPr>
        <p:spPr>
          <a:xfrm rot="2700000" flipH="1">
            <a:off x="4311204" y="3176533"/>
            <a:ext cx="958552" cy="958552"/>
          </a:xfrm>
          <a:prstGeom prst="arc">
            <a:avLst>
              <a:gd name="adj1" fmla="val 16137445"/>
              <a:gd name="adj2" fmla="val 74939"/>
            </a:avLst>
          </a:prstGeom>
          <a:ln w="12700">
            <a:solidFill>
              <a:schemeClr val="accent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16B4003-22FA-4239-80E2-8531A6D3CA40}"/>
              </a:ext>
            </a:extLst>
          </p:cNvPr>
          <p:cNvSpPr/>
          <p:nvPr/>
        </p:nvSpPr>
        <p:spPr>
          <a:xfrm rot="18900000" flipH="1" flipV="1">
            <a:off x="6988140" y="3885451"/>
            <a:ext cx="958552" cy="958552"/>
          </a:xfrm>
          <a:prstGeom prst="arc">
            <a:avLst>
              <a:gd name="adj1" fmla="val 16137445"/>
              <a:gd name="adj2" fmla="val 74939"/>
            </a:avLst>
          </a:prstGeom>
          <a:ln w="12700">
            <a:solidFill>
              <a:schemeClr val="accent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67D4FF8-3096-492A-AE9F-8050A4120000}"/>
              </a:ext>
            </a:extLst>
          </p:cNvPr>
          <p:cNvSpPr/>
          <p:nvPr/>
        </p:nvSpPr>
        <p:spPr>
          <a:xfrm rot="18900000" flipH="1" flipV="1">
            <a:off x="9646789" y="2986835"/>
            <a:ext cx="958552" cy="958552"/>
          </a:xfrm>
          <a:prstGeom prst="arc">
            <a:avLst>
              <a:gd name="adj1" fmla="val 16137445"/>
              <a:gd name="adj2" fmla="val 74939"/>
            </a:avLst>
          </a:prstGeom>
          <a:ln w="12700">
            <a:solidFill>
              <a:schemeClr val="accent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561700-1C45-403A-A0F8-E41B421830D2}"/>
              </a:ext>
            </a:extLst>
          </p:cNvPr>
          <p:cNvSpPr txBox="1"/>
          <p:nvPr/>
        </p:nvSpPr>
        <p:spPr>
          <a:xfrm>
            <a:off x="1673876" y="4621851"/>
            <a:ext cx="8640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1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AAE517-578F-4FDB-9D85-69E576585D53}"/>
              </a:ext>
            </a:extLst>
          </p:cNvPr>
          <p:cNvSpPr txBox="1"/>
          <p:nvPr/>
        </p:nvSpPr>
        <p:spPr>
          <a:xfrm>
            <a:off x="4364528" y="3811608"/>
            <a:ext cx="8640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2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EC9D61-AD35-4EAF-B9D1-E16A7BDB8C82}"/>
              </a:ext>
            </a:extLst>
          </p:cNvPr>
          <p:cNvSpPr txBox="1"/>
          <p:nvPr/>
        </p:nvSpPr>
        <p:spPr>
          <a:xfrm>
            <a:off x="7035368" y="3060257"/>
            <a:ext cx="8640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3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0BDB15-9A3A-408D-A7EB-9B9EA57198ED}"/>
              </a:ext>
            </a:extLst>
          </p:cNvPr>
          <p:cNvSpPr txBox="1"/>
          <p:nvPr/>
        </p:nvSpPr>
        <p:spPr>
          <a:xfrm>
            <a:off x="9703312" y="2258840"/>
            <a:ext cx="8640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4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988F1-6F53-4006-BCFD-C1D3BCF58270}"/>
              </a:ext>
            </a:extLst>
          </p:cNvPr>
          <p:cNvGrpSpPr/>
          <p:nvPr/>
        </p:nvGrpSpPr>
        <p:grpSpPr>
          <a:xfrm>
            <a:off x="959079" y="2692636"/>
            <a:ext cx="2308931" cy="1008569"/>
            <a:chOff x="575693" y="4105536"/>
            <a:chExt cx="1625933" cy="43618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E15447-F564-414B-8010-CDF23715128D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14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Afeta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linfócitos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B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676BCD-C8D7-46AA-AF41-47DB8DF72F0A}"/>
                </a:ext>
              </a:extLst>
            </p:cNvPr>
            <p:cNvSpPr txBox="1"/>
            <p:nvPr/>
          </p:nvSpPr>
          <p:spPr>
            <a:xfrm>
              <a:off x="575693" y="4105536"/>
              <a:ext cx="1625933" cy="30614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Imunidade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humoral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9C46EB-2306-4AF3-9183-4AD88BDD4638}"/>
              </a:ext>
            </a:extLst>
          </p:cNvPr>
          <p:cNvGrpSpPr/>
          <p:nvPr/>
        </p:nvGrpSpPr>
        <p:grpSpPr>
          <a:xfrm>
            <a:off x="3513760" y="1982512"/>
            <a:ext cx="2637667" cy="1334622"/>
            <a:chOff x="595399" y="4187189"/>
            <a:chExt cx="1774426" cy="83415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3CB884-62D5-4F11-8D3C-444A34CCBF08}"/>
                </a:ext>
              </a:extLst>
            </p:cNvPr>
            <p:cNvSpPr txBox="1"/>
            <p:nvPr/>
          </p:nvSpPr>
          <p:spPr>
            <a:xfrm>
              <a:off x="595399" y="4655851"/>
              <a:ext cx="1774426" cy="365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Afeta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linfócitos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T e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linfócitos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NK</a:t>
              </a:r>
              <a:endPara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F2975D-0546-46D1-B4D4-D8C2706DC834}"/>
                </a:ext>
              </a:extLst>
            </p:cNvPr>
            <p:cNvSpPr txBox="1"/>
            <p:nvPr/>
          </p:nvSpPr>
          <p:spPr>
            <a:xfrm>
              <a:off x="614756" y="4187189"/>
              <a:ext cx="1755069" cy="44243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Imunidade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mediada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por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células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D78614-3CA6-47E3-8841-715C6F046154}"/>
              </a:ext>
            </a:extLst>
          </p:cNvPr>
          <p:cNvGrpSpPr/>
          <p:nvPr/>
        </p:nvGrpSpPr>
        <p:grpSpPr>
          <a:xfrm>
            <a:off x="6665340" y="5029872"/>
            <a:ext cx="1625933" cy="1289022"/>
            <a:chOff x="575693" y="4105536"/>
            <a:chExt cx="1625933" cy="128902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4B738D-FE27-4D63-8CD3-951480D05A2D}"/>
                </a:ext>
              </a:extLst>
            </p:cNvPr>
            <p:cNvSpPr txBox="1"/>
            <p:nvPr/>
          </p:nvSpPr>
          <p:spPr>
            <a:xfrm>
              <a:off x="579991" y="4563561"/>
              <a:ext cx="16173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Afeta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granulócitos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e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monócitos</a:t>
              </a: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C76ECA-92F8-43C0-B3F6-C4A9186A3CA7}"/>
                </a:ext>
              </a:extLst>
            </p:cNvPr>
            <p:cNvSpPr txBox="1"/>
            <p:nvPr/>
          </p:nvSpPr>
          <p:spPr>
            <a:xfrm>
              <a:off x="575693" y="4105536"/>
              <a:ext cx="1625933" cy="4001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Fagócitos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B16F9B-BDE0-4B88-B62E-FFB71E72ABDA}"/>
              </a:ext>
            </a:extLst>
          </p:cNvPr>
          <p:cNvGrpSpPr/>
          <p:nvPr/>
        </p:nvGrpSpPr>
        <p:grpSpPr>
          <a:xfrm>
            <a:off x="9136890" y="4175304"/>
            <a:ext cx="1978347" cy="1541640"/>
            <a:chOff x="388597" y="4038345"/>
            <a:chExt cx="1978347" cy="154164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8405593-037B-47E0-990D-0397FED77FAF}"/>
                </a:ext>
              </a:extLst>
            </p:cNvPr>
            <p:cNvSpPr txBox="1"/>
            <p:nvPr/>
          </p:nvSpPr>
          <p:spPr>
            <a:xfrm>
              <a:off x="569102" y="4748988"/>
              <a:ext cx="16173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Afeta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as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proteínas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deste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sistema</a:t>
              </a: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273633-0E4C-48A5-96F9-9D983FEE05B9}"/>
                </a:ext>
              </a:extLst>
            </p:cNvPr>
            <p:cNvSpPr txBox="1"/>
            <p:nvPr/>
          </p:nvSpPr>
          <p:spPr>
            <a:xfrm>
              <a:off x="388597" y="4038345"/>
              <a:ext cx="1978347" cy="707886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Sistema </a:t>
              </a:r>
              <a:r>
                <a:rPr kumimoji="0" lang="en-US" altLang="ko-K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complemento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pic>
        <p:nvPicPr>
          <p:cNvPr id="41" name="Imagem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49" y="5134521"/>
            <a:ext cx="1080789" cy="1040531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52" y="4432120"/>
            <a:ext cx="756790" cy="756790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985" y="3654556"/>
            <a:ext cx="816945" cy="566431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108" y="2988179"/>
            <a:ext cx="686503" cy="6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53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287255"/>
            <a:ext cx="12192000" cy="724247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Podemos</a:t>
            </a:r>
            <a:r>
              <a:rPr lang="en-US" sz="40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destacar</a:t>
            </a:r>
            <a:r>
              <a:rPr lang="en-US" sz="40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ainda</a:t>
            </a:r>
            <a:r>
              <a:rPr lang="en-US" sz="40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um </a:t>
            </a:r>
            <a:r>
              <a:rPr lang="en-US" sz="40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</a:t>
            </a:r>
            <a:r>
              <a:rPr lang="en-US" sz="40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específico</a:t>
            </a:r>
            <a:r>
              <a:rPr lang="en-US" sz="40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E80F60-48CD-4349-B5E4-1719264B67C0}"/>
              </a:ext>
            </a:extLst>
          </p:cNvPr>
          <p:cNvGrpSpPr/>
          <p:nvPr/>
        </p:nvGrpSpPr>
        <p:grpSpPr>
          <a:xfrm>
            <a:off x="1728374" y="4217290"/>
            <a:ext cx="1794315" cy="1845030"/>
            <a:chOff x="3912982" y="3339018"/>
            <a:chExt cx="1307090" cy="130709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BD8DA08-954A-4096-A335-D2EDA1EF44BB}"/>
                </a:ext>
              </a:extLst>
            </p:cNvPr>
            <p:cNvSpPr/>
            <p:nvPr/>
          </p:nvSpPr>
          <p:spPr>
            <a:xfrm>
              <a:off x="3912982" y="3339018"/>
              <a:ext cx="1307090" cy="1307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475B1D2-BC75-46F2-ABC3-FC322A1A1471}"/>
                </a:ext>
              </a:extLst>
            </p:cNvPr>
            <p:cNvSpPr/>
            <p:nvPr/>
          </p:nvSpPr>
          <p:spPr>
            <a:xfrm>
              <a:off x="4144138" y="3576556"/>
              <a:ext cx="840739" cy="84073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8" name="Rectangle 10">
            <a:extLst>
              <a:ext uri="{FF2B5EF4-FFF2-40B4-BE49-F238E27FC236}">
                <a16:creationId xmlns:a16="http://schemas.microsoft.com/office/drawing/2014/main" id="{E42A27B8-A954-4F36-9AAA-C40F0723A567}"/>
              </a:ext>
            </a:extLst>
          </p:cNvPr>
          <p:cNvSpPr/>
          <p:nvPr/>
        </p:nvSpPr>
        <p:spPr>
          <a:xfrm>
            <a:off x="1434632" y="2517500"/>
            <a:ext cx="1213558" cy="2873243"/>
          </a:xfrm>
          <a:custGeom>
            <a:avLst/>
            <a:gdLst>
              <a:gd name="connsiteX0" fmla="*/ 0 w 1434976"/>
              <a:gd name="connsiteY0" fmla="*/ 0 h 720080"/>
              <a:gd name="connsiteX1" fmla="*/ 1434976 w 1434976"/>
              <a:gd name="connsiteY1" fmla="*/ 0 h 720080"/>
              <a:gd name="connsiteX2" fmla="*/ 1434976 w 1434976"/>
              <a:gd name="connsiteY2" fmla="*/ 720080 h 720080"/>
              <a:gd name="connsiteX3" fmla="*/ 0 w 1434976"/>
              <a:gd name="connsiteY3" fmla="*/ 720080 h 720080"/>
              <a:gd name="connsiteX4" fmla="*/ 0 w 1434976"/>
              <a:gd name="connsiteY4" fmla="*/ 0 h 720080"/>
              <a:gd name="connsiteX0" fmla="*/ 12700 w 1434976"/>
              <a:gd name="connsiteY0" fmla="*/ 0 h 2015480"/>
              <a:gd name="connsiteX1" fmla="*/ 1434976 w 1434976"/>
              <a:gd name="connsiteY1" fmla="*/ 1295400 h 2015480"/>
              <a:gd name="connsiteX2" fmla="*/ 1434976 w 1434976"/>
              <a:gd name="connsiteY2" fmla="*/ 2015480 h 2015480"/>
              <a:gd name="connsiteX3" fmla="*/ 0 w 1434976"/>
              <a:gd name="connsiteY3" fmla="*/ 2015480 h 2015480"/>
              <a:gd name="connsiteX4" fmla="*/ 12700 w 1434976"/>
              <a:gd name="connsiteY4" fmla="*/ 0 h 2015480"/>
              <a:gd name="connsiteX0" fmla="*/ 12700 w 1434976"/>
              <a:gd name="connsiteY0" fmla="*/ 0 h 2015480"/>
              <a:gd name="connsiteX1" fmla="*/ 1434976 w 1434976"/>
              <a:gd name="connsiteY1" fmla="*/ 1295400 h 2015480"/>
              <a:gd name="connsiteX2" fmla="*/ 1434976 w 1434976"/>
              <a:gd name="connsiteY2" fmla="*/ 2015480 h 2015480"/>
              <a:gd name="connsiteX3" fmla="*/ 0 w 1434976"/>
              <a:gd name="connsiteY3" fmla="*/ 643880 h 2015480"/>
              <a:gd name="connsiteX4" fmla="*/ 12700 w 1434976"/>
              <a:gd name="connsiteY4" fmla="*/ 0 h 2015480"/>
              <a:gd name="connsiteX0" fmla="*/ 12700 w 1434976"/>
              <a:gd name="connsiteY0" fmla="*/ 0 h 2015480"/>
              <a:gd name="connsiteX1" fmla="*/ 660276 w 1434976"/>
              <a:gd name="connsiteY1" fmla="*/ 1079500 h 2015480"/>
              <a:gd name="connsiteX2" fmla="*/ 1434976 w 1434976"/>
              <a:gd name="connsiteY2" fmla="*/ 2015480 h 2015480"/>
              <a:gd name="connsiteX3" fmla="*/ 0 w 1434976"/>
              <a:gd name="connsiteY3" fmla="*/ 643880 h 2015480"/>
              <a:gd name="connsiteX4" fmla="*/ 12700 w 1434976"/>
              <a:gd name="connsiteY4" fmla="*/ 0 h 2015480"/>
              <a:gd name="connsiteX0" fmla="*/ 12700 w 660276"/>
              <a:gd name="connsiteY0" fmla="*/ 0 h 1558280"/>
              <a:gd name="connsiteX1" fmla="*/ 660276 w 660276"/>
              <a:gd name="connsiteY1" fmla="*/ 1079500 h 1558280"/>
              <a:gd name="connsiteX2" fmla="*/ 634876 w 660276"/>
              <a:gd name="connsiteY2" fmla="*/ 1558280 h 1558280"/>
              <a:gd name="connsiteX3" fmla="*/ 0 w 660276"/>
              <a:gd name="connsiteY3" fmla="*/ 643880 h 1558280"/>
              <a:gd name="connsiteX4" fmla="*/ 12700 w 660276"/>
              <a:gd name="connsiteY4" fmla="*/ 0 h 1558280"/>
              <a:gd name="connsiteX0" fmla="*/ 12700 w 660276"/>
              <a:gd name="connsiteY0" fmla="*/ 0 h 1558280"/>
              <a:gd name="connsiteX1" fmla="*/ 660276 w 660276"/>
              <a:gd name="connsiteY1" fmla="*/ 901700 h 1558280"/>
              <a:gd name="connsiteX2" fmla="*/ 634876 w 660276"/>
              <a:gd name="connsiteY2" fmla="*/ 1558280 h 1558280"/>
              <a:gd name="connsiteX3" fmla="*/ 0 w 660276"/>
              <a:gd name="connsiteY3" fmla="*/ 643880 h 1558280"/>
              <a:gd name="connsiteX4" fmla="*/ 12700 w 660276"/>
              <a:gd name="connsiteY4" fmla="*/ 0 h 1558280"/>
              <a:gd name="connsiteX0" fmla="*/ 15038 w 662614"/>
              <a:gd name="connsiteY0" fmla="*/ 0 h 1558280"/>
              <a:gd name="connsiteX1" fmla="*/ 662614 w 662614"/>
              <a:gd name="connsiteY1" fmla="*/ 901700 h 1558280"/>
              <a:gd name="connsiteX2" fmla="*/ 637214 w 662614"/>
              <a:gd name="connsiteY2" fmla="*/ 1558280 h 1558280"/>
              <a:gd name="connsiteX3" fmla="*/ 2338 w 662614"/>
              <a:gd name="connsiteY3" fmla="*/ 643880 h 1558280"/>
              <a:gd name="connsiteX4" fmla="*/ 15038 w 662614"/>
              <a:gd name="connsiteY4" fmla="*/ 0 h 1558280"/>
              <a:gd name="connsiteX0" fmla="*/ 553 w 686229"/>
              <a:gd name="connsiteY0" fmla="*/ 0 h 1405880"/>
              <a:gd name="connsiteX1" fmla="*/ 686229 w 686229"/>
              <a:gd name="connsiteY1" fmla="*/ 749300 h 1405880"/>
              <a:gd name="connsiteX2" fmla="*/ 660829 w 686229"/>
              <a:gd name="connsiteY2" fmla="*/ 1405880 h 1405880"/>
              <a:gd name="connsiteX3" fmla="*/ 25953 w 686229"/>
              <a:gd name="connsiteY3" fmla="*/ 491480 h 1405880"/>
              <a:gd name="connsiteX4" fmla="*/ 553 w 686229"/>
              <a:gd name="connsiteY4" fmla="*/ 0 h 1405880"/>
              <a:gd name="connsiteX0" fmla="*/ 553 w 686229"/>
              <a:gd name="connsiteY0" fmla="*/ 0 h 1451600"/>
              <a:gd name="connsiteX1" fmla="*/ 686229 w 686229"/>
              <a:gd name="connsiteY1" fmla="*/ 795020 h 1451600"/>
              <a:gd name="connsiteX2" fmla="*/ 660829 w 686229"/>
              <a:gd name="connsiteY2" fmla="*/ 1451600 h 1451600"/>
              <a:gd name="connsiteX3" fmla="*/ 25953 w 686229"/>
              <a:gd name="connsiteY3" fmla="*/ 537200 h 1451600"/>
              <a:gd name="connsiteX4" fmla="*/ 553 w 686229"/>
              <a:gd name="connsiteY4" fmla="*/ 0 h 1451600"/>
              <a:gd name="connsiteX0" fmla="*/ 8518 w 694194"/>
              <a:gd name="connsiteY0" fmla="*/ 0 h 1451600"/>
              <a:gd name="connsiteX1" fmla="*/ 694194 w 694194"/>
              <a:gd name="connsiteY1" fmla="*/ 795020 h 1451600"/>
              <a:gd name="connsiteX2" fmla="*/ 668794 w 694194"/>
              <a:gd name="connsiteY2" fmla="*/ 1451600 h 1451600"/>
              <a:gd name="connsiteX3" fmla="*/ 3438 w 694194"/>
              <a:gd name="connsiteY3" fmla="*/ 735320 h 1451600"/>
              <a:gd name="connsiteX4" fmla="*/ 8518 w 694194"/>
              <a:gd name="connsiteY4" fmla="*/ 0 h 1451600"/>
              <a:gd name="connsiteX0" fmla="*/ 8518 w 668794"/>
              <a:gd name="connsiteY0" fmla="*/ 0 h 1451600"/>
              <a:gd name="connsiteX1" fmla="*/ 668794 w 668794"/>
              <a:gd name="connsiteY1" fmla="*/ 728980 h 1451600"/>
              <a:gd name="connsiteX2" fmla="*/ 668794 w 668794"/>
              <a:gd name="connsiteY2" fmla="*/ 1451600 h 1451600"/>
              <a:gd name="connsiteX3" fmla="*/ 3438 w 668794"/>
              <a:gd name="connsiteY3" fmla="*/ 735320 h 1451600"/>
              <a:gd name="connsiteX4" fmla="*/ 8518 w 668794"/>
              <a:gd name="connsiteY4" fmla="*/ 0 h 1451600"/>
              <a:gd name="connsiteX0" fmla="*/ 8518 w 684034"/>
              <a:gd name="connsiteY0" fmla="*/ 0 h 1482080"/>
              <a:gd name="connsiteX1" fmla="*/ 668794 w 684034"/>
              <a:gd name="connsiteY1" fmla="*/ 728980 h 1482080"/>
              <a:gd name="connsiteX2" fmla="*/ 684034 w 684034"/>
              <a:gd name="connsiteY2" fmla="*/ 1482080 h 1482080"/>
              <a:gd name="connsiteX3" fmla="*/ 3438 w 684034"/>
              <a:gd name="connsiteY3" fmla="*/ 735320 h 1482080"/>
              <a:gd name="connsiteX4" fmla="*/ 8518 w 684034"/>
              <a:gd name="connsiteY4" fmla="*/ 0 h 1482080"/>
              <a:gd name="connsiteX0" fmla="*/ 8518 w 684034"/>
              <a:gd name="connsiteY0" fmla="*/ 0 h 1482080"/>
              <a:gd name="connsiteX1" fmla="*/ 673874 w 684034"/>
              <a:gd name="connsiteY1" fmla="*/ 728980 h 1482080"/>
              <a:gd name="connsiteX2" fmla="*/ 684034 w 684034"/>
              <a:gd name="connsiteY2" fmla="*/ 1482080 h 1482080"/>
              <a:gd name="connsiteX3" fmla="*/ 3438 w 684034"/>
              <a:gd name="connsiteY3" fmla="*/ 735320 h 1482080"/>
              <a:gd name="connsiteX4" fmla="*/ 8518 w 684034"/>
              <a:gd name="connsiteY4" fmla="*/ 0 h 1482080"/>
              <a:gd name="connsiteX0" fmla="*/ 87 w 675603"/>
              <a:gd name="connsiteY0" fmla="*/ 0 h 1482080"/>
              <a:gd name="connsiteX1" fmla="*/ 665443 w 675603"/>
              <a:gd name="connsiteY1" fmla="*/ 728980 h 1482080"/>
              <a:gd name="connsiteX2" fmla="*/ 675603 w 675603"/>
              <a:gd name="connsiteY2" fmla="*/ 1482080 h 1482080"/>
              <a:gd name="connsiteX3" fmla="*/ 157567 w 675603"/>
              <a:gd name="connsiteY3" fmla="*/ 704840 h 1482080"/>
              <a:gd name="connsiteX4" fmla="*/ 87 w 675603"/>
              <a:gd name="connsiteY4" fmla="*/ 0 h 1482080"/>
              <a:gd name="connsiteX0" fmla="*/ 12780 w 688296"/>
              <a:gd name="connsiteY0" fmla="*/ 0 h 1482080"/>
              <a:gd name="connsiteX1" fmla="*/ 678136 w 688296"/>
              <a:gd name="connsiteY1" fmla="*/ 728980 h 1482080"/>
              <a:gd name="connsiteX2" fmla="*/ 688296 w 688296"/>
              <a:gd name="connsiteY2" fmla="*/ 1482080 h 1482080"/>
              <a:gd name="connsiteX3" fmla="*/ 2620 w 688296"/>
              <a:gd name="connsiteY3" fmla="*/ 735320 h 1482080"/>
              <a:gd name="connsiteX4" fmla="*/ 12780 w 688296"/>
              <a:gd name="connsiteY4" fmla="*/ 0 h 1482080"/>
              <a:gd name="connsiteX0" fmla="*/ 2486 w 678002"/>
              <a:gd name="connsiteY0" fmla="*/ 0 h 1482080"/>
              <a:gd name="connsiteX1" fmla="*/ 667842 w 678002"/>
              <a:gd name="connsiteY1" fmla="*/ 728980 h 1482080"/>
              <a:gd name="connsiteX2" fmla="*/ 678002 w 678002"/>
              <a:gd name="connsiteY2" fmla="*/ 1482080 h 1482080"/>
              <a:gd name="connsiteX3" fmla="*/ 7566 w 678002"/>
              <a:gd name="connsiteY3" fmla="*/ 725160 h 1482080"/>
              <a:gd name="connsiteX4" fmla="*/ 2486 w 678002"/>
              <a:gd name="connsiteY4" fmla="*/ 0 h 1482080"/>
              <a:gd name="connsiteX0" fmla="*/ 12780 w 688296"/>
              <a:gd name="connsiteY0" fmla="*/ 0 h 1482080"/>
              <a:gd name="connsiteX1" fmla="*/ 678136 w 688296"/>
              <a:gd name="connsiteY1" fmla="*/ 728980 h 1482080"/>
              <a:gd name="connsiteX2" fmla="*/ 688296 w 688296"/>
              <a:gd name="connsiteY2" fmla="*/ 1482080 h 1482080"/>
              <a:gd name="connsiteX3" fmla="*/ 2620 w 688296"/>
              <a:gd name="connsiteY3" fmla="*/ 730240 h 1482080"/>
              <a:gd name="connsiteX4" fmla="*/ 12780 w 688296"/>
              <a:gd name="connsiteY4" fmla="*/ 0 h 1482080"/>
              <a:gd name="connsiteX0" fmla="*/ 10160 w 685676"/>
              <a:gd name="connsiteY0" fmla="*/ 0 h 1482080"/>
              <a:gd name="connsiteX1" fmla="*/ 675516 w 685676"/>
              <a:gd name="connsiteY1" fmla="*/ 728980 h 1482080"/>
              <a:gd name="connsiteX2" fmla="*/ 685676 w 685676"/>
              <a:gd name="connsiteY2" fmla="*/ 1482080 h 1482080"/>
              <a:gd name="connsiteX3" fmla="*/ 0 w 685676"/>
              <a:gd name="connsiteY3" fmla="*/ 730240 h 1482080"/>
              <a:gd name="connsiteX4" fmla="*/ 10160 w 685676"/>
              <a:gd name="connsiteY4" fmla="*/ 0 h 1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676" h="1482080">
                <a:moveTo>
                  <a:pt x="10160" y="0"/>
                </a:moveTo>
                <a:lnTo>
                  <a:pt x="675516" y="728980"/>
                </a:lnTo>
                <a:lnTo>
                  <a:pt x="685676" y="1482080"/>
                </a:lnTo>
                <a:lnTo>
                  <a:pt x="0" y="730240"/>
                </a:lnTo>
                <a:cubicBezTo>
                  <a:pt x="6773" y="63493"/>
                  <a:pt x="5927" y="671827"/>
                  <a:pt x="1016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73E745-BAE8-48AF-AFFB-541E38135802}"/>
              </a:ext>
            </a:extLst>
          </p:cNvPr>
          <p:cNvSpPr txBox="1"/>
          <p:nvPr/>
        </p:nvSpPr>
        <p:spPr>
          <a:xfrm>
            <a:off x="6470538" y="3722077"/>
            <a:ext cx="5251772" cy="2677656"/>
          </a:xfrm>
          <a:prstGeom prst="rect">
            <a:avLst/>
          </a:prstGeom>
          <a:noFill/>
          <a:ln w="38100">
            <a:solidFill>
              <a:srgbClr val="3FB0B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Quando tal acontece, o ser humano fica extremamente </a:t>
            </a:r>
            <a:r>
              <a:rPr kumimoji="0" lang="pt-PT" altLang="ko-KR" sz="2400" b="0" i="0" u="sng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vulnerável</a:t>
            </a:r>
            <a:r>
              <a:rPr kumimoji="0" lang="pt-PT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e </a:t>
            </a:r>
            <a:r>
              <a:rPr kumimoji="0" lang="pt-PT" altLang="ko-KR" sz="2400" b="0" i="0" u="sng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suscetível a infeções</a:t>
            </a:r>
            <a:r>
              <a:rPr kumimoji="0" lang="pt-PT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. O </a:t>
            </a:r>
            <a:r>
              <a:rPr kumimoji="0" lang="pt-PT" altLang="ko-KR" sz="2400" b="0" i="0" u="sng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número de linfócitos</a:t>
            </a:r>
            <a:r>
              <a:rPr kumimoji="0" lang="pt-PT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, tanto neste caso, como em todos os outros já vistos, fica </a:t>
            </a:r>
            <a:r>
              <a:rPr kumimoji="0" lang="pt-PT" altLang="ko-KR" sz="2400" b="0" i="0" u="sng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reduzido</a:t>
            </a:r>
            <a:r>
              <a:rPr kumimoji="0" lang="pt-PT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, </a:t>
            </a:r>
            <a:r>
              <a:rPr kumimoji="0" lang="pt-PT" altLang="ko-KR" sz="2400" b="0" i="0" u="sng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disfuncional</a:t>
            </a:r>
            <a:r>
              <a:rPr kumimoji="0" lang="pt-PT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ou, em casos extremos, </a:t>
            </a:r>
            <a:r>
              <a:rPr kumimoji="0" lang="pt-PT" altLang="ko-KR" sz="2400" b="0" i="0" u="sng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nulo</a:t>
            </a:r>
            <a:r>
              <a:rPr kumimoji="0" lang="pt-PT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.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6470538" y="2623279"/>
            <a:ext cx="5251772" cy="929390"/>
            <a:chOff x="6470538" y="2623279"/>
            <a:chExt cx="5251772" cy="929390"/>
          </a:xfrm>
        </p:grpSpPr>
        <p:sp>
          <p:nvSpPr>
            <p:cNvPr id="17" name="Rounded Rectangle 49">
              <a:extLst>
                <a:ext uri="{FF2B5EF4-FFF2-40B4-BE49-F238E27FC236}">
                  <a16:creationId xmlns:a16="http://schemas.microsoft.com/office/drawing/2014/main" id="{0050AC62-59FA-4E6C-99B7-900FDC395118}"/>
                </a:ext>
              </a:extLst>
            </p:cNvPr>
            <p:cNvSpPr/>
            <p:nvPr/>
          </p:nvSpPr>
          <p:spPr>
            <a:xfrm>
              <a:off x="6470538" y="2623279"/>
              <a:ext cx="5251772" cy="92939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44450"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F4A3C6-17CA-43E9-90C9-783ECA2E4697}"/>
                </a:ext>
              </a:extLst>
            </p:cNvPr>
            <p:cNvSpPr txBox="1"/>
            <p:nvPr/>
          </p:nvSpPr>
          <p:spPr>
            <a:xfrm>
              <a:off x="6635428" y="2778395"/>
              <a:ext cx="4951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Afeta</a:t>
              </a:r>
              <a:r>
                <a:rPr kumimoji="0" lang="en-US" altLang="ko-K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os</a:t>
              </a:r>
              <a:r>
                <a:rPr kumimoji="0" lang="en-US" altLang="ko-K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linfócitos</a:t>
              </a:r>
              <a:r>
                <a:rPr kumimoji="0" lang="en-US" altLang="ko-K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B e T </a:t>
              </a:r>
              <a:endPara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1434632" y="1725500"/>
            <a:ext cx="4720841" cy="2956554"/>
            <a:chOff x="1434632" y="1725500"/>
            <a:chExt cx="4720841" cy="2956554"/>
          </a:xfrm>
        </p:grpSpPr>
        <p:sp>
          <p:nvSpPr>
            <p:cNvPr id="11" name="Right Arrow 9">
              <a:extLst>
                <a:ext uri="{FF2B5EF4-FFF2-40B4-BE49-F238E27FC236}">
                  <a16:creationId xmlns:a16="http://schemas.microsoft.com/office/drawing/2014/main" id="{B44F0193-36AB-42F4-8925-AA8479CA178D}"/>
                </a:ext>
              </a:extLst>
            </p:cNvPr>
            <p:cNvSpPr/>
            <p:nvPr/>
          </p:nvSpPr>
          <p:spPr>
            <a:xfrm>
              <a:off x="1434632" y="1725500"/>
              <a:ext cx="4720841" cy="2956554"/>
            </a:xfrm>
            <a:prstGeom prst="rightArrow">
              <a:avLst/>
            </a:prstGeom>
            <a:solidFill>
              <a:schemeClr val="accent1"/>
            </a:solidFill>
            <a:ln w="635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1E7B8B-227F-4162-A5DF-EEEAC7598291}"/>
                </a:ext>
              </a:extLst>
            </p:cNvPr>
            <p:cNvSpPr txBox="1"/>
            <p:nvPr/>
          </p:nvSpPr>
          <p:spPr>
            <a:xfrm>
              <a:off x="1614146" y="2711292"/>
              <a:ext cx="34719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Pela </a:t>
              </a:r>
              <a:r>
                <a:rPr kumimoji="0" lang="en-US" altLang="ko-K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sua</a:t>
              </a: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gravidade</a:t>
              </a: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, </a:t>
              </a:r>
              <a:r>
                <a:rPr kumimoji="0" lang="en-US" altLang="ko-K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quando</a:t>
              </a: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…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pic>
        <p:nvPicPr>
          <p:cNvPr id="32" name="Imagem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609" y="344600"/>
            <a:ext cx="1785637" cy="1725106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007" y="494306"/>
            <a:ext cx="1446389" cy="1446389"/>
          </a:xfrm>
          <a:prstGeom prst="rect">
            <a:avLst/>
          </a:prstGeom>
        </p:spPr>
      </p:pic>
      <p:sp>
        <p:nvSpPr>
          <p:cNvPr id="34" name="TextBox 17">
            <a:extLst>
              <a:ext uri="{FF2B5EF4-FFF2-40B4-BE49-F238E27FC236}">
                <a16:creationId xmlns:a16="http://schemas.microsoft.com/office/drawing/2014/main" id="{AE73E745-BAE8-48AF-AFFB-541E38135802}"/>
              </a:ext>
            </a:extLst>
          </p:cNvPr>
          <p:cNvSpPr txBox="1"/>
          <p:nvPr/>
        </p:nvSpPr>
        <p:spPr>
          <a:xfrm>
            <a:off x="6477436" y="3707785"/>
            <a:ext cx="5251772" cy="2308324"/>
          </a:xfrm>
          <a:prstGeom prst="rect">
            <a:avLst/>
          </a:prstGeom>
          <a:noFill/>
          <a:ln w="38100">
            <a:solidFill>
              <a:srgbClr val="3FB0B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Estas pessoas têm, por norma, que ficar num ambiente completamente esterilizado, por não terem a quantidade suficiente de linfócitos para combater infeções. Uma infeção pode conduzir à morte.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D7373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4.07407E-6 L -0.28971 0.6418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2" y="32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6.25E-7 -2.59259E-6 C -6.25E-7 0.05324 0.03854 0.09653 0.0862 0.09653 C 0.14219 0.09653 0.16237 0.04838 0.17096 0.01922 L 0.17956 -0.01921 C 0.18815 -0.04838 0.20964 -0.09606 0.27292 -0.09606 C 0.31315 -0.09606 0.35938 -0.05324 0.35938 -2.59259E-6 C 0.35938 0.05324 0.31315 0.09653 0.27292 0.09653 C 0.20964 0.09653 0.18815 0.04838 0.17956 0.01922 L 0.17096 -0.01921 C 0.16237 -0.04838 0.14219 -0.09606 0.0862 -0.09606 C 0.03854 -0.09606 -6.25E-7 -0.05324 -6.25E-7 -2.59259E-6 Z " pathEditMode="relative" rAng="0" ptsTypes="AAAAAAAAAAA">
                                      <p:cBhvr>
                                        <p:cTn id="45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6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-4.44444E-6 C 2.91667E-6 -0.05138 -0.0375 -0.09305 -0.08347 -0.09305 C -0.13763 -0.09305 -0.15729 -0.04675 -0.16563 -0.01875 L -0.17409 0.01875 C -0.18229 0.04676 -0.20313 0.09283 -0.26446 0.09283 C -0.30339 0.09283 -0.34818 0.05139 -0.34818 -4.44444E-6 C -0.34818 -0.05138 -0.30339 -0.09305 -0.26446 -0.09305 C -0.20313 -0.09305 -0.18229 -0.04675 -0.17409 -0.01875 L -0.16563 0.01875 C -0.15729 0.04676 -0.13763 0.09283 -0.08347 0.09283 C -0.0375 0.09283 2.91667E-6 0.05139 2.91667E-6 -4.44444E-6 Z " pathEditMode="relative" rAng="10800000" ptsTypes="AAAAAAAAAAA">
                                      <p:cBhvr>
                                        <p:cTn id="47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2" grpId="2" build="p"/>
      <p:bldP spid="8" grpId="0" animBg="1"/>
      <p:bldP spid="18" grpId="0" animBg="1"/>
      <p:bldP spid="18" grpId="1" animBg="1"/>
      <p:bldP spid="3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/>
          <p:cNvSpPr txBox="1"/>
          <p:nvPr/>
        </p:nvSpPr>
        <p:spPr>
          <a:xfrm>
            <a:off x="324438" y="2854023"/>
            <a:ext cx="2193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Menor produção de células T, conjugado com a falta de nutrientes e o uso de certos medicamentos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2306242" y="4243386"/>
            <a:ext cx="1980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Como, por exemplo, a leucemia ou linfoma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5007428" y="5967617"/>
            <a:ext cx="217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Como o HIV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10468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Causas de imunodeficiências adquiridas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127781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Não resultam de fatores genéticos mas de fatores ambientais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0077" y="2783683"/>
            <a:ext cx="2222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Idade avançada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96792" y="4243386"/>
            <a:ext cx="2799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Tumores malignos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696263" y="5990960"/>
            <a:ext cx="279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Vírus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495734" y="4243386"/>
            <a:ext cx="3433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Drogas imunossupressoras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619977" y="2783684"/>
            <a:ext cx="3433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Terapia de radiação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(muito raramente)</a:t>
            </a:r>
          </a:p>
        </p:txBody>
      </p:sp>
      <p:cxnSp>
        <p:nvCxnSpPr>
          <p:cNvPr id="11" name="Conexão reta unidirecional 10"/>
          <p:cNvCxnSpPr>
            <a:stCxn id="2" idx="2"/>
            <a:endCxn id="3" idx="0"/>
          </p:cNvCxnSpPr>
          <p:nvPr/>
        </p:nvCxnSpPr>
        <p:spPr>
          <a:xfrm>
            <a:off x="6096000" y="874122"/>
            <a:ext cx="0" cy="4036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unidirecional 12"/>
          <p:cNvCxnSpPr>
            <a:stCxn id="3" idx="2"/>
            <a:endCxn id="4" idx="0"/>
          </p:cNvCxnSpPr>
          <p:nvPr/>
        </p:nvCxnSpPr>
        <p:spPr>
          <a:xfrm flipH="1">
            <a:off x="1421425" y="1801036"/>
            <a:ext cx="4674575" cy="98264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/>
          <p:cNvCxnSpPr>
            <a:stCxn id="3" idx="2"/>
            <a:endCxn id="5" idx="0"/>
          </p:cNvCxnSpPr>
          <p:nvPr/>
        </p:nvCxnSpPr>
        <p:spPr>
          <a:xfrm flipH="1">
            <a:off x="3296528" y="1801036"/>
            <a:ext cx="2799472" cy="24423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unidirecional 16"/>
          <p:cNvCxnSpPr>
            <a:stCxn id="3" idx="2"/>
            <a:endCxn id="6" idx="0"/>
          </p:cNvCxnSpPr>
          <p:nvPr/>
        </p:nvCxnSpPr>
        <p:spPr>
          <a:xfrm flipH="1">
            <a:off x="6095999" y="1801036"/>
            <a:ext cx="1" cy="41899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unidirecional 18"/>
          <p:cNvCxnSpPr>
            <a:stCxn id="3" idx="2"/>
            <a:endCxn id="7" idx="0"/>
          </p:cNvCxnSpPr>
          <p:nvPr/>
        </p:nvCxnSpPr>
        <p:spPr>
          <a:xfrm>
            <a:off x="6096000" y="1801036"/>
            <a:ext cx="3116579" cy="24423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unidirecional 20"/>
          <p:cNvCxnSpPr>
            <a:stCxn id="3" idx="2"/>
            <a:endCxn id="9" idx="0"/>
          </p:cNvCxnSpPr>
          <p:nvPr/>
        </p:nvCxnSpPr>
        <p:spPr>
          <a:xfrm>
            <a:off x="6096000" y="1801036"/>
            <a:ext cx="4240822" cy="9826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8171820" y="4267760"/>
            <a:ext cx="2415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Como, por exemplo, glucocorticoides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9678572" y="2810101"/>
            <a:ext cx="181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Como a radioterapia</a:t>
            </a:r>
          </a:p>
        </p:txBody>
      </p:sp>
    </p:spTree>
    <p:extLst>
      <p:ext uri="{BB962C8B-B14F-4D97-AF65-F5344CB8AC3E}">
        <p14:creationId xmlns:p14="http://schemas.microsoft.com/office/powerpoint/2010/main" val="2015569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2" grpId="0"/>
      <p:bldP spid="3" grpId="0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9" grpId="0"/>
      <p:bldP spid="9" grpId="1"/>
      <p:bldP spid="42" grpId="0"/>
      <p:bldP spid="4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: Top Corners Rounded 246">
            <a:extLst>
              <a:ext uri="{FF2B5EF4-FFF2-40B4-BE49-F238E27FC236}">
                <a16:creationId xmlns:a16="http://schemas.microsoft.com/office/drawing/2014/main" id="{2573B5BF-096F-4A66-B0B5-F31C42151791}"/>
              </a:ext>
            </a:extLst>
          </p:cNvPr>
          <p:cNvSpPr/>
          <p:nvPr/>
        </p:nvSpPr>
        <p:spPr>
          <a:xfrm rot="5400000">
            <a:off x="7402183" y="-531694"/>
            <a:ext cx="1646881" cy="7932457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208337" y="2866483"/>
            <a:ext cx="698366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03. Sintomas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2BB8104-3530-4C06-BCFE-83494F3D2F7E}"/>
              </a:ext>
            </a:extLst>
          </p:cNvPr>
          <p:cNvGrpSpPr/>
          <p:nvPr/>
        </p:nvGrpSpPr>
        <p:grpSpPr>
          <a:xfrm rot="7523209">
            <a:off x="5711085" y="1465946"/>
            <a:ext cx="769829" cy="815241"/>
            <a:chOff x="4121211" y="1005238"/>
            <a:chExt cx="1696343" cy="1796411"/>
          </a:xfrm>
          <a:solidFill>
            <a:schemeClr val="accent2"/>
          </a:solidFill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551FEA2-AE32-4ADC-A559-2DEC1FA8D1BC}"/>
                </a:ext>
              </a:extLst>
            </p:cNvPr>
            <p:cNvSpPr/>
            <p:nvPr/>
          </p:nvSpPr>
          <p:spPr>
            <a:xfrm rot="2613694">
              <a:off x="5367631" y="1259674"/>
              <a:ext cx="65631" cy="54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79412D0-1765-42E4-A9C8-E9C1D7AF3F36}"/>
                </a:ext>
              </a:extLst>
            </p:cNvPr>
            <p:cNvSpPr/>
            <p:nvPr/>
          </p:nvSpPr>
          <p:spPr>
            <a:xfrm>
              <a:off x="5132704" y="1776958"/>
              <a:ext cx="99918" cy="5215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1D1CCAE-095A-408C-99CE-9A45BFEC0064}"/>
                </a:ext>
              </a:extLst>
            </p:cNvPr>
            <p:cNvSpPr/>
            <p:nvPr/>
          </p:nvSpPr>
          <p:spPr>
            <a:xfrm>
              <a:off x="4763010" y="1958882"/>
              <a:ext cx="842767" cy="84276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2FCAB7B8-5492-43CA-8D58-F7C3BC731C0B}"/>
                </a:ext>
              </a:extLst>
            </p:cNvPr>
            <p:cNvSpPr/>
            <p:nvPr/>
          </p:nvSpPr>
          <p:spPr>
            <a:xfrm>
              <a:off x="5344107" y="1086848"/>
              <a:ext cx="473447" cy="47344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9A080DE-98B8-47D7-966E-2794E5245C4F}"/>
                </a:ext>
              </a:extLst>
            </p:cNvPr>
            <p:cNvSpPr/>
            <p:nvPr/>
          </p:nvSpPr>
          <p:spPr>
            <a:xfrm rot="18000269" flipH="1">
              <a:off x="4709115" y="1170501"/>
              <a:ext cx="106964" cy="7500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1ED0273-4623-4B75-A8AE-249606E896AF}"/>
                </a:ext>
              </a:extLst>
            </p:cNvPr>
            <p:cNvSpPr/>
            <p:nvPr/>
          </p:nvSpPr>
          <p:spPr>
            <a:xfrm flipH="1">
              <a:off x="4121211" y="1005238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745DE2-CCDD-4A4B-BE13-72BBF1D8EBA0}"/>
                </a:ext>
              </a:extLst>
            </p:cNvPr>
            <p:cNvSpPr/>
            <p:nvPr/>
          </p:nvSpPr>
          <p:spPr>
            <a:xfrm>
              <a:off x="4860364" y="1440904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B85A96ED-2CA9-490F-ABC6-96360ACCF017}"/>
              </a:ext>
            </a:extLst>
          </p:cNvPr>
          <p:cNvGrpSpPr/>
          <p:nvPr/>
        </p:nvGrpSpPr>
        <p:grpSpPr>
          <a:xfrm>
            <a:off x="1005149" y="1226175"/>
            <a:ext cx="4202976" cy="5037168"/>
            <a:chOff x="1005149" y="1226175"/>
            <a:chExt cx="4202976" cy="50371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D5B865-0674-4DF5-A9D5-5EE33A5323FF}"/>
                </a:ext>
              </a:extLst>
            </p:cNvPr>
            <p:cNvGrpSpPr/>
            <p:nvPr/>
          </p:nvGrpSpPr>
          <p:grpSpPr>
            <a:xfrm>
              <a:off x="2193664" y="2470136"/>
              <a:ext cx="1710429" cy="1738057"/>
              <a:chOff x="4288042" y="2256809"/>
              <a:chExt cx="2952665" cy="3000359"/>
            </a:xfrm>
            <a:solidFill>
              <a:schemeClr val="accent2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2C7CFFB-4D44-4F90-8F37-307E0C162BCB}"/>
                  </a:ext>
                </a:extLst>
              </p:cNvPr>
              <p:cNvSpPr/>
              <p:nvPr/>
            </p:nvSpPr>
            <p:spPr>
              <a:xfrm>
                <a:off x="4392101" y="2382547"/>
                <a:ext cx="1560880" cy="1777670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ADAC6C0-8C1B-485D-9D2C-3692EC31DF32}"/>
                  </a:ext>
                </a:extLst>
              </p:cNvPr>
              <p:cNvSpPr/>
              <p:nvPr/>
            </p:nvSpPr>
            <p:spPr>
              <a:xfrm>
                <a:off x="4868287" y="2290747"/>
                <a:ext cx="607009" cy="607009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2D97C58-F5CD-4C07-ACE5-7278540B54E2}"/>
                  </a:ext>
                </a:extLst>
              </p:cNvPr>
              <p:cNvSpPr/>
              <p:nvPr/>
            </p:nvSpPr>
            <p:spPr>
              <a:xfrm>
                <a:off x="5445695" y="3297396"/>
                <a:ext cx="607009" cy="607009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9718C1B-F9B9-4825-ACD8-60632F90FCD4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9FB9EDD-08EB-4138-9CFC-F35679CCEFC9}"/>
                  </a:ext>
                </a:extLst>
              </p:cNvPr>
              <p:cNvSpPr/>
              <p:nvPr/>
            </p:nvSpPr>
            <p:spPr>
              <a:xfrm>
                <a:off x="4288042" y="3301732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6EC2FD3-930E-4580-B5C3-37B50E0345F6}"/>
                  </a:ext>
                </a:extLst>
              </p:cNvPr>
              <p:cNvSpPr/>
              <p:nvPr/>
            </p:nvSpPr>
            <p:spPr>
              <a:xfrm>
                <a:off x="4288042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5788733-AA04-47CB-A221-3A63786B991B}"/>
                  </a:ext>
                </a:extLst>
              </p:cNvPr>
              <p:cNvSpPr/>
              <p:nvPr/>
            </p:nvSpPr>
            <p:spPr>
              <a:xfrm>
                <a:off x="5554090" y="2382547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10449 w 1560880"/>
                  <a:gd name="connsiteY5" fmla="*/ 1444304 h 1734311"/>
                  <a:gd name="connsiteX6" fmla="*/ 789601 w 1560880"/>
                  <a:gd name="connsiteY6" fmla="*/ 1622071 h 1734311"/>
                  <a:gd name="connsiteX7" fmla="*/ 468754 w 1560880"/>
                  <a:gd name="connsiteY7" fmla="*/ 1435632 h 1734311"/>
                  <a:gd name="connsiteX8" fmla="*/ 147906 w 1560880"/>
                  <a:gd name="connsiteY8" fmla="*/ 1249194 h 1734311"/>
                  <a:gd name="connsiteX9" fmla="*/ 147906 w 1560880"/>
                  <a:gd name="connsiteY9" fmla="*/ 880653 h 1734311"/>
                  <a:gd name="connsiteX10" fmla="*/ 147906 w 1560880"/>
                  <a:gd name="connsiteY10" fmla="*/ 512112 h 1734311"/>
                  <a:gd name="connsiteX11" fmla="*/ 468754 w 1560880"/>
                  <a:gd name="connsiteY11" fmla="*/ 325673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22071"/>
                    </a:lnTo>
                    <a:lnTo>
                      <a:pt x="468754" y="1435632"/>
                    </a:lnTo>
                    <a:lnTo>
                      <a:pt x="147906" y="1249194"/>
                    </a:lnTo>
                    <a:lnTo>
                      <a:pt x="147906" y="880653"/>
                    </a:lnTo>
                    <a:lnTo>
                      <a:pt x="147906" y="512112"/>
                    </a:lnTo>
                    <a:lnTo>
                      <a:pt x="468754" y="325673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124ADEC-0B66-48CA-BA21-2DA77E6108BF}"/>
                  </a:ext>
                </a:extLst>
              </p:cNvPr>
              <p:cNvSpPr/>
              <p:nvPr/>
            </p:nvSpPr>
            <p:spPr>
              <a:xfrm>
                <a:off x="6057040" y="225680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134031B-288E-40C4-9F1A-D9A9D52CAE95}"/>
                  </a:ext>
                </a:extLst>
              </p:cNvPr>
              <p:cNvSpPr/>
              <p:nvPr/>
            </p:nvSpPr>
            <p:spPr>
              <a:xfrm>
                <a:off x="6612019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C3A804A-B945-4041-992C-BEC47E746A4F}"/>
                  </a:ext>
                </a:extLst>
              </p:cNvPr>
              <p:cNvSpPr/>
              <p:nvPr/>
            </p:nvSpPr>
            <p:spPr>
              <a:xfrm>
                <a:off x="6633698" y="326271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D442069-CA1B-407A-B677-835913C09748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46D758D-7472-4928-A975-D98C50EEA8C1}"/>
                  </a:ext>
                </a:extLst>
              </p:cNvPr>
              <p:cNvSpPr/>
              <p:nvPr/>
            </p:nvSpPr>
            <p:spPr>
              <a:xfrm>
                <a:off x="5437023" y="261234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E82409E-C831-4160-AD18-9EB9F832AD03}"/>
                  </a:ext>
                </a:extLst>
              </p:cNvPr>
              <p:cNvSpPr/>
              <p:nvPr/>
            </p:nvSpPr>
            <p:spPr>
              <a:xfrm>
                <a:off x="4973095" y="3392783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06113 w 1560880"/>
                  <a:gd name="connsiteY5" fmla="*/ 1439968 h 1734311"/>
                  <a:gd name="connsiteX6" fmla="*/ 785266 w 1560880"/>
                  <a:gd name="connsiteY6" fmla="*/ 1626407 h 1734311"/>
                  <a:gd name="connsiteX7" fmla="*/ 468754 w 1560880"/>
                  <a:gd name="connsiteY7" fmla="*/ 1439968 h 1734311"/>
                  <a:gd name="connsiteX8" fmla="*/ 147906 w 1560880"/>
                  <a:gd name="connsiteY8" fmla="*/ 1253530 h 1734311"/>
                  <a:gd name="connsiteX9" fmla="*/ 147906 w 1560880"/>
                  <a:gd name="connsiteY9" fmla="*/ 884989 h 1734311"/>
                  <a:gd name="connsiteX10" fmla="*/ 147906 w 1560880"/>
                  <a:gd name="connsiteY10" fmla="*/ 516447 h 1734311"/>
                  <a:gd name="connsiteX11" fmla="*/ 468754 w 1560880"/>
                  <a:gd name="connsiteY11" fmla="*/ 330009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06113" y="1439968"/>
                    </a:lnTo>
                    <a:lnTo>
                      <a:pt x="785266" y="1626407"/>
                    </a:lnTo>
                    <a:lnTo>
                      <a:pt x="468754" y="1439968"/>
                    </a:lnTo>
                    <a:lnTo>
                      <a:pt x="147906" y="1253530"/>
                    </a:lnTo>
                    <a:lnTo>
                      <a:pt x="147906" y="884989"/>
                    </a:lnTo>
                    <a:lnTo>
                      <a:pt x="147906" y="516447"/>
                    </a:lnTo>
                    <a:lnTo>
                      <a:pt x="468754" y="330009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739FEB-8EC0-484C-9A38-44F5B32947BF}"/>
                  </a:ext>
                </a:extLst>
              </p:cNvPr>
              <p:cNvSpPr/>
              <p:nvPr/>
            </p:nvSpPr>
            <p:spPr>
              <a:xfrm>
                <a:off x="5450031" y="465015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15C419D-7DA6-4C70-910E-F6ABC0F89EA1}"/>
                  </a:ext>
                </a:extLst>
              </p:cNvPr>
              <p:cNvSpPr/>
              <p:nvPr/>
            </p:nvSpPr>
            <p:spPr>
              <a:xfrm>
                <a:off x="5437023" y="328005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6E39EE6-B05C-4595-8BDA-B75A83C2768D}"/>
                  </a:ext>
                </a:extLst>
              </p:cNvPr>
              <p:cNvSpPr/>
              <p:nvPr/>
            </p:nvSpPr>
            <p:spPr>
              <a:xfrm>
                <a:off x="6026689" y="3626915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7B5EBA4-D3E5-473B-BCB4-52CC4073D221}"/>
                  </a:ext>
                </a:extLst>
              </p:cNvPr>
              <p:cNvSpPr/>
              <p:nvPr/>
            </p:nvSpPr>
            <p:spPr>
              <a:xfrm>
                <a:off x="6013682" y="432064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F278AC-B57F-41D3-95A9-9E2A8FB0D4BE}"/>
                  </a:ext>
                </a:extLst>
              </p:cNvPr>
              <p:cNvSpPr/>
              <p:nvPr/>
            </p:nvSpPr>
            <p:spPr>
              <a:xfrm>
                <a:off x="4869036" y="4298961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74175AC-2668-47C9-81F9-CA93BB64BF0F}"/>
                  </a:ext>
                </a:extLst>
              </p:cNvPr>
              <p:cNvSpPr/>
              <p:nvPr/>
            </p:nvSpPr>
            <p:spPr>
              <a:xfrm>
                <a:off x="4860365" y="361390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4752A8-E927-4180-8469-529410C741E1}"/>
                </a:ext>
              </a:extLst>
            </p:cNvPr>
            <p:cNvGrpSpPr/>
            <p:nvPr/>
          </p:nvGrpSpPr>
          <p:grpSpPr>
            <a:xfrm rot="19653185">
              <a:off x="3603047" y="1621327"/>
              <a:ext cx="878032" cy="929827"/>
              <a:chOff x="4121211" y="1005238"/>
              <a:chExt cx="1696343" cy="1796411"/>
            </a:xfrm>
            <a:solidFill>
              <a:schemeClr val="accent2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8CAFD7C-2658-4D7F-A9C8-6C26F79E3088}"/>
                  </a:ext>
                </a:extLst>
              </p:cNvPr>
              <p:cNvSpPr/>
              <p:nvPr/>
            </p:nvSpPr>
            <p:spPr>
              <a:xfrm rot="2613694">
                <a:off x="5367631" y="1259674"/>
                <a:ext cx="65631" cy="54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AE1D37-329C-42D4-987D-F4BC9885DDA4}"/>
                  </a:ext>
                </a:extLst>
              </p:cNvPr>
              <p:cNvSpPr/>
              <p:nvPr/>
            </p:nvSpPr>
            <p:spPr>
              <a:xfrm>
                <a:off x="5132704" y="1776958"/>
                <a:ext cx="99918" cy="5215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5E73F49-421A-4CDE-96F6-83F3854E66F5}"/>
                  </a:ext>
                </a:extLst>
              </p:cNvPr>
              <p:cNvSpPr/>
              <p:nvPr/>
            </p:nvSpPr>
            <p:spPr>
              <a:xfrm>
                <a:off x="4763010" y="1958882"/>
                <a:ext cx="842767" cy="84276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63F31F3-C515-4043-8C65-C796719ACCAB}"/>
                  </a:ext>
                </a:extLst>
              </p:cNvPr>
              <p:cNvSpPr/>
              <p:nvPr/>
            </p:nvSpPr>
            <p:spPr>
              <a:xfrm>
                <a:off x="5344107" y="1086848"/>
                <a:ext cx="473447" cy="47344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BCBCA99-DA6A-427E-B68B-502392C3EC63}"/>
                  </a:ext>
                </a:extLst>
              </p:cNvPr>
              <p:cNvSpPr/>
              <p:nvPr/>
            </p:nvSpPr>
            <p:spPr>
              <a:xfrm rot="18000269" flipH="1">
                <a:off x="4709115" y="1170501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A7FFF7-C8D3-4FE4-9AE3-5AD9B1D35CF8}"/>
                  </a:ext>
                </a:extLst>
              </p:cNvPr>
              <p:cNvSpPr/>
              <p:nvPr/>
            </p:nvSpPr>
            <p:spPr>
              <a:xfrm flipH="1">
                <a:off x="4121211" y="100523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1099D54-CEBD-4ECC-AE6E-A55D40DB62E2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93DFB35-5687-4649-AA38-F1753B516DF8}"/>
                </a:ext>
              </a:extLst>
            </p:cNvPr>
            <p:cNvGrpSpPr/>
            <p:nvPr/>
          </p:nvGrpSpPr>
          <p:grpSpPr>
            <a:xfrm rot="3638152">
              <a:off x="911272" y="2746735"/>
              <a:ext cx="1815715" cy="1627961"/>
              <a:chOff x="7643465" y="1330780"/>
              <a:chExt cx="2350271" cy="2107241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C21BCB9-8979-4278-A46B-27986D2ADF70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D46A7A-8360-499E-86A6-F8D7AF65467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C6B14454-3D6E-4274-A824-59CC2FDA593E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E52BFDFD-EBF8-49F8-8B25-8088FB8CA7F3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4703EFEE-81B2-4CEB-9920-7A49211EC349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4884DC0-1F10-46CD-A47D-A61C9F34A5FA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BF7F295-27F7-4C7D-BF72-F2056DF57FD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A7B3EE1-6695-41AB-9EF1-70A2E96D19CB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BDED3FF-8FA6-429A-AC97-B393BAEA6DE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FBA4F4D-CCE7-4B67-9BAC-F382CB02AFE3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7A4925D-E05B-435A-B2C1-3D5BBAB47C20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5CFF91C-DE9A-49C7-B0CA-4D92ED818F06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AE4C223E-CED1-44DE-846D-DC0FF4BE5C35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D1C87586-77AC-4B1D-9A64-6026281123A8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F6071574-88E6-44E0-AB34-4BEC3B63D91C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61AC6C1-EC4D-4338-A180-E5B42D5E0DF2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451FA78-F2AB-4F1F-B782-C0C6DBB8C2A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8EAB1A13-B289-4DB3-9134-9266539918FE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6384CD85-6048-4DF7-86A3-B49DF84D35A6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146D8B7-BEF2-4BB1-A47E-BE57A63400D0}"/>
                </a:ext>
              </a:extLst>
            </p:cNvPr>
            <p:cNvGrpSpPr/>
            <p:nvPr/>
          </p:nvGrpSpPr>
          <p:grpSpPr>
            <a:xfrm rot="10800000">
              <a:off x="1822888" y="1226175"/>
              <a:ext cx="1815715" cy="1627961"/>
              <a:chOff x="7643465" y="1330780"/>
              <a:chExt cx="2350271" cy="2107241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65120756-24CF-44E7-BEE6-E74F279427A5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0EACE0B1-04B6-4DD3-8210-FE3301B9D53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B2FC14E9-CA28-4140-886E-AF921F01ED0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19AAD93-0B90-444E-B8D6-7F358B86718E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5E0F09B1-8A3C-433A-BFBA-48F2C2174BE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59C877E5-4DA5-4608-9FC9-D676F7F4632F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D56AC1C-415F-4E7F-B5BE-04594E8B5A77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261A207-EADB-4333-AF7E-B6B916D1F89D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E33D489C-A52A-4C63-8E90-C4521689882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0468316-3F6A-4529-BE27-D001924EA3F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850B667-7FB9-4E48-AF20-9977D5904C25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7BB8482-5B02-4696-B2C7-4E58DE11FC00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10B83C8C-8D85-4062-B523-77E8099C7CA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D2B6517-F68D-44E6-9EBD-711203EE9DC6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A518C9F-0F8C-48A1-B6D4-B356DA756AB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2E94665C-D3F0-42F3-8FA9-F0C5975352EC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7F9D3CD0-26F8-4F69-847A-E26131CE6587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9E7D4F80-7ACE-4C00-9B2D-D4A8B977DFB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46D452A5-9B8E-4154-8C93-FC58B62877EB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46B83B2-5C12-4B4B-918D-E04093E24C87}"/>
                </a:ext>
              </a:extLst>
            </p:cNvPr>
            <p:cNvGrpSpPr/>
            <p:nvPr/>
          </p:nvGrpSpPr>
          <p:grpSpPr>
            <a:xfrm rot="10800000" flipV="1">
              <a:off x="2144331" y="3858068"/>
              <a:ext cx="1815715" cy="1627961"/>
              <a:chOff x="7643465" y="1330780"/>
              <a:chExt cx="2350271" cy="2107241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E3879A5-C7A2-47B3-9270-381AD7805C1F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DF682B80-7179-49B6-9DCF-073A955F9536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8B4FA6AA-D9F7-45D7-8345-402BCB2C326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96FB9221-B912-44B0-8024-C88CC43D891F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4B82ABEB-E2A4-4DBF-8681-613ED83E03C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4A76CF88-88C7-47AF-A92B-734EDB27DBF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0706FD65-696F-4B8C-BDB2-CBFC95FEBD2D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583C68B-0DB3-4840-B3A5-EAA1AF0B80C9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43DDAD7F-6AD2-4D69-9A88-E16CC08A37FC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4314214-2FD1-4404-ABD9-67196AE99EB9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7B8329FB-E31E-474B-9E73-0A1BD454C758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FC41A55B-4DDF-4BB9-92EE-FDB20593390D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93BCCF3-3FB0-40D8-81B0-3DE69F80D8B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48B4E1DE-3733-4096-8BEF-D8E2648E2B59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7F2C765-68CB-4F16-A71A-AD319AFC5F6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438B556-6FD3-467A-B7C3-325D3DFC20FF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F85162B-A061-45E7-8836-55CD784D7A7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606169E1-10C9-4C82-A350-E0463B5A020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E33F71F4-4E08-40FE-9270-A3062A017715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C3F096DD-7825-434F-A4D1-385F9F1488A7}"/>
                </a:ext>
              </a:extLst>
            </p:cNvPr>
            <p:cNvGrpSpPr/>
            <p:nvPr/>
          </p:nvGrpSpPr>
          <p:grpSpPr>
            <a:xfrm rot="5400000" flipV="1">
              <a:off x="3486287" y="4541505"/>
              <a:ext cx="1815715" cy="1627961"/>
              <a:chOff x="7643465" y="1330780"/>
              <a:chExt cx="2350271" cy="2107241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EE44208C-7F67-4936-93D5-FE37C681F801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99D9F374-F220-4425-8161-6069960B4AE1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C9D4D044-6C93-4D31-8630-95080C61622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F8EA9FF3-266D-419E-A430-8E0A602D56E9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3E67EF11-02DD-4E76-A70F-FD12A56F785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B1FAE0B2-0BA3-4A78-89F2-1AE0CB8B8EA1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4CF51128-B74F-4C4F-8706-DF7919A56A4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21BDFC87-1F68-4099-ACC5-7CB791D34036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F3116CFF-0FE6-4D97-9EEF-D084794DBBD5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4F6E80B0-F022-4075-89DA-35839E1B2764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688BFF9-3E59-43C0-85F4-856A4B1A3DC4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1A3B172-E1FF-41EC-B762-9145BF36A301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62B118C-59A8-482D-95BE-A3224DA6204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40A2C3D-81A0-4DFA-B348-424EB3F6233C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CF308D9A-6505-46F2-BC85-00C924B6151F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31A250-F614-44F6-B808-D91D64AED38E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C92D00D8-8E8E-4C05-90A4-76A9E8A136BB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73254FA2-A76E-4F75-B40A-1ADF31B9A2BC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1BD635CA-ECB2-4062-B70C-69B49835A8E9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9994E081-6D25-42BE-9DB7-953898268218}"/>
                </a:ext>
              </a:extLst>
            </p:cNvPr>
            <p:cNvGrpSpPr/>
            <p:nvPr/>
          </p:nvGrpSpPr>
          <p:grpSpPr>
            <a:xfrm>
              <a:off x="1257348" y="4876976"/>
              <a:ext cx="826550" cy="358906"/>
              <a:chOff x="7658774" y="5514706"/>
              <a:chExt cx="826550" cy="358906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AF5332A-F6AC-4D78-81C7-015493DD6CF3}"/>
                  </a:ext>
                </a:extLst>
              </p:cNvPr>
              <p:cNvSpPr/>
              <p:nvPr/>
            </p:nvSpPr>
            <p:spPr>
              <a:xfrm rot="16053454" flipH="1">
                <a:off x="8032513" y="5501122"/>
                <a:ext cx="60369" cy="4233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211C318-8ADC-425B-B7E9-52A7ADADECD0}"/>
                  </a:ext>
                </a:extLst>
              </p:cNvPr>
              <p:cNvSpPr/>
              <p:nvPr/>
            </p:nvSpPr>
            <p:spPr>
              <a:xfrm rot="19653185" flipH="1">
                <a:off x="7658774" y="553102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5D89F6BC-10DD-4661-ABD0-CA33FBAB6AEA}"/>
                  </a:ext>
                </a:extLst>
              </p:cNvPr>
              <p:cNvSpPr/>
              <p:nvPr/>
            </p:nvSpPr>
            <p:spPr>
              <a:xfrm rot="19653185">
                <a:off x="8142737" y="551470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CD49419-1FBA-4904-8511-898767175567}"/>
              </a:ext>
            </a:extLst>
          </p:cNvPr>
          <p:cNvGrpSpPr/>
          <p:nvPr/>
        </p:nvGrpSpPr>
        <p:grpSpPr>
          <a:xfrm rot="18886007">
            <a:off x="10704044" y="609266"/>
            <a:ext cx="826550" cy="358906"/>
            <a:chOff x="7658774" y="5514706"/>
            <a:chExt cx="826550" cy="358906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28D52B3F-D7AC-4719-8AA6-BAC791D68925}"/>
                </a:ext>
              </a:extLst>
            </p:cNvPr>
            <p:cNvSpPr/>
            <p:nvPr/>
          </p:nvSpPr>
          <p:spPr>
            <a:xfrm rot="16053454" flipH="1">
              <a:off x="8032513" y="5501122"/>
              <a:ext cx="60369" cy="4233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64C1050-19DF-4900-A6A1-2B16E38FDF74}"/>
                </a:ext>
              </a:extLst>
            </p:cNvPr>
            <p:cNvSpPr/>
            <p:nvPr/>
          </p:nvSpPr>
          <p:spPr>
            <a:xfrm rot="19653185" flipH="1">
              <a:off x="7658774" y="553102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EA928F47-830A-4304-89F7-A0548551A715}"/>
                </a:ext>
              </a:extLst>
            </p:cNvPr>
            <p:cNvSpPr/>
            <p:nvPr/>
          </p:nvSpPr>
          <p:spPr>
            <a:xfrm rot="19653185">
              <a:off x="8142737" y="551470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40BAB07A-8DA2-4835-B4A5-DC9D9EA2B0E7}"/>
              </a:ext>
            </a:extLst>
          </p:cNvPr>
          <p:cNvGrpSpPr/>
          <p:nvPr/>
        </p:nvGrpSpPr>
        <p:grpSpPr>
          <a:xfrm rot="5400000" flipV="1">
            <a:off x="10368581" y="5508922"/>
            <a:ext cx="1274057" cy="1142313"/>
            <a:chOff x="7643465" y="1330780"/>
            <a:chExt cx="2350271" cy="2107241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AD139328-267D-4BD1-8727-D691163C4B8D}"/>
                </a:ext>
              </a:extLst>
            </p:cNvPr>
            <p:cNvGrpSpPr/>
            <p:nvPr/>
          </p:nvGrpSpPr>
          <p:grpSpPr>
            <a:xfrm rot="14189974" flipH="1">
              <a:off x="7820788" y="2761873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A955226-0EAF-48EB-A81A-5D6255E40A9B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CE700F0F-337D-46D8-95C8-2C6C137C4F7D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F5B6871-A72A-4B96-9435-E5F602D831BF}"/>
                </a:ext>
              </a:extLst>
            </p:cNvPr>
            <p:cNvGrpSpPr/>
            <p:nvPr/>
          </p:nvGrpSpPr>
          <p:grpSpPr>
            <a:xfrm>
              <a:off x="8590072" y="1330780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C3D12746-E34B-4869-8B8F-A38D7DCCFC50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7AC616C-5DCB-42A1-92FB-C67522FC7463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3920EFD-3B96-4BA7-A914-0534BAB0F123}"/>
                </a:ext>
              </a:extLst>
            </p:cNvPr>
            <p:cNvSpPr/>
            <p:nvPr/>
          </p:nvSpPr>
          <p:spPr>
            <a:xfrm>
              <a:off x="8243473" y="2027766"/>
              <a:ext cx="1155334" cy="1315798"/>
            </a:xfrm>
            <a:custGeom>
              <a:avLst/>
              <a:gdLst>
                <a:gd name="connsiteX0" fmla="*/ 789601 w 1560880"/>
                <a:gd name="connsiteY0" fmla="*/ 147906 h 1777669"/>
                <a:gd name="connsiteX1" fmla="*/ 1110449 w 1560880"/>
                <a:gd name="connsiteY1" fmla="*/ 334345 h 1777669"/>
                <a:gd name="connsiteX2" fmla="*/ 1431297 w 1560880"/>
                <a:gd name="connsiteY2" fmla="*/ 520783 h 1777669"/>
                <a:gd name="connsiteX3" fmla="*/ 1431297 w 1560880"/>
                <a:gd name="connsiteY3" fmla="*/ 889324 h 1777669"/>
                <a:gd name="connsiteX4" fmla="*/ 1431297 w 1560880"/>
                <a:gd name="connsiteY4" fmla="*/ 1257866 h 1777669"/>
                <a:gd name="connsiteX5" fmla="*/ 1110449 w 1560880"/>
                <a:gd name="connsiteY5" fmla="*/ 1444304 h 1777669"/>
                <a:gd name="connsiteX6" fmla="*/ 789601 w 1560880"/>
                <a:gd name="connsiteY6" fmla="*/ 1630743 h 1777669"/>
                <a:gd name="connsiteX7" fmla="*/ 468754 w 1560880"/>
                <a:gd name="connsiteY7" fmla="*/ 1444304 h 1777669"/>
                <a:gd name="connsiteX8" fmla="*/ 147906 w 1560880"/>
                <a:gd name="connsiteY8" fmla="*/ 1257866 h 1777669"/>
                <a:gd name="connsiteX9" fmla="*/ 147906 w 1560880"/>
                <a:gd name="connsiteY9" fmla="*/ 889324 h 1777669"/>
                <a:gd name="connsiteX10" fmla="*/ 147906 w 1560880"/>
                <a:gd name="connsiteY10" fmla="*/ 520783 h 1777669"/>
                <a:gd name="connsiteX11" fmla="*/ 468754 w 1560880"/>
                <a:gd name="connsiteY11" fmla="*/ 334345 h 1777669"/>
                <a:gd name="connsiteX12" fmla="*/ 789601 w 1560880"/>
                <a:gd name="connsiteY12" fmla="*/ 147906 h 1777669"/>
                <a:gd name="connsiteX13" fmla="*/ 789601 w 1560880"/>
                <a:gd name="connsiteY13" fmla="*/ 147906 h 1777669"/>
                <a:gd name="connsiteX14" fmla="*/ 789601 w 1560880"/>
                <a:gd name="connsiteY14" fmla="*/ 277979 h 1777669"/>
                <a:gd name="connsiteX15" fmla="*/ 264972 w 1560880"/>
                <a:gd name="connsiteY15" fmla="*/ 581484 h 1777669"/>
                <a:gd name="connsiteX16" fmla="*/ 264972 w 1560880"/>
                <a:gd name="connsiteY16" fmla="*/ 1188493 h 1777669"/>
                <a:gd name="connsiteX17" fmla="*/ 789601 w 1560880"/>
                <a:gd name="connsiteY17" fmla="*/ 1491998 h 1777669"/>
                <a:gd name="connsiteX18" fmla="*/ 1314231 w 1560880"/>
                <a:gd name="connsiteY18" fmla="*/ 1188493 h 1777669"/>
                <a:gd name="connsiteX19" fmla="*/ 1314231 w 1560880"/>
                <a:gd name="connsiteY19" fmla="*/ 581484 h 1777669"/>
                <a:gd name="connsiteX20" fmla="*/ 789601 w 1560880"/>
                <a:gd name="connsiteY20" fmla="*/ 277979 h 177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0880" h="1777669">
                  <a:moveTo>
                    <a:pt x="789601" y="147906"/>
                  </a:moveTo>
                  <a:lnTo>
                    <a:pt x="1110449" y="334345"/>
                  </a:lnTo>
                  <a:lnTo>
                    <a:pt x="1431297" y="520783"/>
                  </a:lnTo>
                  <a:lnTo>
                    <a:pt x="1431297" y="889324"/>
                  </a:lnTo>
                  <a:lnTo>
                    <a:pt x="1431297" y="1257866"/>
                  </a:lnTo>
                  <a:lnTo>
                    <a:pt x="1110449" y="1444304"/>
                  </a:lnTo>
                  <a:lnTo>
                    <a:pt x="789601" y="1630743"/>
                  </a:lnTo>
                  <a:lnTo>
                    <a:pt x="468754" y="1444304"/>
                  </a:lnTo>
                  <a:lnTo>
                    <a:pt x="147906" y="1257866"/>
                  </a:lnTo>
                  <a:lnTo>
                    <a:pt x="147906" y="889324"/>
                  </a:lnTo>
                  <a:lnTo>
                    <a:pt x="147906" y="520783"/>
                  </a:lnTo>
                  <a:lnTo>
                    <a:pt x="468754" y="334345"/>
                  </a:lnTo>
                  <a:lnTo>
                    <a:pt x="789601" y="147906"/>
                  </a:lnTo>
                  <a:lnTo>
                    <a:pt x="789601" y="147906"/>
                  </a:lnTo>
                  <a:close/>
                  <a:moveTo>
                    <a:pt x="789601" y="277979"/>
                  </a:moveTo>
                  <a:lnTo>
                    <a:pt x="264972" y="581484"/>
                  </a:lnTo>
                  <a:lnTo>
                    <a:pt x="264972" y="1188493"/>
                  </a:lnTo>
                  <a:lnTo>
                    <a:pt x="789601" y="1491998"/>
                  </a:lnTo>
                  <a:lnTo>
                    <a:pt x="1314231" y="1188493"/>
                  </a:lnTo>
                  <a:lnTo>
                    <a:pt x="1314231" y="581484"/>
                  </a:lnTo>
                  <a:lnTo>
                    <a:pt x="789601" y="277979"/>
                  </a:ln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97A904F-345D-426B-B70A-970D33DAFCD9}"/>
                </a:ext>
              </a:extLst>
            </p:cNvPr>
            <p:cNvSpPr/>
            <p:nvPr/>
          </p:nvSpPr>
          <p:spPr>
            <a:xfrm>
              <a:off x="8595937" y="1959818"/>
              <a:ext cx="449297" cy="449297"/>
            </a:xfrm>
            <a:custGeom>
              <a:avLst/>
              <a:gdLst>
                <a:gd name="connsiteX0" fmla="*/ 486846 w 607009"/>
                <a:gd name="connsiteY0" fmla="*/ 317351 h 607009"/>
                <a:gd name="connsiteX1" fmla="*/ 318150 w 607009"/>
                <a:gd name="connsiteY1" fmla="*/ 486846 h 607009"/>
                <a:gd name="connsiteX2" fmla="*/ 148655 w 607009"/>
                <a:gd name="connsiteY2" fmla="*/ 318150 h 607009"/>
                <a:gd name="connsiteX3" fmla="*/ 317351 w 607009"/>
                <a:gd name="connsiteY3" fmla="*/ 148655 h 607009"/>
                <a:gd name="connsiteX4" fmla="*/ 486846 w 607009"/>
                <a:gd name="connsiteY4" fmla="*/ 317351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486846" y="317351"/>
                  </a:moveTo>
                  <a:cubicBezTo>
                    <a:pt x="487066" y="410740"/>
                    <a:pt x="411538" y="486625"/>
                    <a:pt x="318150" y="486846"/>
                  </a:cubicBezTo>
                  <a:cubicBezTo>
                    <a:pt x="224761" y="487066"/>
                    <a:pt x="148875" y="411538"/>
                    <a:pt x="148655" y="318150"/>
                  </a:cubicBezTo>
                  <a:cubicBezTo>
                    <a:pt x="148434" y="224761"/>
                    <a:pt x="223962" y="148875"/>
                    <a:pt x="317351" y="148655"/>
                  </a:cubicBezTo>
                  <a:cubicBezTo>
                    <a:pt x="410740" y="148434"/>
                    <a:pt x="486625" y="223962"/>
                    <a:pt x="486846" y="317351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70A1FF1-6EA2-486D-8EA9-2AD93BB43C9B}"/>
                </a:ext>
              </a:extLst>
            </p:cNvPr>
            <p:cNvSpPr/>
            <p:nvPr/>
          </p:nvSpPr>
          <p:spPr>
            <a:xfrm>
              <a:off x="9023323" y="2704920"/>
              <a:ext cx="449297" cy="449297"/>
            </a:xfrm>
            <a:custGeom>
              <a:avLst/>
              <a:gdLst>
                <a:gd name="connsiteX0" fmla="*/ 308330 w 607009"/>
                <a:gd name="connsiteY0" fmla="*/ 468754 h 607009"/>
                <a:gd name="connsiteX1" fmla="*/ 468754 w 607009"/>
                <a:gd name="connsiteY1" fmla="*/ 308330 h 607009"/>
                <a:gd name="connsiteX2" fmla="*/ 308330 w 607009"/>
                <a:gd name="connsiteY2" fmla="*/ 147906 h 607009"/>
                <a:gd name="connsiteX3" fmla="*/ 147906 w 607009"/>
                <a:gd name="connsiteY3" fmla="*/ 308330 h 607009"/>
                <a:gd name="connsiteX4" fmla="*/ 308330 w 607009"/>
                <a:gd name="connsiteY4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08330" y="468754"/>
                  </a:moveTo>
                  <a:cubicBezTo>
                    <a:pt x="395045" y="468754"/>
                    <a:pt x="468754" y="395045"/>
                    <a:pt x="468754" y="308330"/>
                  </a:cubicBezTo>
                  <a:cubicBezTo>
                    <a:pt x="468754" y="221614"/>
                    <a:pt x="395045" y="147906"/>
                    <a:pt x="308330" y="147906"/>
                  </a:cubicBezTo>
                  <a:cubicBezTo>
                    <a:pt x="221614" y="147906"/>
                    <a:pt x="147906" y="221614"/>
                    <a:pt x="147906" y="308330"/>
                  </a:cubicBezTo>
                  <a:cubicBezTo>
                    <a:pt x="147906" y="395045"/>
                    <a:pt x="221614" y="468754"/>
                    <a:pt x="308330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A8CBA7F-5596-474C-87AF-C042F11824B9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9D2D0E2-189C-4353-9655-67943D717D95}"/>
                </a:ext>
              </a:extLst>
            </p:cNvPr>
            <p:cNvSpPr/>
            <p:nvPr/>
          </p:nvSpPr>
          <p:spPr>
            <a:xfrm>
              <a:off x="8166450" y="2708130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8E77B67-5F25-48C2-986C-C525D123755D}"/>
                </a:ext>
              </a:extLst>
            </p:cNvPr>
            <p:cNvSpPr/>
            <p:nvPr/>
          </p:nvSpPr>
          <p:spPr>
            <a:xfrm>
              <a:off x="8166450" y="2204275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5950"/>
                    <a:pt x="147906" y="317001"/>
                  </a:cubicBezTo>
                  <a:cubicBezTo>
                    <a:pt x="147906" y="412389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06A0E4A-FAE5-4268-A75D-A440AD688CE8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E65C2624-6606-43F5-BB5A-995C3A071E0E}"/>
                </a:ext>
              </a:extLst>
            </p:cNvPr>
            <p:cNvSpPr/>
            <p:nvPr/>
          </p:nvSpPr>
          <p:spPr>
            <a:xfrm>
              <a:off x="9016905" y="2197857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53E28B02-F608-42B7-80FB-31F626DCAF97}"/>
                </a:ext>
              </a:extLst>
            </p:cNvPr>
            <p:cNvSpPr/>
            <p:nvPr/>
          </p:nvSpPr>
          <p:spPr>
            <a:xfrm>
              <a:off x="9016905" y="2692083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646BEA4-1CA6-4697-83AD-DEC1CC88A9E8}"/>
                </a:ext>
              </a:extLst>
            </p:cNvPr>
            <p:cNvSpPr/>
            <p:nvPr/>
          </p:nvSpPr>
          <p:spPr>
            <a:xfrm>
              <a:off x="8590073" y="2939196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4AD3D0BF-C30A-4FBC-883E-40CD17A775AC}"/>
                </a:ext>
              </a:extLst>
            </p:cNvPr>
            <p:cNvGrpSpPr/>
            <p:nvPr/>
          </p:nvGrpSpPr>
          <p:grpSpPr>
            <a:xfrm rot="7661305" flipH="1">
              <a:off x="9367116" y="2811401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D97CB95-4784-408E-AACC-54999C1E3B3D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1E6644C-39C6-44EB-A8C5-45B074E505C7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467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6">
            <a:extLst>
              <a:ext uri="{FF2B5EF4-FFF2-40B4-BE49-F238E27FC236}">
                <a16:creationId xmlns:a16="http://schemas.microsoft.com/office/drawing/2014/main" id="{D314D8A1-257A-4FE7-ACB7-A3D9AA1BEE60}"/>
              </a:ext>
            </a:extLst>
          </p:cNvPr>
          <p:cNvGrpSpPr/>
          <p:nvPr/>
        </p:nvGrpSpPr>
        <p:grpSpPr>
          <a:xfrm>
            <a:off x="734401" y="916227"/>
            <a:ext cx="10905278" cy="5366509"/>
            <a:chOff x="946528" y="1545254"/>
            <a:chExt cx="10308374" cy="4743396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CEE2A40F-DCB8-4A31-9855-31C8EC7EBA1A}"/>
                </a:ext>
              </a:extLst>
            </p:cNvPr>
            <p:cNvSpPr/>
            <p:nvPr/>
          </p:nvSpPr>
          <p:spPr>
            <a:xfrm>
              <a:off x="946528" y="1545254"/>
              <a:ext cx="5091726" cy="2320927"/>
            </a:xfrm>
            <a:prstGeom prst="roundRect">
              <a:avLst>
                <a:gd name="adj" fmla="val 12588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" name="사각형: 둥근 모서리 32">
              <a:extLst>
                <a:ext uri="{FF2B5EF4-FFF2-40B4-BE49-F238E27FC236}">
                  <a16:creationId xmlns:a16="http://schemas.microsoft.com/office/drawing/2014/main" id="{F549FEBC-34BE-4460-B029-31A6271D0593}"/>
                </a:ext>
              </a:extLst>
            </p:cNvPr>
            <p:cNvSpPr/>
            <p:nvPr/>
          </p:nvSpPr>
          <p:spPr>
            <a:xfrm>
              <a:off x="6146916" y="1545254"/>
              <a:ext cx="5107986" cy="2320927"/>
            </a:xfrm>
            <a:prstGeom prst="roundRect">
              <a:avLst>
                <a:gd name="adj" fmla="val 12588"/>
              </a:avLst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" name="사각형: 둥근 모서리 44">
              <a:extLst>
                <a:ext uri="{FF2B5EF4-FFF2-40B4-BE49-F238E27FC236}">
                  <a16:creationId xmlns:a16="http://schemas.microsoft.com/office/drawing/2014/main" id="{958E184B-2CFD-4E38-A784-26BC96D2F454}"/>
                </a:ext>
              </a:extLst>
            </p:cNvPr>
            <p:cNvSpPr/>
            <p:nvPr/>
          </p:nvSpPr>
          <p:spPr>
            <a:xfrm>
              <a:off x="946528" y="3967723"/>
              <a:ext cx="5091726" cy="2320927"/>
            </a:xfrm>
            <a:prstGeom prst="roundRect">
              <a:avLst>
                <a:gd name="adj" fmla="val 1258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" name="사각형: 둥근 모서리 60">
              <a:extLst>
                <a:ext uri="{FF2B5EF4-FFF2-40B4-BE49-F238E27FC236}">
                  <a16:creationId xmlns:a16="http://schemas.microsoft.com/office/drawing/2014/main" id="{5974FF9C-FA05-4CDF-97A3-3A0066AA3EBC}"/>
                </a:ext>
              </a:extLst>
            </p:cNvPr>
            <p:cNvSpPr/>
            <p:nvPr/>
          </p:nvSpPr>
          <p:spPr>
            <a:xfrm>
              <a:off x="6146916" y="3967723"/>
              <a:ext cx="5107986" cy="2320927"/>
            </a:xfrm>
            <a:prstGeom prst="roundRect">
              <a:avLst>
                <a:gd name="adj" fmla="val 12588"/>
              </a:avLst>
            </a:prstGeom>
            <a:solidFill>
              <a:schemeClr val="bg1"/>
            </a:solidFill>
            <a:ln w="38100"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8" name="Block Arc 7">
            <a:extLst>
              <a:ext uri="{FF2B5EF4-FFF2-40B4-BE49-F238E27FC236}">
                <a16:creationId xmlns:a16="http://schemas.microsoft.com/office/drawing/2014/main" id="{017934C3-482B-43A1-9F4E-F70FFCE74F3C}"/>
              </a:ext>
            </a:extLst>
          </p:cNvPr>
          <p:cNvSpPr/>
          <p:nvPr/>
        </p:nvSpPr>
        <p:spPr>
          <a:xfrm rot="5400000">
            <a:off x="4332093" y="1803549"/>
            <a:ext cx="3709895" cy="3709895"/>
          </a:xfrm>
          <a:prstGeom prst="blockArc">
            <a:avLst>
              <a:gd name="adj1" fmla="val 16229915"/>
              <a:gd name="adj2" fmla="val 21506646"/>
              <a:gd name="adj3" fmla="val 15477"/>
            </a:avLst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FB12175F-7AD1-4287-AC43-FFEB55D056E0}"/>
              </a:ext>
            </a:extLst>
          </p:cNvPr>
          <p:cNvSpPr/>
          <p:nvPr/>
        </p:nvSpPr>
        <p:spPr>
          <a:xfrm>
            <a:off x="4332093" y="1785964"/>
            <a:ext cx="3709895" cy="3709895"/>
          </a:xfrm>
          <a:prstGeom prst="blockArc">
            <a:avLst>
              <a:gd name="adj1" fmla="val 16267252"/>
              <a:gd name="adj2" fmla="val 21557561"/>
              <a:gd name="adj3" fmla="val 1523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F052608B-FB04-4FA6-99C9-FF5FFD58BA98}"/>
              </a:ext>
            </a:extLst>
          </p:cNvPr>
          <p:cNvSpPr/>
          <p:nvPr/>
        </p:nvSpPr>
        <p:spPr>
          <a:xfrm rot="10800000">
            <a:off x="4332093" y="1803548"/>
            <a:ext cx="3709895" cy="3709895"/>
          </a:xfrm>
          <a:prstGeom prst="blockArc">
            <a:avLst>
              <a:gd name="adj1" fmla="val 16302188"/>
              <a:gd name="adj2" fmla="val 21556929"/>
              <a:gd name="adj3" fmla="val 1574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71C3BF7F-E55B-47E1-ADD4-A94E5816A838}"/>
              </a:ext>
            </a:extLst>
          </p:cNvPr>
          <p:cNvSpPr/>
          <p:nvPr/>
        </p:nvSpPr>
        <p:spPr>
          <a:xfrm rot="16200000">
            <a:off x="4332093" y="1785965"/>
            <a:ext cx="3709895" cy="3709895"/>
          </a:xfrm>
          <a:prstGeom prst="blockArc">
            <a:avLst>
              <a:gd name="adj1" fmla="val 16302188"/>
              <a:gd name="adj2" fmla="val 21530925"/>
              <a:gd name="adj3" fmla="val 1599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97270B-22A1-479F-B1C9-DD15F360EC27}"/>
              </a:ext>
            </a:extLst>
          </p:cNvPr>
          <p:cNvGrpSpPr/>
          <p:nvPr/>
        </p:nvGrpSpPr>
        <p:grpSpPr>
          <a:xfrm>
            <a:off x="4584565" y="2034974"/>
            <a:ext cx="3218009" cy="3200946"/>
            <a:chOff x="2958282" y="2168932"/>
            <a:chExt cx="3218009" cy="320094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A2509E-DEE1-479F-A9C7-4E93271D0E1B}"/>
                </a:ext>
              </a:extLst>
            </p:cNvPr>
            <p:cNvSpPr txBox="1"/>
            <p:nvPr/>
          </p:nvSpPr>
          <p:spPr>
            <a:xfrm rot="2979303">
              <a:off x="3821466" y="2401399"/>
              <a:ext cx="2300361" cy="18354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348932"/>
                </a:avLst>
              </a:prstTxWarp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Nas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crianças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56A7EF-AF31-4ADC-9B4E-9F6C63D58631}"/>
                </a:ext>
              </a:extLst>
            </p:cNvPr>
            <p:cNvSpPr txBox="1"/>
            <p:nvPr/>
          </p:nvSpPr>
          <p:spPr>
            <a:xfrm rot="18900000">
              <a:off x="2958282" y="2437888"/>
              <a:ext cx="2300361" cy="18354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348932"/>
                </a:avLst>
              </a:prstTxWarp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Infeções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43F4EF-2C52-41AA-B023-CDFC4E842B2F}"/>
                </a:ext>
              </a:extLst>
            </p:cNvPr>
            <p:cNvSpPr txBox="1"/>
            <p:nvPr/>
          </p:nvSpPr>
          <p:spPr>
            <a:xfrm rot="13500000">
              <a:off x="2958282" y="3301984"/>
              <a:ext cx="2300361" cy="18354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348932"/>
                </a:avLst>
              </a:prstTxWarp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Imunodeficiências</a:t>
              </a: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congénitas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148D6C-AD09-4FF5-9F5A-206E355972AA}"/>
                </a:ext>
              </a:extLst>
            </p:cNvPr>
            <p:cNvSpPr txBox="1"/>
            <p:nvPr/>
          </p:nvSpPr>
          <p:spPr>
            <a:xfrm rot="8100000">
              <a:off x="3875930" y="3274102"/>
              <a:ext cx="2300361" cy="18354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348932"/>
                </a:avLst>
              </a:prstTxWarp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Outros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17" name="타원 4">
            <a:extLst>
              <a:ext uri="{FF2B5EF4-FFF2-40B4-BE49-F238E27FC236}">
                <a16:creationId xmlns:a16="http://schemas.microsoft.com/office/drawing/2014/main" id="{2C9821E8-7639-4245-BDCD-352AEBE2B55F}"/>
              </a:ext>
            </a:extLst>
          </p:cNvPr>
          <p:cNvSpPr/>
          <p:nvPr/>
        </p:nvSpPr>
        <p:spPr>
          <a:xfrm>
            <a:off x="4912151" y="2332582"/>
            <a:ext cx="2596900" cy="2596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E4F42BAA-8E80-422C-A9C9-6B6180E84AFC}"/>
              </a:ext>
            </a:extLst>
          </p:cNvPr>
          <p:cNvGrpSpPr/>
          <p:nvPr/>
        </p:nvGrpSpPr>
        <p:grpSpPr>
          <a:xfrm>
            <a:off x="1046792" y="1087038"/>
            <a:ext cx="3321948" cy="2332550"/>
            <a:chOff x="270023" y="1638319"/>
            <a:chExt cx="2605242" cy="235588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E80350-692D-4EA5-8FB3-2A7F6A7029E9}"/>
                </a:ext>
              </a:extLst>
            </p:cNvPr>
            <p:cNvSpPr txBox="1"/>
            <p:nvPr/>
          </p:nvSpPr>
          <p:spPr>
            <a:xfrm>
              <a:off x="270024" y="1911471"/>
              <a:ext cx="2605241" cy="208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Pessoas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com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imunodeficiências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têm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tendência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para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ter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várias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infeções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consecutivas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. As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infeções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bacterianas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tendem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a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persistir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e a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levarem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a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complicações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mais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graves.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Locais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mais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comuns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para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ocorrerem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infeções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: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boca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,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olhos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,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vias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respiratórias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, entre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outras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.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2414D1-11A5-4EBB-9DE8-D19737C9F6C2}"/>
                </a:ext>
              </a:extLst>
            </p:cNvPr>
            <p:cNvSpPr txBox="1"/>
            <p:nvPr/>
          </p:nvSpPr>
          <p:spPr>
            <a:xfrm>
              <a:off x="270023" y="1638319"/>
              <a:ext cx="2605241" cy="373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Infeções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: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1" name="Group 59">
            <a:extLst>
              <a:ext uri="{FF2B5EF4-FFF2-40B4-BE49-F238E27FC236}">
                <a16:creationId xmlns:a16="http://schemas.microsoft.com/office/drawing/2014/main" id="{CA214F59-460D-47C4-9A21-D35CE0CE48FB}"/>
              </a:ext>
            </a:extLst>
          </p:cNvPr>
          <p:cNvGrpSpPr/>
          <p:nvPr/>
        </p:nvGrpSpPr>
        <p:grpSpPr>
          <a:xfrm>
            <a:off x="1046792" y="4356069"/>
            <a:ext cx="3539204" cy="1840107"/>
            <a:chOff x="270023" y="1638319"/>
            <a:chExt cx="2605242" cy="185851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FB61A6-D8E1-4D59-A8B2-D8F7DF3847DB}"/>
                </a:ext>
              </a:extLst>
            </p:cNvPr>
            <p:cNvSpPr txBox="1"/>
            <p:nvPr/>
          </p:nvSpPr>
          <p:spPr>
            <a:xfrm>
              <a:off x="270024" y="1911471"/>
              <a:ext cx="2605241" cy="1585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Podem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acontecer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como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parte de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uma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síndroma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e,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por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esse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motivo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,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ser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mais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fácil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identificar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sintomas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dessas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síndromas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do que da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imunodeficiência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.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9D7CF2-8C71-4AF0-AF26-4996A6497FEA}"/>
                </a:ext>
              </a:extLst>
            </p:cNvPr>
            <p:cNvSpPr txBox="1"/>
            <p:nvPr/>
          </p:nvSpPr>
          <p:spPr>
            <a:xfrm>
              <a:off x="270023" y="1638319"/>
              <a:ext cx="2605241" cy="652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Imunodeficiências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congénitas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: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4" name="Group 62">
            <a:extLst>
              <a:ext uri="{FF2B5EF4-FFF2-40B4-BE49-F238E27FC236}">
                <a16:creationId xmlns:a16="http://schemas.microsoft.com/office/drawing/2014/main" id="{0F9879FB-C1E0-458E-8D78-C87BFA72F7B5}"/>
              </a:ext>
            </a:extLst>
          </p:cNvPr>
          <p:cNvGrpSpPr/>
          <p:nvPr/>
        </p:nvGrpSpPr>
        <p:grpSpPr>
          <a:xfrm>
            <a:off x="8041988" y="1303926"/>
            <a:ext cx="2936722" cy="1395953"/>
            <a:chOff x="270023" y="1569198"/>
            <a:chExt cx="2605242" cy="10109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226336-FCEB-4FA9-A042-AB6B5AB17634}"/>
                </a:ext>
              </a:extLst>
            </p:cNvPr>
            <p:cNvSpPr txBox="1"/>
            <p:nvPr/>
          </p:nvSpPr>
          <p:spPr>
            <a:xfrm>
              <a:off x="270024" y="1911471"/>
              <a:ext cx="2605241" cy="668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…é comum terem diarreia crónica e défice no crescimento.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CB09D5-989F-4C76-85ED-2930A323B46E}"/>
                </a:ext>
              </a:extLst>
            </p:cNvPr>
            <p:cNvSpPr txBox="1"/>
            <p:nvPr/>
          </p:nvSpPr>
          <p:spPr>
            <a:xfrm>
              <a:off x="270023" y="1569198"/>
              <a:ext cx="2605241" cy="289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Nas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crianças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…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7" name="Group 74">
            <a:extLst>
              <a:ext uri="{FF2B5EF4-FFF2-40B4-BE49-F238E27FC236}">
                <a16:creationId xmlns:a16="http://schemas.microsoft.com/office/drawing/2014/main" id="{F5124B37-3AA3-40B2-BB4B-2EE399AD9780}"/>
              </a:ext>
            </a:extLst>
          </p:cNvPr>
          <p:cNvGrpSpPr/>
          <p:nvPr/>
        </p:nvGrpSpPr>
        <p:grpSpPr>
          <a:xfrm>
            <a:off x="7917416" y="3783579"/>
            <a:ext cx="3774208" cy="2348813"/>
            <a:chOff x="-108014" y="1361625"/>
            <a:chExt cx="3062509" cy="237230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74117E-4542-4F0F-AAB2-5125C854D4ED}"/>
                </a:ext>
              </a:extLst>
            </p:cNvPr>
            <p:cNvSpPr txBox="1"/>
            <p:nvPr/>
          </p:nvSpPr>
          <p:spPr>
            <a:xfrm>
              <a:off x="-108014" y="1682289"/>
              <a:ext cx="2983279" cy="205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Dores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abdominais</a:t>
              </a:r>
              <a:endPara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  <a:p>
              <a:pPr marL="285750" marR="0" lvl="0" indent="-28575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Febre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</a:p>
            <a:p>
              <a:pPr marL="285750" marR="0" lvl="0" indent="-28575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Arrepios</a:t>
              </a:r>
              <a:endPara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  <a:p>
              <a:pPr marL="285750" marR="0" lvl="0" indent="-28575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Falta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apetite</a:t>
              </a:r>
              <a:endPara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  <a:p>
              <a:pPr marL="285750" marR="0" lvl="0" indent="-28575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Perda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de peso</a:t>
              </a:r>
            </a:p>
            <a:p>
              <a:pPr marL="285750" marR="0" lvl="0" indent="-28575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Acumulações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de pus </a:t>
              </a: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derivado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das </a:t>
              </a: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infeções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recorrentes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, etc. 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CB2F26-509D-48D0-8FDB-5ABD1A645763}"/>
                </a:ext>
              </a:extLst>
            </p:cNvPr>
            <p:cNvSpPr txBox="1"/>
            <p:nvPr/>
          </p:nvSpPr>
          <p:spPr>
            <a:xfrm>
              <a:off x="349254" y="1361625"/>
              <a:ext cx="2605241" cy="40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Outros: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6CADA9-7927-4A22-AB67-B127749D02E1}"/>
              </a:ext>
            </a:extLst>
          </p:cNvPr>
          <p:cNvGrpSpPr/>
          <p:nvPr/>
        </p:nvGrpSpPr>
        <p:grpSpPr>
          <a:xfrm>
            <a:off x="5151162" y="2456783"/>
            <a:ext cx="2105376" cy="2367814"/>
            <a:chOff x="7322277" y="4321169"/>
            <a:chExt cx="1919053" cy="2158265"/>
          </a:xfrm>
          <a:solidFill>
            <a:schemeClr val="bg1">
              <a:lumMod val="85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0F5670-40BA-4B19-90A4-CB19E4A3B90A}"/>
                </a:ext>
              </a:extLst>
            </p:cNvPr>
            <p:cNvSpPr/>
            <p:nvPr/>
          </p:nvSpPr>
          <p:spPr>
            <a:xfrm>
              <a:off x="7992414" y="5103900"/>
              <a:ext cx="575537" cy="575537"/>
            </a:xfrm>
            <a:custGeom>
              <a:avLst/>
              <a:gdLst>
                <a:gd name="connsiteX0" fmla="*/ 298183 w 575537"/>
                <a:gd name="connsiteY0" fmla="*/ 531276 h 575537"/>
                <a:gd name="connsiteX1" fmla="*/ 531276 w 575537"/>
                <a:gd name="connsiteY1" fmla="*/ 298183 h 575537"/>
                <a:gd name="connsiteX2" fmla="*/ 298183 w 575537"/>
                <a:gd name="connsiteY2" fmla="*/ 65091 h 575537"/>
                <a:gd name="connsiteX3" fmla="*/ 65091 w 575537"/>
                <a:gd name="connsiteY3" fmla="*/ 298183 h 575537"/>
                <a:gd name="connsiteX4" fmla="*/ 298183 w 575537"/>
                <a:gd name="connsiteY4" fmla="*/ 531276 h 57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537" h="575537">
                  <a:moveTo>
                    <a:pt x="298183" y="531276"/>
                  </a:moveTo>
                  <a:cubicBezTo>
                    <a:pt x="427679" y="531276"/>
                    <a:pt x="531276" y="424801"/>
                    <a:pt x="531276" y="298183"/>
                  </a:cubicBezTo>
                  <a:cubicBezTo>
                    <a:pt x="531276" y="168687"/>
                    <a:pt x="424801" y="65091"/>
                    <a:pt x="298183" y="65091"/>
                  </a:cubicBezTo>
                  <a:cubicBezTo>
                    <a:pt x="168687" y="65091"/>
                    <a:pt x="65091" y="171565"/>
                    <a:pt x="65091" y="298183"/>
                  </a:cubicBezTo>
                  <a:cubicBezTo>
                    <a:pt x="65091" y="424801"/>
                    <a:pt x="168687" y="531276"/>
                    <a:pt x="298183" y="531276"/>
                  </a:cubicBezTo>
                  <a:close/>
                </a:path>
              </a:pathLst>
            </a:custGeom>
            <a:grpFill/>
            <a:ln w="287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D3AE9A6-C879-4560-8D3D-9B8EAB1A164A}"/>
                </a:ext>
              </a:extLst>
            </p:cNvPr>
            <p:cNvSpPr/>
            <p:nvPr/>
          </p:nvSpPr>
          <p:spPr>
            <a:xfrm>
              <a:off x="7322277" y="4745313"/>
              <a:ext cx="1899274" cy="1237406"/>
            </a:xfrm>
            <a:custGeom>
              <a:avLst/>
              <a:gdLst>
                <a:gd name="connsiteX0" fmla="*/ 1860403 w 1899273"/>
                <a:gd name="connsiteY0" fmla="*/ 158931 h 1237405"/>
                <a:gd name="connsiteX1" fmla="*/ 784148 w 1899273"/>
                <a:gd name="connsiteY1" fmla="*/ 345981 h 1237405"/>
                <a:gd name="connsiteX2" fmla="*/ 84870 w 1899273"/>
                <a:gd name="connsiteY2" fmla="*/ 1183388 h 1237405"/>
                <a:gd name="connsiteX3" fmla="*/ 139546 w 1899273"/>
                <a:gd name="connsiteY3" fmla="*/ 1151733 h 1237405"/>
                <a:gd name="connsiteX4" fmla="*/ 815803 w 1899273"/>
                <a:gd name="connsiteY4" fmla="*/ 400657 h 1237405"/>
                <a:gd name="connsiteX5" fmla="*/ 1805727 w 1899273"/>
                <a:gd name="connsiteY5" fmla="*/ 190586 h 1237405"/>
                <a:gd name="connsiteX6" fmla="*/ 1860403 w 1899273"/>
                <a:gd name="connsiteY6" fmla="*/ 158931 h 123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273" h="1237405">
                  <a:moveTo>
                    <a:pt x="1860403" y="158931"/>
                  </a:moveTo>
                  <a:cubicBezTo>
                    <a:pt x="1756807" y="-19486"/>
                    <a:pt x="1276233" y="63967"/>
                    <a:pt x="784148" y="345981"/>
                  </a:cubicBezTo>
                  <a:cubicBezTo>
                    <a:pt x="294941" y="627994"/>
                    <a:pt x="-18726" y="1002093"/>
                    <a:pt x="84870" y="1183388"/>
                  </a:cubicBezTo>
                  <a:lnTo>
                    <a:pt x="139546" y="1151733"/>
                  </a:lnTo>
                  <a:cubicBezTo>
                    <a:pt x="53216" y="1002093"/>
                    <a:pt x="358251" y="665404"/>
                    <a:pt x="815803" y="400657"/>
                  </a:cubicBezTo>
                  <a:cubicBezTo>
                    <a:pt x="1276233" y="135910"/>
                    <a:pt x="1719397" y="40946"/>
                    <a:pt x="1805727" y="190586"/>
                  </a:cubicBezTo>
                  <a:lnTo>
                    <a:pt x="1860403" y="158931"/>
                  </a:lnTo>
                  <a:close/>
                </a:path>
              </a:pathLst>
            </a:custGeom>
            <a:grpFill/>
            <a:ln w="287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22CCF6B-D7A8-4837-937A-43919A993A4D}"/>
                </a:ext>
              </a:extLst>
            </p:cNvPr>
            <p:cNvSpPr/>
            <p:nvPr/>
          </p:nvSpPr>
          <p:spPr>
            <a:xfrm>
              <a:off x="7342056" y="4839153"/>
              <a:ext cx="1899274" cy="1237406"/>
            </a:xfrm>
            <a:custGeom>
              <a:avLst/>
              <a:gdLst>
                <a:gd name="connsiteX0" fmla="*/ 1840624 w 1899273"/>
                <a:gd name="connsiteY0" fmla="*/ 65091 h 1237405"/>
                <a:gd name="connsiteX1" fmla="*/ 1138468 w 1899273"/>
                <a:gd name="connsiteY1" fmla="*/ 899620 h 1237405"/>
                <a:gd name="connsiteX2" fmla="*/ 65091 w 1899273"/>
                <a:gd name="connsiteY2" fmla="*/ 1089547 h 1237405"/>
                <a:gd name="connsiteX3" fmla="*/ 119767 w 1899273"/>
                <a:gd name="connsiteY3" fmla="*/ 1057893 h 1237405"/>
                <a:gd name="connsiteX4" fmla="*/ 1109691 w 1899273"/>
                <a:gd name="connsiteY4" fmla="*/ 847822 h 1237405"/>
                <a:gd name="connsiteX5" fmla="*/ 1785948 w 1899273"/>
                <a:gd name="connsiteY5" fmla="*/ 96745 h 1237405"/>
                <a:gd name="connsiteX6" fmla="*/ 1840624 w 1899273"/>
                <a:gd name="connsiteY6" fmla="*/ 65091 h 123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273" h="1237405">
                  <a:moveTo>
                    <a:pt x="1840624" y="65091"/>
                  </a:moveTo>
                  <a:cubicBezTo>
                    <a:pt x="1944220" y="243507"/>
                    <a:pt x="1630552" y="617607"/>
                    <a:pt x="1138468" y="899620"/>
                  </a:cubicBezTo>
                  <a:cubicBezTo>
                    <a:pt x="649261" y="1184511"/>
                    <a:pt x="168687" y="1267964"/>
                    <a:pt x="65091" y="1089547"/>
                  </a:cubicBezTo>
                  <a:lnTo>
                    <a:pt x="119767" y="1057893"/>
                  </a:lnTo>
                  <a:cubicBezTo>
                    <a:pt x="206097" y="1207532"/>
                    <a:pt x="649261" y="1112569"/>
                    <a:pt x="1109691" y="847822"/>
                  </a:cubicBezTo>
                  <a:cubicBezTo>
                    <a:pt x="1570121" y="583074"/>
                    <a:pt x="1872278" y="246385"/>
                    <a:pt x="1785948" y="96745"/>
                  </a:cubicBezTo>
                  <a:lnTo>
                    <a:pt x="1840624" y="65091"/>
                  </a:lnTo>
                  <a:close/>
                </a:path>
              </a:pathLst>
            </a:custGeom>
            <a:grpFill/>
            <a:ln w="287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3D4CA21-9574-4456-9FF0-A5E09C202437}"/>
                </a:ext>
              </a:extLst>
            </p:cNvPr>
            <p:cNvSpPr/>
            <p:nvPr/>
          </p:nvSpPr>
          <p:spPr>
            <a:xfrm>
              <a:off x="7342056" y="4744038"/>
              <a:ext cx="1899274" cy="1237406"/>
            </a:xfrm>
            <a:custGeom>
              <a:avLst/>
              <a:gdLst>
                <a:gd name="connsiteX0" fmla="*/ 65091 w 1899273"/>
                <a:gd name="connsiteY0" fmla="*/ 160206 h 1237405"/>
                <a:gd name="connsiteX1" fmla="*/ 1138468 w 1899273"/>
                <a:gd name="connsiteY1" fmla="*/ 347255 h 1237405"/>
                <a:gd name="connsiteX2" fmla="*/ 1840624 w 1899273"/>
                <a:gd name="connsiteY2" fmla="*/ 1184662 h 1237405"/>
                <a:gd name="connsiteX3" fmla="*/ 1785948 w 1899273"/>
                <a:gd name="connsiteY3" fmla="*/ 1153008 h 1237405"/>
                <a:gd name="connsiteX4" fmla="*/ 1109691 w 1899273"/>
                <a:gd name="connsiteY4" fmla="*/ 401931 h 1237405"/>
                <a:gd name="connsiteX5" fmla="*/ 119767 w 1899273"/>
                <a:gd name="connsiteY5" fmla="*/ 188983 h 1237405"/>
                <a:gd name="connsiteX6" fmla="*/ 65091 w 1899273"/>
                <a:gd name="connsiteY6" fmla="*/ 160206 h 123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273" h="1237405">
                  <a:moveTo>
                    <a:pt x="65091" y="160206"/>
                  </a:moveTo>
                  <a:cubicBezTo>
                    <a:pt x="168687" y="-21089"/>
                    <a:pt x="649261" y="65242"/>
                    <a:pt x="1138468" y="347255"/>
                  </a:cubicBezTo>
                  <a:cubicBezTo>
                    <a:pt x="1627675" y="629269"/>
                    <a:pt x="1944220" y="1003368"/>
                    <a:pt x="1840624" y="1184662"/>
                  </a:cubicBezTo>
                  <a:lnTo>
                    <a:pt x="1785948" y="1153008"/>
                  </a:lnTo>
                  <a:cubicBezTo>
                    <a:pt x="1872278" y="1003368"/>
                    <a:pt x="1570121" y="666679"/>
                    <a:pt x="1109691" y="401931"/>
                  </a:cubicBezTo>
                  <a:cubicBezTo>
                    <a:pt x="649261" y="137184"/>
                    <a:pt x="206097" y="42220"/>
                    <a:pt x="119767" y="188983"/>
                  </a:cubicBezTo>
                  <a:lnTo>
                    <a:pt x="65091" y="160206"/>
                  </a:lnTo>
                  <a:close/>
                </a:path>
              </a:pathLst>
            </a:custGeom>
            <a:grpFill/>
            <a:ln w="287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88786A-0634-497F-8596-777E6D39510F}"/>
                </a:ext>
              </a:extLst>
            </p:cNvPr>
            <p:cNvSpPr/>
            <p:nvPr/>
          </p:nvSpPr>
          <p:spPr>
            <a:xfrm>
              <a:off x="7322277" y="4839153"/>
              <a:ext cx="1899274" cy="1237406"/>
            </a:xfrm>
            <a:custGeom>
              <a:avLst/>
              <a:gdLst>
                <a:gd name="connsiteX0" fmla="*/ 84870 w 1899273"/>
                <a:gd name="connsiteY0" fmla="*/ 65091 h 1237405"/>
                <a:gd name="connsiteX1" fmla="*/ 784148 w 1899273"/>
                <a:gd name="connsiteY1" fmla="*/ 899620 h 1237405"/>
                <a:gd name="connsiteX2" fmla="*/ 1860403 w 1899273"/>
                <a:gd name="connsiteY2" fmla="*/ 1086670 h 1237405"/>
                <a:gd name="connsiteX3" fmla="*/ 1805727 w 1899273"/>
                <a:gd name="connsiteY3" fmla="*/ 1055015 h 1237405"/>
                <a:gd name="connsiteX4" fmla="*/ 815803 w 1899273"/>
                <a:gd name="connsiteY4" fmla="*/ 844944 h 1237405"/>
                <a:gd name="connsiteX5" fmla="*/ 139546 w 1899273"/>
                <a:gd name="connsiteY5" fmla="*/ 93867 h 1237405"/>
                <a:gd name="connsiteX6" fmla="*/ 84870 w 1899273"/>
                <a:gd name="connsiteY6" fmla="*/ 65091 h 123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273" h="1237405">
                  <a:moveTo>
                    <a:pt x="84870" y="65091"/>
                  </a:moveTo>
                  <a:cubicBezTo>
                    <a:pt x="-18726" y="243507"/>
                    <a:pt x="294941" y="617607"/>
                    <a:pt x="784148" y="899620"/>
                  </a:cubicBezTo>
                  <a:cubicBezTo>
                    <a:pt x="1273355" y="1181633"/>
                    <a:pt x="1756807" y="1267964"/>
                    <a:pt x="1860403" y="1086670"/>
                  </a:cubicBezTo>
                  <a:lnTo>
                    <a:pt x="1805727" y="1055015"/>
                  </a:lnTo>
                  <a:cubicBezTo>
                    <a:pt x="1719397" y="1204655"/>
                    <a:pt x="1276233" y="1109691"/>
                    <a:pt x="815803" y="844944"/>
                  </a:cubicBezTo>
                  <a:cubicBezTo>
                    <a:pt x="355373" y="580197"/>
                    <a:pt x="53216" y="243507"/>
                    <a:pt x="139546" y="93867"/>
                  </a:cubicBezTo>
                  <a:lnTo>
                    <a:pt x="84870" y="65091"/>
                  </a:lnTo>
                  <a:close/>
                </a:path>
              </a:pathLst>
            </a:custGeom>
            <a:grpFill/>
            <a:ln w="287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10FBAD-FF29-4B04-9F16-D41B6CF42AC7}"/>
                </a:ext>
              </a:extLst>
            </p:cNvPr>
            <p:cNvSpPr/>
            <p:nvPr/>
          </p:nvSpPr>
          <p:spPr>
            <a:xfrm>
              <a:off x="7860040" y="4321169"/>
              <a:ext cx="489207" cy="2158265"/>
            </a:xfrm>
            <a:custGeom>
              <a:avLst/>
              <a:gdLst>
                <a:gd name="connsiteX0" fmla="*/ 439190 w 489206"/>
                <a:gd name="connsiteY0" fmla="*/ 2114004 h 2158265"/>
                <a:gd name="connsiteX1" fmla="*/ 65091 w 489206"/>
                <a:gd name="connsiteY1" fmla="*/ 1089547 h 2158265"/>
                <a:gd name="connsiteX2" fmla="*/ 439190 w 489206"/>
                <a:gd name="connsiteY2" fmla="*/ 65091 h 2158265"/>
                <a:gd name="connsiteX3" fmla="*/ 439190 w 489206"/>
                <a:gd name="connsiteY3" fmla="*/ 128400 h 2158265"/>
                <a:gd name="connsiteX4" fmla="*/ 128400 w 489206"/>
                <a:gd name="connsiteY4" fmla="*/ 1089547 h 2158265"/>
                <a:gd name="connsiteX5" fmla="*/ 439190 w 489206"/>
                <a:gd name="connsiteY5" fmla="*/ 2050695 h 2158265"/>
                <a:gd name="connsiteX6" fmla="*/ 439190 w 489206"/>
                <a:gd name="connsiteY6" fmla="*/ 2114004 h 21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206" h="2158265">
                  <a:moveTo>
                    <a:pt x="439190" y="2114004"/>
                  </a:moveTo>
                  <a:cubicBezTo>
                    <a:pt x="231996" y="2114004"/>
                    <a:pt x="65091" y="1656452"/>
                    <a:pt x="65091" y="1089547"/>
                  </a:cubicBezTo>
                  <a:cubicBezTo>
                    <a:pt x="65091" y="522643"/>
                    <a:pt x="234874" y="65091"/>
                    <a:pt x="439190" y="65091"/>
                  </a:cubicBezTo>
                  <a:lnTo>
                    <a:pt x="439190" y="128400"/>
                  </a:lnTo>
                  <a:cubicBezTo>
                    <a:pt x="266529" y="128400"/>
                    <a:pt x="128400" y="560053"/>
                    <a:pt x="128400" y="1089547"/>
                  </a:cubicBezTo>
                  <a:cubicBezTo>
                    <a:pt x="128400" y="1619042"/>
                    <a:pt x="269406" y="2050695"/>
                    <a:pt x="439190" y="2050695"/>
                  </a:cubicBezTo>
                  <a:lnTo>
                    <a:pt x="439190" y="2114004"/>
                  </a:lnTo>
                  <a:close/>
                </a:path>
              </a:pathLst>
            </a:custGeom>
            <a:grpFill/>
            <a:ln w="287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2007738-099E-4A65-BC20-4F187A9A8F77}"/>
                </a:ext>
              </a:extLst>
            </p:cNvPr>
            <p:cNvSpPr/>
            <p:nvPr/>
          </p:nvSpPr>
          <p:spPr>
            <a:xfrm>
              <a:off x="8234139" y="4321169"/>
              <a:ext cx="489207" cy="2158265"/>
            </a:xfrm>
            <a:custGeom>
              <a:avLst/>
              <a:gdLst>
                <a:gd name="connsiteX0" fmla="*/ 65091 w 489206"/>
                <a:gd name="connsiteY0" fmla="*/ 2114004 h 2158265"/>
                <a:gd name="connsiteX1" fmla="*/ 439190 w 489206"/>
                <a:gd name="connsiteY1" fmla="*/ 1089547 h 2158265"/>
                <a:gd name="connsiteX2" fmla="*/ 65091 w 489206"/>
                <a:gd name="connsiteY2" fmla="*/ 65091 h 2158265"/>
                <a:gd name="connsiteX3" fmla="*/ 65091 w 489206"/>
                <a:gd name="connsiteY3" fmla="*/ 128400 h 2158265"/>
                <a:gd name="connsiteX4" fmla="*/ 375881 w 489206"/>
                <a:gd name="connsiteY4" fmla="*/ 1089547 h 2158265"/>
                <a:gd name="connsiteX5" fmla="*/ 65091 w 489206"/>
                <a:gd name="connsiteY5" fmla="*/ 2050695 h 2158265"/>
                <a:gd name="connsiteX6" fmla="*/ 65091 w 489206"/>
                <a:gd name="connsiteY6" fmla="*/ 2114004 h 21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206" h="2158265">
                  <a:moveTo>
                    <a:pt x="65091" y="2114004"/>
                  </a:moveTo>
                  <a:cubicBezTo>
                    <a:pt x="272284" y="2114004"/>
                    <a:pt x="439190" y="1656452"/>
                    <a:pt x="439190" y="1089547"/>
                  </a:cubicBezTo>
                  <a:cubicBezTo>
                    <a:pt x="439190" y="522643"/>
                    <a:pt x="272284" y="65091"/>
                    <a:pt x="65091" y="65091"/>
                  </a:cubicBezTo>
                  <a:lnTo>
                    <a:pt x="65091" y="128400"/>
                  </a:lnTo>
                  <a:cubicBezTo>
                    <a:pt x="237752" y="128400"/>
                    <a:pt x="375881" y="560053"/>
                    <a:pt x="375881" y="1089547"/>
                  </a:cubicBezTo>
                  <a:cubicBezTo>
                    <a:pt x="375881" y="1619042"/>
                    <a:pt x="237752" y="2050695"/>
                    <a:pt x="65091" y="2050695"/>
                  </a:cubicBezTo>
                  <a:lnTo>
                    <a:pt x="65091" y="2114004"/>
                  </a:lnTo>
                  <a:close/>
                </a:path>
              </a:pathLst>
            </a:custGeom>
            <a:grpFill/>
            <a:ln w="287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0C5FC9E-F51F-4DCD-85EC-F7C26C5B9608}"/>
                </a:ext>
              </a:extLst>
            </p:cNvPr>
            <p:cNvSpPr/>
            <p:nvPr/>
          </p:nvSpPr>
          <p:spPr>
            <a:xfrm>
              <a:off x="8939173" y="5501021"/>
              <a:ext cx="287769" cy="287769"/>
            </a:xfrm>
            <a:custGeom>
              <a:avLst/>
              <a:gdLst>
                <a:gd name="connsiteX0" fmla="*/ 154299 w 287768"/>
                <a:gd name="connsiteY0" fmla="*/ 243507 h 287768"/>
                <a:gd name="connsiteX1" fmla="*/ 243507 w 287768"/>
                <a:gd name="connsiteY1" fmla="*/ 154299 h 287768"/>
                <a:gd name="connsiteX2" fmla="*/ 154299 w 287768"/>
                <a:gd name="connsiteY2" fmla="*/ 65091 h 287768"/>
                <a:gd name="connsiteX3" fmla="*/ 65091 w 287768"/>
                <a:gd name="connsiteY3" fmla="*/ 154299 h 287768"/>
                <a:gd name="connsiteX4" fmla="*/ 154299 w 287768"/>
                <a:gd name="connsiteY4" fmla="*/ 243507 h 28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68" h="287768">
                  <a:moveTo>
                    <a:pt x="154299" y="243507"/>
                  </a:moveTo>
                  <a:cubicBezTo>
                    <a:pt x="203220" y="243507"/>
                    <a:pt x="243507" y="203220"/>
                    <a:pt x="243507" y="154299"/>
                  </a:cubicBezTo>
                  <a:cubicBezTo>
                    <a:pt x="243507" y="105378"/>
                    <a:pt x="203220" y="65091"/>
                    <a:pt x="154299" y="65091"/>
                  </a:cubicBezTo>
                  <a:cubicBezTo>
                    <a:pt x="105378" y="65091"/>
                    <a:pt x="65091" y="105378"/>
                    <a:pt x="65091" y="154299"/>
                  </a:cubicBezTo>
                  <a:cubicBezTo>
                    <a:pt x="65091" y="203220"/>
                    <a:pt x="105378" y="243507"/>
                    <a:pt x="154299" y="243507"/>
                  </a:cubicBezTo>
                  <a:close/>
                </a:path>
              </a:pathLst>
            </a:custGeom>
            <a:grpFill/>
            <a:ln w="287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EF7DDDC-B325-45DE-8DD9-DCDEE886C26D}"/>
                </a:ext>
              </a:extLst>
            </p:cNvPr>
            <p:cNvSpPr/>
            <p:nvPr/>
          </p:nvSpPr>
          <p:spPr>
            <a:xfrm>
              <a:off x="7906083" y="4542751"/>
              <a:ext cx="287769" cy="287769"/>
            </a:xfrm>
            <a:custGeom>
              <a:avLst/>
              <a:gdLst>
                <a:gd name="connsiteX0" fmla="*/ 154299 w 287768"/>
                <a:gd name="connsiteY0" fmla="*/ 243507 h 287768"/>
                <a:gd name="connsiteX1" fmla="*/ 243507 w 287768"/>
                <a:gd name="connsiteY1" fmla="*/ 154299 h 287768"/>
                <a:gd name="connsiteX2" fmla="*/ 154299 w 287768"/>
                <a:gd name="connsiteY2" fmla="*/ 65091 h 287768"/>
                <a:gd name="connsiteX3" fmla="*/ 65091 w 287768"/>
                <a:gd name="connsiteY3" fmla="*/ 154299 h 287768"/>
                <a:gd name="connsiteX4" fmla="*/ 154299 w 287768"/>
                <a:gd name="connsiteY4" fmla="*/ 243507 h 28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68" h="287768">
                  <a:moveTo>
                    <a:pt x="154299" y="243507"/>
                  </a:moveTo>
                  <a:cubicBezTo>
                    <a:pt x="203220" y="243507"/>
                    <a:pt x="243507" y="203220"/>
                    <a:pt x="243507" y="154299"/>
                  </a:cubicBezTo>
                  <a:cubicBezTo>
                    <a:pt x="243507" y="105378"/>
                    <a:pt x="203220" y="65091"/>
                    <a:pt x="154299" y="65091"/>
                  </a:cubicBezTo>
                  <a:cubicBezTo>
                    <a:pt x="105378" y="65091"/>
                    <a:pt x="65091" y="105378"/>
                    <a:pt x="65091" y="154299"/>
                  </a:cubicBezTo>
                  <a:cubicBezTo>
                    <a:pt x="65091" y="203220"/>
                    <a:pt x="105378" y="243507"/>
                    <a:pt x="154299" y="243507"/>
                  </a:cubicBezTo>
                  <a:close/>
                </a:path>
              </a:pathLst>
            </a:custGeom>
            <a:grpFill/>
            <a:ln w="287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7D2973D-F849-4E31-A5E0-E5FBB52425E0}"/>
                </a:ext>
              </a:extLst>
            </p:cNvPr>
            <p:cNvSpPr/>
            <p:nvPr/>
          </p:nvSpPr>
          <p:spPr>
            <a:xfrm>
              <a:off x="7603926" y="5826200"/>
              <a:ext cx="287769" cy="287769"/>
            </a:xfrm>
            <a:custGeom>
              <a:avLst/>
              <a:gdLst>
                <a:gd name="connsiteX0" fmla="*/ 154299 w 287768"/>
                <a:gd name="connsiteY0" fmla="*/ 243507 h 287768"/>
                <a:gd name="connsiteX1" fmla="*/ 243507 w 287768"/>
                <a:gd name="connsiteY1" fmla="*/ 154299 h 287768"/>
                <a:gd name="connsiteX2" fmla="*/ 154299 w 287768"/>
                <a:gd name="connsiteY2" fmla="*/ 65091 h 287768"/>
                <a:gd name="connsiteX3" fmla="*/ 65091 w 287768"/>
                <a:gd name="connsiteY3" fmla="*/ 154299 h 287768"/>
                <a:gd name="connsiteX4" fmla="*/ 154299 w 287768"/>
                <a:gd name="connsiteY4" fmla="*/ 243507 h 28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68" h="287768">
                  <a:moveTo>
                    <a:pt x="154299" y="243507"/>
                  </a:moveTo>
                  <a:cubicBezTo>
                    <a:pt x="203220" y="243507"/>
                    <a:pt x="243507" y="203220"/>
                    <a:pt x="243507" y="154299"/>
                  </a:cubicBezTo>
                  <a:cubicBezTo>
                    <a:pt x="243507" y="105378"/>
                    <a:pt x="203220" y="65091"/>
                    <a:pt x="154299" y="65091"/>
                  </a:cubicBezTo>
                  <a:cubicBezTo>
                    <a:pt x="105378" y="65091"/>
                    <a:pt x="65091" y="105378"/>
                    <a:pt x="65091" y="154299"/>
                  </a:cubicBezTo>
                  <a:cubicBezTo>
                    <a:pt x="65091" y="203220"/>
                    <a:pt x="105378" y="243507"/>
                    <a:pt x="154299" y="243507"/>
                  </a:cubicBezTo>
                  <a:close/>
                </a:path>
              </a:pathLst>
            </a:custGeom>
            <a:grpFill/>
            <a:ln w="287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7390543-3866-4E74-8EF9-6D3A9B9BE7D5}"/>
              </a:ext>
            </a:extLst>
          </p:cNvPr>
          <p:cNvSpPr txBox="1"/>
          <p:nvPr/>
        </p:nvSpPr>
        <p:spPr>
          <a:xfrm>
            <a:off x="5077530" y="3317551"/>
            <a:ext cx="226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A5A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Sintomas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9A5A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53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3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: Top Corners Rounded 246">
            <a:extLst>
              <a:ext uri="{FF2B5EF4-FFF2-40B4-BE49-F238E27FC236}">
                <a16:creationId xmlns:a16="http://schemas.microsoft.com/office/drawing/2014/main" id="{2573B5BF-096F-4A66-B0B5-F31C42151791}"/>
              </a:ext>
            </a:extLst>
          </p:cNvPr>
          <p:cNvSpPr/>
          <p:nvPr/>
        </p:nvSpPr>
        <p:spPr>
          <a:xfrm rot="5400000">
            <a:off x="7402183" y="-531694"/>
            <a:ext cx="1646881" cy="7932457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208337" y="2866483"/>
            <a:ext cx="698366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04. Diagnóstico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2BB8104-3530-4C06-BCFE-83494F3D2F7E}"/>
              </a:ext>
            </a:extLst>
          </p:cNvPr>
          <p:cNvGrpSpPr/>
          <p:nvPr/>
        </p:nvGrpSpPr>
        <p:grpSpPr>
          <a:xfrm rot="7523209">
            <a:off x="5711085" y="1465946"/>
            <a:ext cx="769829" cy="815241"/>
            <a:chOff x="4121211" y="1005238"/>
            <a:chExt cx="1696343" cy="1796411"/>
          </a:xfrm>
          <a:solidFill>
            <a:schemeClr val="accent2"/>
          </a:solidFill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551FEA2-AE32-4ADC-A559-2DEC1FA8D1BC}"/>
                </a:ext>
              </a:extLst>
            </p:cNvPr>
            <p:cNvSpPr/>
            <p:nvPr/>
          </p:nvSpPr>
          <p:spPr>
            <a:xfrm rot="2613694">
              <a:off x="5367631" y="1259674"/>
              <a:ext cx="65631" cy="54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79412D0-1765-42E4-A9C8-E9C1D7AF3F36}"/>
                </a:ext>
              </a:extLst>
            </p:cNvPr>
            <p:cNvSpPr/>
            <p:nvPr/>
          </p:nvSpPr>
          <p:spPr>
            <a:xfrm>
              <a:off x="5132704" y="1776958"/>
              <a:ext cx="99918" cy="5215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1D1CCAE-095A-408C-99CE-9A45BFEC0064}"/>
                </a:ext>
              </a:extLst>
            </p:cNvPr>
            <p:cNvSpPr/>
            <p:nvPr/>
          </p:nvSpPr>
          <p:spPr>
            <a:xfrm>
              <a:off x="4763010" y="1958882"/>
              <a:ext cx="842767" cy="84276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2FCAB7B8-5492-43CA-8D58-F7C3BC731C0B}"/>
                </a:ext>
              </a:extLst>
            </p:cNvPr>
            <p:cNvSpPr/>
            <p:nvPr/>
          </p:nvSpPr>
          <p:spPr>
            <a:xfrm>
              <a:off x="5344107" y="1086848"/>
              <a:ext cx="473447" cy="47344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9A080DE-98B8-47D7-966E-2794E5245C4F}"/>
                </a:ext>
              </a:extLst>
            </p:cNvPr>
            <p:cNvSpPr/>
            <p:nvPr/>
          </p:nvSpPr>
          <p:spPr>
            <a:xfrm rot="18000269" flipH="1">
              <a:off x="4709115" y="1170501"/>
              <a:ext cx="106964" cy="7500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1ED0273-4623-4B75-A8AE-249606E896AF}"/>
                </a:ext>
              </a:extLst>
            </p:cNvPr>
            <p:cNvSpPr/>
            <p:nvPr/>
          </p:nvSpPr>
          <p:spPr>
            <a:xfrm flipH="1">
              <a:off x="4121211" y="1005238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745DE2-CCDD-4A4B-BE13-72BBF1D8EBA0}"/>
                </a:ext>
              </a:extLst>
            </p:cNvPr>
            <p:cNvSpPr/>
            <p:nvPr/>
          </p:nvSpPr>
          <p:spPr>
            <a:xfrm>
              <a:off x="4860364" y="1440904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B85A96ED-2CA9-490F-ABC6-96360ACCF017}"/>
              </a:ext>
            </a:extLst>
          </p:cNvPr>
          <p:cNvGrpSpPr/>
          <p:nvPr/>
        </p:nvGrpSpPr>
        <p:grpSpPr>
          <a:xfrm>
            <a:off x="1005149" y="1226175"/>
            <a:ext cx="4202976" cy="5037168"/>
            <a:chOff x="1005149" y="1226175"/>
            <a:chExt cx="4202976" cy="50371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D5B865-0674-4DF5-A9D5-5EE33A5323FF}"/>
                </a:ext>
              </a:extLst>
            </p:cNvPr>
            <p:cNvGrpSpPr/>
            <p:nvPr/>
          </p:nvGrpSpPr>
          <p:grpSpPr>
            <a:xfrm>
              <a:off x="2193664" y="2470136"/>
              <a:ext cx="1710429" cy="1738057"/>
              <a:chOff x="4288042" y="2256809"/>
              <a:chExt cx="2952665" cy="3000359"/>
            </a:xfrm>
            <a:solidFill>
              <a:schemeClr val="accent2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2C7CFFB-4D44-4F90-8F37-307E0C162BCB}"/>
                  </a:ext>
                </a:extLst>
              </p:cNvPr>
              <p:cNvSpPr/>
              <p:nvPr/>
            </p:nvSpPr>
            <p:spPr>
              <a:xfrm>
                <a:off x="4392101" y="2382547"/>
                <a:ext cx="1560880" cy="1777670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ADAC6C0-8C1B-485D-9D2C-3692EC31DF32}"/>
                  </a:ext>
                </a:extLst>
              </p:cNvPr>
              <p:cNvSpPr/>
              <p:nvPr/>
            </p:nvSpPr>
            <p:spPr>
              <a:xfrm>
                <a:off x="4868287" y="2290747"/>
                <a:ext cx="607009" cy="607009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2D97C58-F5CD-4C07-ACE5-7278540B54E2}"/>
                  </a:ext>
                </a:extLst>
              </p:cNvPr>
              <p:cNvSpPr/>
              <p:nvPr/>
            </p:nvSpPr>
            <p:spPr>
              <a:xfrm>
                <a:off x="5445695" y="3297396"/>
                <a:ext cx="607009" cy="607009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9718C1B-F9B9-4825-ACD8-60632F90FCD4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9FB9EDD-08EB-4138-9CFC-F35679CCEFC9}"/>
                  </a:ext>
                </a:extLst>
              </p:cNvPr>
              <p:cNvSpPr/>
              <p:nvPr/>
            </p:nvSpPr>
            <p:spPr>
              <a:xfrm>
                <a:off x="4288042" y="3301732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6EC2FD3-930E-4580-B5C3-37B50E0345F6}"/>
                  </a:ext>
                </a:extLst>
              </p:cNvPr>
              <p:cNvSpPr/>
              <p:nvPr/>
            </p:nvSpPr>
            <p:spPr>
              <a:xfrm>
                <a:off x="4288042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5788733-AA04-47CB-A221-3A63786B991B}"/>
                  </a:ext>
                </a:extLst>
              </p:cNvPr>
              <p:cNvSpPr/>
              <p:nvPr/>
            </p:nvSpPr>
            <p:spPr>
              <a:xfrm>
                <a:off x="5554090" y="2382547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10449 w 1560880"/>
                  <a:gd name="connsiteY5" fmla="*/ 1444304 h 1734311"/>
                  <a:gd name="connsiteX6" fmla="*/ 789601 w 1560880"/>
                  <a:gd name="connsiteY6" fmla="*/ 1622071 h 1734311"/>
                  <a:gd name="connsiteX7" fmla="*/ 468754 w 1560880"/>
                  <a:gd name="connsiteY7" fmla="*/ 1435632 h 1734311"/>
                  <a:gd name="connsiteX8" fmla="*/ 147906 w 1560880"/>
                  <a:gd name="connsiteY8" fmla="*/ 1249194 h 1734311"/>
                  <a:gd name="connsiteX9" fmla="*/ 147906 w 1560880"/>
                  <a:gd name="connsiteY9" fmla="*/ 880653 h 1734311"/>
                  <a:gd name="connsiteX10" fmla="*/ 147906 w 1560880"/>
                  <a:gd name="connsiteY10" fmla="*/ 512112 h 1734311"/>
                  <a:gd name="connsiteX11" fmla="*/ 468754 w 1560880"/>
                  <a:gd name="connsiteY11" fmla="*/ 325673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22071"/>
                    </a:lnTo>
                    <a:lnTo>
                      <a:pt x="468754" y="1435632"/>
                    </a:lnTo>
                    <a:lnTo>
                      <a:pt x="147906" y="1249194"/>
                    </a:lnTo>
                    <a:lnTo>
                      <a:pt x="147906" y="880653"/>
                    </a:lnTo>
                    <a:lnTo>
                      <a:pt x="147906" y="512112"/>
                    </a:lnTo>
                    <a:lnTo>
                      <a:pt x="468754" y="325673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124ADEC-0B66-48CA-BA21-2DA77E6108BF}"/>
                  </a:ext>
                </a:extLst>
              </p:cNvPr>
              <p:cNvSpPr/>
              <p:nvPr/>
            </p:nvSpPr>
            <p:spPr>
              <a:xfrm>
                <a:off x="6057040" y="225680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134031B-288E-40C4-9F1A-D9A9D52CAE95}"/>
                  </a:ext>
                </a:extLst>
              </p:cNvPr>
              <p:cNvSpPr/>
              <p:nvPr/>
            </p:nvSpPr>
            <p:spPr>
              <a:xfrm>
                <a:off x="6612019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C3A804A-B945-4041-992C-BEC47E746A4F}"/>
                  </a:ext>
                </a:extLst>
              </p:cNvPr>
              <p:cNvSpPr/>
              <p:nvPr/>
            </p:nvSpPr>
            <p:spPr>
              <a:xfrm>
                <a:off x="6633698" y="326271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D442069-CA1B-407A-B677-835913C09748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46D758D-7472-4928-A975-D98C50EEA8C1}"/>
                  </a:ext>
                </a:extLst>
              </p:cNvPr>
              <p:cNvSpPr/>
              <p:nvPr/>
            </p:nvSpPr>
            <p:spPr>
              <a:xfrm>
                <a:off x="5437023" y="261234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E82409E-C831-4160-AD18-9EB9F832AD03}"/>
                  </a:ext>
                </a:extLst>
              </p:cNvPr>
              <p:cNvSpPr/>
              <p:nvPr/>
            </p:nvSpPr>
            <p:spPr>
              <a:xfrm>
                <a:off x="4973095" y="3392783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06113 w 1560880"/>
                  <a:gd name="connsiteY5" fmla="*/ 1439968 h 1734311"/>
                  <a:gd name="connsiteX6" fmla="*/ 785266 w 1560880"/>
                  <a:gd name="connsiteY6" fmla="*/ 1626407 h 1734311"/>
                  <a:gd name="connsiteX7" fmla="*/ 468754 w 1560880"/>
                  <a:gd name="connsiteY7" fmla="*/ 1439968 h 1734311"/>
                  <a:gd name="connsiteX8" fmla="*/ 147906 w 1560880"/>
                  <a:gd name="connsiteY8" fmla="*/ 1253530 h 1734311"/>
                  <a:gd name="connsiteX9" fmla="*/ 147906 w 1560880"/>
                  <a:gd name="connsiteY9" fmla="*/ 884989 h 1734311"/>
                  <a:gd name="connsiteX10" fmla="*/ 147906 w 1560880"/>
                  <a:gd name="connsiteY10" fmla="*/ 516447 h 1734311"/>
                  <a:gd name="connsiteX11" fmla="*/ 468754 w 1560880"/>
                  <a:gd name="connsiteY11" fmla="*/ 330009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06113" y="1439968"/>
                    </a:lnTo>
                    <a:lnTo>
                      <a:pt x="785266" y="1626407"/>
                    </a:lnTo>
                    <a:lnTo>
                      <a:pt x="468754" y="1439968"/>
                    </a:lnTo>
                    <a:lnTo>
                      <a:pt x="147906" y="1253530"/>
                    </a:lnTo>
                    <a:lnTo>
                      <a:pt x="147906" y="884989"/>
                    </a:lnTo>
                    <a:lnTo>
                      <a:pt x="147906" y="516447"/>
                    </a:lnTo>
                    <a:lnTo>
                      <a:pt x="468754" y="330009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739FEB-8EC0-484C-9A38-44F5B32947BF}"/>
                  </a:ext>
                </a:extLst>
              </p:cNvPr>
              <p:cNvSpPr/>
              <p:nvPr/>
            </p:nvSpPr>
            <p:spPr>
              <a:xfrm>
                <a:off x="5450031" y="465015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15C419D-7DA6-4C70-910E-F6ABC0F89EA1}"/>
                  </a:ext>
                </a:extLst>
              </p:cNvPr>
              <p:cNvSpPr/>
              <p:nvPr/>
            </p:nvSpPr>
            <p:spPr>
              <a:xfrm>
                <a:off x="5437023" y="328005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6E39EE6-B05C-4595-8BDA-B75A83C2768D}"/>
                  </a:ext>
                </a:extLst>
              </p:cNvPr>
              <p:cNvSpPr/>
              <p:nvPr/>
            </p:nvSpPr>
            <p:spPr>
              <a:xfrm>
                <a:off x="6026689" y="3626915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7B5EBA4-D3E5-473B-BCB4-52CC4073D221}"/>
                  </a:ext>
                </a:extLst>
              </p:cNvPr>
              <p:cNvSpPr/>
              <p:nvPr/>
            </p:nvSpPr>
            <p:spPr>
              <a:xfrm>
                <a:off x="6013682" y="432064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F278AC-B57F-41D3-95A9-9E2A8FB0D4BE}"/>
                  </a:ext>
                </a:extLst>
              </p:cNvPr>
              <p:cNvSpPr/>
              <p:nvPr/>
            </p:nvSpPr>
            <p:spPr>
              <a:xfrm>
                <a:off x="4869036" y="4298961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74175AC-2668-47C9-81F9-CA93BB64BF0F}"/>
                  </a:ext>
                </a:extLst>
              </p:cNvPr>
              <p:cNvSpPr/>
              <p:nvPr/>
            </p:nvSpPr>
            <p:spPr>
              <a:xfrm>
                <a:off x="4860365" y="361390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4752A8-E927-4180-8469-529410C741E1}"/>
                </a:ext>
              </a:extLst>
            </p:cNvPr>
            <p:cNvGrpSpPr/>
            <p:nvPr/>
          </p:nvGrpSpPr>
          <p:grpSpPr>
            <a:xfrm rot="19653185">
              <a:off x="3603047" y="1621327"/>
              <a:ext cx="878032" cy="929827"/>
              <a:chOff x="4121211" y="1005238"/>
              <a:chExt cx="1696343" cy="1796411"/>
            </a:xfrm>
            <a:solidFill>
              <a:schemeClr val="accent2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8CAFD7C-2658-4D7F-A9C8-6C26F79E3088}"/>
                  </a:ext>
                </a:extLst>
              </p:cNvPr>
              <p:cNvSpPr/>
              <p:nvPr/>
            </p:nvSpPr>
            <p:spPr>
              <a:xfrm rot="2613694">
                <a:off x="5367631" y="1259674"/>
                <a:ext cx="65631" cy="54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AE1D37-329C-42D4-987D-F4BC9885DDA4}"/>
                  </a:ext>
                </a:extLst>
              </p:cNvPr>
              <p:cNvSpPr/>
              <p:nvPr/>
            </p:nvSpPr>
            <p:spPr>
              <a:xfrm>
                <a:off x="5132704" y="1776958"/>
                <a:ext cx="99918" cy="5215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5E73F49-421A-4CDE-96F6-83F3854E66F5}"/>
                  </a:ext>
                </a:extLst>
              </p:cNvPr>
              <p:cNvSpPr/>
              <p:nvPr/>
            </p:nvSpPr>
            <p:spPr>
              <a:xfrm>
                <a:off x="4763010" y="1958882"/>
                <a:ext cx="842767" cy="84276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63F31F3-C515-4043-8C65-C796719ACCAB}"/>
                  </a:ext>
                </a:extLst>
              </p:cNvPr>
              <p:cNvSpPr/>
              <p:nvPr/>
            </p:nvSpPr>
            <p:spPr>
              <a:xfrm>
                <a:off x="5344107" y="1086848"/>
                <a:ext cx="473447" cy="47344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BCBCA99-DA6A-427E-B68B-502392C3EC63}"/>
                  </a:ext>
                </a:extLst>
              </p:cNvPr>
              <p:cNvSpPr/>
              <p:nvPr/>
            </p:nvSpPr>
            <p:spPr>
              <a:xfrm rot="18000269" flipH="1">
                <a:off x="4709115" y="1170501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A7FFF7-C8D3-4FE4-9AE3-5AD9B1D35CF8}"/>
                  </a:ext>
                </a:extLst>
              </p:cNvPr>
              <p:cNvSpPr/>
              <p:nvPr/>
            </p:nvSpPr>
            <p:spPr>
              <a:xfrm flipH="1">
                <a:off x="4121211" y="100523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1099D54-CEBD-4ECC-AE6E-A55D40DB62E2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93DFB35-5687-4649-AA38-F1753B516DF8}"/>
                </a:ext>
              </a:extLst>
            </p:cNvPr>
            <p:cNvGrpSpPr/>
            <p:nvPr/>
          </p:nvGrpSpPr>
          <p:grpSpPr>
            <a:xfrm rot="3638152">
              <a:off x="911272" y="2746735"/>
              <a:ext cx="1815715" cy="1627961"/>
              <a:chOff x="7643465" y="1330780"/>
              <a:chExt cx="2350271" cy="2107241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C21BCB9-8979-4278-A46B-27986D2ADF70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D46A7A-8360-499E-86A6-F8D7AF65467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C6B14454-3D6E-4274-A824-59CC2FDA593E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E52BFDFD-EBF8-49F8-8B25-8088FB8CA7F3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4703EFEE-81B2-4CEB-9920-7A49211EC349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4884DC0-1F10-46CD-A47D-A61C9F34A5FA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BF7F295-27F7-4C7D-BF72-F2056DF57FD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A7B3EE1-6695-41AB-9EF1-70A2E96D19CB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BDED3FF-8FA6-429A-AC97-B393BAEA6DE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FBA4F4D-CCE7-4B67-9BAC-F382CB02AFE3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7A4925D-E05B-435A-B2C1-3D5BBAB47C20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5CFF91C-DE9A-49C7-B0CA-4D92ED818F06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AE4C223E-CED1-44DE-846D-DC0FF4BE5C35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D1C87586-77AC-4B1D-9A64-6026281123A8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F6071574-88E6-44E0-AB34-4BEC3B63D91C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61AC6C1-EC4D-4338-A180-E5B42D5E0DF2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451FA78-F2AB-4F1F-B782-C0C6DBB8C2A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8EAB1A13-B289-4DB3-9134-9266539918FE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6384CD85-6048-4DF7-86A3-B49DF84D35A6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146D8B7-BEF2-4BB1-A47E-BE57A63400D0}"/>
                </a:ext>
              </a:extLst>
            </p:cNvPr>
            <p:cNvGrpSpPr/>
            <p:nvPr/>
          </p:nvGrpSpPr>
          <p:grpSpPr>
            <a:xfrm rot="10800000">
              <a:off x="1822888" y="1226175"/>
              <a:ext cx="1815715" cy="1627961"/>
              <a:chOff x="7643465" y="1330780"/>
              <a:chExt cx="2350271" cy="2107241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65120756-24CF-44E7-BEE6-E74F279427A5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0EACE0B1-04B6-4DD3-8210-FE3301B9D53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B2FC14E9-CA28-4140-886E-AF921F01ED0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19AAD93-0B90-444E-B8D6-7F358B86718E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5E0F09B1-8A3C-433A-BFBA-48F2C2174BE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59C877E5-4DA5-4608-9FC9-D676F7F4632F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D56AC1C-415F-4E7F-B5BE-04594E8B5A77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261A207-EADB-4333-AF7E-B6B916D1F89D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E33D489C-A52A-4C63-8E90-C4521689882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0468316-3F6A-4529-BE27-D001924EA3F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850B667-7FB9-4E48-AF20-9977D5904C25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7BB8482-5B02-4696-B2C7-4E58DE11FC00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10B83C8C-8D85-4062-B523-77E8099C7CA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D2B6517-F68D-44E6-9EBD-711203EE9DC6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A518C9F-0F8C-48A1-B6D4-B356DA756AB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2E94665C-D3F0-42F3-8FA9-F0C5975352EC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7F9D3CD0-26F8-4F69-847A-E26131CE6587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9E7D4F80-7ACE-4C00-9B2D-D4A8B977DFB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46D452A5-9B8E-4154-8C93-FC58B62877EB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46B83B2-5C12-4B4B-918D-E04093E24C87}"/>
                </a:ext>
              </a:extLst>
            </p:cNvPr>
            <p:cNvGrpSpPr/>
            <p:nvPr/>
          </p:nvGrpSpPr>
          <p:grpSpPr>
            <a:xfrm rot="10800000" flipV="1">
              <a:off x="2144331" y="3858068"/>
              <a:ext cx="1815715" cy="1627961"/>
              <a:chOff x="7643465" y="1330780"/>
              <a:chExt cx="2350271" cy="2107241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E3879A5-C7A2-47B3-9270-381AD7805C1F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DF682B80-7179-49B6-9DCF-073A955F9536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8B4FA6AA-D9F7-45D7-8345-402BCB2C326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96FB9221-B912-44B0-8024-C88CC43D891F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4B82ABEB-E2A4-4DBF-8681-613ED83E03C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4A76CF88-88C7-47AF-A92B-734EDB27DBF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0706FD65-696F-4B8C-BDB2-CBFC95FEBD2D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583C68B-0DB3-4840-B3A5-EAA1AF0B80C9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43DDAD7F-6AD2-4D69-9A88-E16CC08A37FC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4314214-2FD1-4404-ABD9-67196AE99EB9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7B8329FB-E31E-474B-9E73-0A1BD454C758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FC41A55B-4DDF-4BB9-92EE-FDB20593390D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93BCCF3-3FB0-40D8-81B0-3DE69F80D8B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48B4E1DE-3733-4096-8BEF-D8E2648E2B59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7F2C765-68CB-4F16-A71A-AD319AFC5F6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438B556-6FD3-467A-B7C3-325D3DFC20FF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F85162B-A061-45E7-8836-55CD784D7A7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606169E1-10C9-4C82-A350-E0463B5A020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E33F71F4-4E08-40FE-9270-A3062A017715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C3F096DD-7825-434F-A4D1-385F9F1488A7}"/>
                </a:ext>
              </a:extLst>
            </p:cNvPr>
            <p:cNvGrpSpPr/>
            <p:nvPr/>
          </p:nvGrpSpPr>
          <p:grpSpPr>
            <a:xfrm rot="5400000" flipV="1">
              <a:off x="3486287" y="4541505"/>
              <a:ext cx="1815715" cy="1627961"/>
              <a:chOff x="7643465" y="1330780"/>
              <a:chExt cx="2350271" cy="2107241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EE44208C-7F67-4936-93D5-FE37C681F801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99D9F374-F220-4425-8161-6069960B4AE1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C9D4D044-6C93-4D31-8630-95080C61622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F8EA9FF3-266D-419E-A430-8E0A602D56E9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3E67EF11-02DD-4E76-A70F-FD12A56F785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B1FAE0B2-0BA3-4A78-89F2-1AE0CB8B8EA1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4CF51128-B74F-4C4F-8706-DF7919A56A4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21BDFC87-1F68-4099-ACC5-7CB791D34036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F3116CFF-0FE6-4D97-9EEF-D084794DBBD5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4F6E80B0-F022-4075-89DA-35839E1B2764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688BFF9-3E59-43C0-85F4-856A4B1A3DC4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1A3B172-E1FF-41EC-B762-9145BF36A301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62B118C-59A8-482D-95BE-A3224DA6204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40A2C3D-81A0-4DFA-B348-424EB3F6233C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CF308D9A-6505-46F2-BC85-00C924B6151F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31A250-F614-44F6-B808-D91D64AED38E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C92D00D8-8E8E-4C05-90A4-76A9E8A136BB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73254FA2-A76E-4F75-B40A-1ADF31B9A2BC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1BD635CA-ECB2-4062-B70C-69B49835A8E9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9994E081-6D25-42BE-9DB7-953898268218}"/>
                </a:ext>
              </a:extLst>
            </p:cNvPr>
            <p:cNvGrpSpPr/>
            <p:nvPr/>
          </p:nvGrpSpPr>
          <p:grpSpPr>
            <a:xfrm>
              <a:off x="1257348" y="4876976"/>
              <a:ext cx="826550" cy="358906"/>
              <a:chOff x="7658774" y="5514706"/>
              <a:chExt cx="826550" cy="358906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AF5332A-F6AC-4D78-81C7-015493DD6CF3}"/>
                  </a:ext>
                </a:extLst>
              </p:cNvPr>
              <p:cNvSpPr/>
              <p:nvPr/>
            </p:nvSpPr>
            <p:spPr>
              <a:xfrm rot="16053454" flipH="1">
                <a:off x="8032513" y="5501122"/>
                <a:ext cx="60369" cy="4233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211C318-8ADC-425B-B7E9-52A7ADADECD0}"/>
                  </a:ext>
                </a:extLst>
              </p:cNvPr>
              <p:cNvSpPr/>
              <p:nvPr/>
            </p:nvSpPr>
            <p:spPr>
              <a:xfrm rot="19653185" flipH="1">
                <a:off x="7658774" y="553102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5D89F6BC-10DD-4661-ABD0-CA33FBAB6AEA}"/>
                  </a:ext>
                </a:extLst>
              </p:cNvPr>
              <p:cNvSpPr/>
              <p:nvPr/>
            </p:nvSpPr>
            <p:spPr>
              <a:xfrm rot="19653185">
                <a:off x="8142737" y="551470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CD49419-1FBA-4904-8511-898767175567}"/>
              </a:ext>
            </a:extLst>
          </p:cNvPr>
          <p:cNvGrpSpPr/>
          <p:nvPr/>
        </p:nvGrpSpPr>
        <p:grpSpPr>
          <a:xfrm rot="18886007">
            <a:off x="10704044" y="609266"/>
            <a:ext cx="826550" cy="358906"/>
            <a:chOff x="7658774" y="5514706"/>
            <a:chExt cx="826550" cy="358906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28D52B3F-D7AC-4719-8AA6-BAC791D68925}"/>
                </a:ext>
              </a:extLst>
            </p:cNvPr>
            <p:cNvSpPr/>
            <p:nvPr/>
          </p:nvSpPr>
          <p:spPr>
            <a:xfrm rot="16053454" flipH="1">
              <a:off x="8032513" y="5501122"/>
              <a:ext cx="60369" cy="4233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64C1050-19DF-4900-A6A1-2B16E38FDF74}"/>
                </a:ext>
              </a:extLst>
            </p:cNvPr>
            <p:cNvSpPr/>
            <p:nvPr/>
          </p:nvSpPr>
          <p:spPr>
            <a:xfrm rot="19653185" flipH="1">
              <a:off x="7658774" y="553102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EA928F47-830A-4304-89F7-A0548551A715}"/>
                </a:ext>
              </a:extLst>
            </p:cNvPr>
            <p:cNvSpPr/>
            <p:nvPr/>
          </p:nvSpPr>
          <p:spPr>
            <a:xfrm rot="19653185">
              <a:off x="8142737" y="551470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40BAB07A-8DA2-4835-B4A5-DC9D9EA2B0E7}"/>
              </a:ext>
            </a:extLst>
          </p:cNvPr>
          <p:cNvGrpSpPr/>
          <p:nvPr/>
        </p:nvGrpSpPr>
        <p:grpSpPr>
          <a:xfrm rot="5400000" flipV="1">
            <a:off x="10368581" y="5508922"/>
            <a:ext cx="1274057" cy="1142313"/>
            <a:chOff x="7643465" y="1330780"/>
            <a:chExt cx="2350271" cy="2107241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AD139328-267D-4BD1-8727-D691163C4B8D}"/>
                </a:ext>
              </a:extLst>
            </p:cNvPr>
            <p:cNvGrpSpPr/>
            <p:nvPr/>
          </p:nvGrpSpPr>
          <p:grpSpPr>
            <a:xfrm rot="14189974" flipH="1">
              <a:off x="7820788" y="2761873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A955226-0EAF-48EB-A81A-5D6255E40A9B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CE700F0F-337D-46D8-95C8-2C6C137C4F7D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F5B6871-A72A-4B96-9435-E5F602D831BF}"/>
                </a:ext>
              </a:extLst>
            </p:cNvPr>
            <p:cNvGrpSpPr/>
            <p:nvPr/>
          </p:nvGrpSpPr>
          <p:grpSpPr>
            <a:xfrm>
              <a:off x="8590072" y="1330780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C3D12746-E34B-4869-8B8F-A38D7DCCFC50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7AC616C-5DCB-42A1-92FB-C67522FC7463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3920EFD-3B96-4BA7-A914-0534BAB0F123}"/>
                </a:ext>
              </a:extLst>
            </p:cNvPr>
            <p:cNvSpPr/>
            <p:nvPr/>
          </p:nvSpPr>
          <p:spPr>
            <a:xfrm>
              <a:off x="8243473" y="2027766"/>
              <a:ext cx="1155334" cy="1315798"/>
            </a:xfrm>
            <a:custGeom>
              <a:avLst/>
              <a:gdLst>
                <a:gd name="connsiteX0" fmla="*/ 789601 w 1560880"/>
                <a:gd name="connsiteY0" fmla="*/ 147906 h 1777669"/>
                <a:gd name="connsiteX1" fmla="*/ 1110449 w 1560880"/>
                <a:gd name="connsiteY1" fmla="*/ 334345 h 1777669"/>
                <a:gd name="connsiteX2" fmla="*/ 1431297 w 1560880"/>
                <a:gd name="connsiteY2" fmla="*/ 520783 h 1777669"/>
                <a:gd name="connsiteX3" fmla="*/ 1431297 w 1560880"/>
                <a:gd name="connsiteY3" fmla="*/ 889324 h 1777669"/>
                <a:gd name="connsiteX4" fmla="*/ 1431297 w 1560880"/>
                <a:gd name="connsiteY4" fmla="*/ 1257866 h 1777669"/>
                <a:gd name="connsiteX5" fmla="*/ 1110449 w 1560880"/>
                <a:gd name="connsiteY5" fmla="*/ 1444304 h 1777669"/>
                <a:gd name="connsiteX6" fmla="*/ 789601 w 1560880"/>
                <a:gd name="connsiteY6" fmla="*/ 1630743 h 1777669"/>
                <a:gd name="connsiteX7" fmla="*/ 468754 w 1560880"/>
                <a:gd name="connsiteY7" fmla="*/ 1444304 h 1777669"/>
                <a:gd name="connsiteX8" fmla="*/ 147906 w 1560880"/>
                <a:gd name="connsiteY8" fmla="*/ 1257866 h 1777669"/>
                <a:gd name="connsiteX9" fmla="*/ 147906 w 1560880"/>
                <a:gd name="connsiteY9" fmla="*/ 889324 h 1777669"/>
                <a:gd name="connsiteX10" fmla="*/ 147906 w 1560880"/>
                <a:gd name="connsiteY10" fmla="*/ 520783 h 1777669"/>
                <a:gd name="connsiteX11" fmla="*/ 468754 w 1560880"/>
                <a:gd name="connsiteY11" fmla="*/ 334345 h 1777669"/>
                <a:gd name="connsiteX12" fmla="*/ 789601 w 1560880"/>
                <a:gd name="connsiteY12" fmla="*/ 147906 h 1777669"/>
                <a:gd name="connsiteX13" fmla="*/ 789601 w 1560880"/>
                <a:gd name="connsiteY13" fmla="*/ 147906 h 1777669"/>
                <a:gd name="connsiteX14" fmla="*/ 789601 w 1560880"/>
                <a:gd name="connsiteY14" fmla="*/ 277979 h 1777669"/>
                <a:gd name="connsiteX15" fmla="*/ 264972 w 1560880"/>
                <a:gd name="connsiteY15" fmla="*/ 581484 h 1777669"/>
                <a:gd name="connsiteX16" fmla="*/ 264972 w 1560880"/>
                <a:gd name="connsiteY16" fmla="*/ 1188493 h 1777669"/>
                <a:gd name="connsiteX17" fmla="*/ 789601 w 1560880"/>
                <a:gd name="connsiteY17" fmla="*/ 1491998 h 1777669"/>
                <a:gd name="connsiteX18" fmla="*/ 1314231 w 1560880"/>
                <a:gd name="connsiteY18" fmla="*/ 1188493 h 1777669"/>
                <a:gd name="connsiteX19" fmla="*/ 1314231 w 1560880"/>
                <a:gd name="connsiteY19" fmla="*/ 581484 h 1777669"/>
                <a:gd name="connsiteX20" fmla="*/ 789601 w 1560880"/>
                <a:gd name="connsiteY20" fmla="*/ 277979 h 177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0880" h="1777669">
                  <a:moveTo>
                    <a:pt x="789601" y="147906"/>
                  </a:moveTo>
                  <a:lnTo>
                    <a:pt x="1110449" y="334345"/>
                  </a:lnTo>
                  <a:lnTo>
                    <a:pt x="1431297" y="520783"/>
                  </a:lnTo>
                  <a:lnTo>
                    <a:pt x="1431297" y="889324"/>
                  </a:lnTo>
                  <a:lnTo>
                    <a:pt x="1431297" y="1257866"/>
                  </a:lnTo>
                  <a:lnTo>
                    <a:pt x="1110449" y="1444304"/>
                  </a:lnTo>
                  <a:lnTo>
                    <a:pt x="789601" y="1630743"/>
                  </a:lnTo>
                  <a:lnTo>
                    <a:pt x="468754" y="1444304"/>
                  </a:lnTo>
                  <a:lnTo>
                    <a:pt x="147906" y="1257866"/>
                  </a:lnTo>
                  <a:lnTo>
                    <a:pt x="147906" y="889324"/>
                  </a:lnTo>
                  <a:lnTo>
                    <a:pt x="147906" y="520783"/>
                  </a:lnTo>
                  <a:lnTo>
                    <a:pt x="468754" y="334345"/>
                  </a:lnTo>
                  <a:lnTo>
                    <a:pt x="789601" y="147906"/>
                  </a:lnTo>
                  <a:lnTo>
                    <a:pt x="789601" y="147906"/>
                  </a:lnTo>
                  <a:close/>
                  <a:moveTo>
                    <a:pt x="789601" y="277979"/>
                  </a:moveTo>
                  <a:lnTo>
                    <a:pt x="264972" y="581484"/>
                  </a:lnTo>
                  <a:lnTo>
                    <a:pt x="264972" y="1188493"/>
                  </a:lnTo>
                  <a:lnTo>
                    <a:pt x="789601" y="1491998"/>
                  </a:lnTo>
                  <a:lnTo>
                    <a:pt x="1314231" y="1188493"/>
                  </a:lnTo>
                  <a:lnTo>
                    <a:pt x="1314231" y="581484"/>
                  </a:lnTo>
                  <a:lnTo>
                    <a:pt x="789601" y="277979"/>
                  </a:ln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97A904F-345D-426B-B70A-970D33DAFCD9}"/>
                </a:ext>
              </a:extLst>
            </p:cNvPr>
            <p:cNvSpPr/>
            <p:nvPr/>
          </p:nvSpPr>
          <p:spPr>
            <a:xfrm>
              <a:off x="8595937" y="1959818"/>
              <a:ext cx="449297" cy="449297"/>
            </a:xfrm>
            <a:custGeom>
              <a:avLst/>
              <a:gdLst>
                <a:gd name="connsiteX0" fmla="*/ 486846 w 607009"/>
                <a:gd name="connsiteY0" fmla="*/ 317351 h 607009"/>
                <a:gd name="connsiteX1" fmla="*/ 318150 w 607009"/>
                <a:gd name="connsiteY1" fmla="*/ 486846 h 607009"/>
                <a:gd name="connsiteX2" fmla="*/ 148655 w 607009"/>
                <a:gd name="connsiteY2" fmla="*/ 318150 h 607009"/>
                <a:gd name="connsiteX3" fmla="*/ 317351 w 607009"/>
                <a:gd name="connsiteY3" fmla="*/ 148655 h 607009"/>
                <a:gd name="connsiteX4" fmla="*/ 486846 w 607009"/>
                <a:gd name="connsiteY4" fmla="*/ 317351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486846" y="317351"/>
                  </a:moveTo>
                  <a:cubicBezTo>
                    <a:pt x="487066" y="410740"/>
                    <a:pt x="411538" y="486625"/>
                    <a:pt x="318150" y="486846"/>
                  </a:cubicBezTo>
                  <a:cubicBezTo>
                    <a:pt x="224761" y="487066"/>
                    <a:pt x="148875" y="411538"/>
                    <a:pt x="148655" y="318150"/>
                  </a:cubicBezTo>
                  <a:cubicBezTo>
                    <a:pt x="148434" y="224761"/>
                    <a:pt x="223962" y="148875"/>
                    <a:pt x="317351" y="148655"/>
                  </a:cubicBezTo>
                  <a:cubicBezTo>
                    <a:pt x="410740" y="148434"/>
                    <a:pt x="486625" y="223962"/>
                    <a:pt x="486846" y="317351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70A1FF1-6EA2-486D-8EA9-2AD93BB43C9B}"/>
                </a:ext>
              </a:extLst>
            </p:cNvPr>
            <p:cNvSpPr/>
            <p:nvPr/>
          </p:nvSpPr>
          <p:spPr>
            <a:xfrm>
              <a:off x="9023323" y="2704920"/>
              <a:ext cx="449297" cy="449297"/>
            </a:xfrm>
            <a:custGeom>
              <a:avLst/>
              <a:gdLst>
                <a:gd name="connsiteX0" fmla="*/ 308330 w 607009"/>
                <a:gd name="connsiteY0" fmla="*/ 468754 h 607009"/>
                <a:gd name="connsiteX1" fmla="*/ 468754 w 607009"/>
                <a:gd name="connsiteY1" fmla="*/ 308330 h 607009"/>
                <a:gd name="connsiteX2" fmla="*/ 308330 w 607009"/>
                <a:gd name="connsiteY2" fmla="*/ 147906 h 607009"/>
                <a:gd name="connsiteX3" fmla="*/ 147906 w 607009"/>
                <a:gd name="connsiteY3" fmla="*/ 308330 h 607009"/>
                <a:gd name="connsiteX4" fmla="*/ 308330 w 607009"/>
                <a:gd name="connsiteY4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08330" y="468754"/>
                  </a:moveTo>
                  <a:cubicBezTo>
                    <a:pt x="395045" y="468754"/>
                    <a:pt x="468754" y="395045"/>
                    <a:pt x="468754" y="308330"/>
                  </a:cubicBezTo>
                  <a:cubicBezTo>
                    <a:pt x="468754" y="221614"/>
                    <a:pt x="395045" y="147906"/>
                    <a:pt x="308330" y="147906"/>
                  </a:cubicBezTo>
                  <a:cubicBezTo>
                    <a:pt x="221614" y="147906"/>
                    <a:pt x="147906" y="221614"/>
                    <a:pt x="147906" y="308330"/>
                  </a:cubicBezTo>
                  <a:cubicBezTo>
                    <a:pt x="147906" y="395045"/>
                    <a:pt x="221614" y="468754"/>
                    <a:pt x="308330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A8CBA7F-5596-474C-87AF-C042F11824B9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9D2D0E2-189C-4353-9655-67943D717D95}"/>
                </a:ext>
              </a:extLst>
            </p:cNvPr>
            <p:cNvSpPr/>
            <p:nvPr/>
          </p:nvSpPr>
          <p:spPr>
            <a:xfrm>
              <a:off x="8166450" y="2708130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8E77B67-5F25-48C2-986C-C525D123755D}"/>
                </a:ext>
              </a:extLst>
            </p:cNvPr>
            <p:cNvSpPr/>
            <p:nvPr/>
          </p:nvSpPr>
          <p:spPr>
            <a:xfrm>
              <a:off x="8166450" y="2204275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5950"/>
                    <a:pt x="147906" y="317001"/>
                  </a:cubicBezTo>
                  <a:cubicBezTo>
                    <a:pt x="147906" y="412389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06A0E4A-FAE5-4268-A75D-A440AD688CE8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E65C2624-6606-43F5-BB5A-995C3A071E0E}"/>
                </a:ext>
              </a:extLst>
            </p:cNvPr>
            <p:cNvSpPr/>
            <p:nvPr/>
          </p:nvSpPr>
          <p:spPr>
            <a:xfrm>
              <a:off x="9016905" y="2197857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53E28B02-F608-42B7-80FB-31F626DCAF97}"/>
                </a:ext>
              </a:extLst>
            </p:cNvPr>
            <p:cNvSpPr/>
            <p:nvPr/>
          </p:nvSpPr>
          <p:spPr>
            <a:xfrm>
              <a:off x="9016905" y="2692083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646BEA4-1CA6-4697-83AD-DEC1CC88A9E8}"/>
                </a:ext>
              </a:extLst>
            </p:cNvPr>
            <p:cNvSpPr/>
            <p:nvPr/>
          </p:nvSpPr>
          <p:spPr>
            <a:xfrm>
              <a:off x="8590073" y="2939196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4AD3D0BF-C30A-4FBC-883E-40CD17A775AC}"/>
                </a:ext>
              </a:extLst>
            </p:cNvPr>
            <p:cNvGrpSpPr/>
            <p:nvPr/>
          </p:nvGrpSpPr>
          <p:grpSpPr>
            <a:xfrm rot="7661305" flipH="1">
              <a:off x="9367116" y="2811401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D97CB95-4784-408E-AACC-54999C1E3B3D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1E6644C-39C6-44EB-A8C5-45B074E505C7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2638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D4863CEC-251D-46F4-B7A6-590755C11B72}"/>
              </a:ext>
            </a:extLst>
          </p:cNvPr>
          <p:cNvSpPr/>
          <p:nvPr/>
        </p:nvSpPr>
        <p:spPr>
          <a:xfrm rot="16710910">
            <a:off x="829017" y="-1590162"/>
            <a:ext cx="1505353" cy="439121"/>
          </a:xfrm>
          <a:custGeom>
            <a:avLst/>
            <a:gdLst>
              <a:gd name="connsiteX0" fmla="*/ 1499478 w 1505353"/>
              <a:gd name="connsiteY0" fmla="*/ 185651 h 439121"/>
              <a:gd name="connsiteX1" fmla="*/ 1505353 w 1505353"/>
              <a:gd name="connsiteY1" fmla="*/ 214750 h 439121"/>
              <a:gd name="connsiteX2" fmla="*/ 1430594 w 1505353"/>
              <a:gd name="connsiteY2" fmla="*/ 289509 h 439121"/>
              <a:gd name="connsiteX3" fmla="*/ 881766 w 1505353"/>
              <a:gd name="connsiteY3" fmla="*/ 289509 h 439121"/>
              <a:gd name="connsiteX4" fmla="*/ 882333 w 1505353"/>
              <a:gd name="connsiteY4" fmla="*/ 360452 h 439121"/>
              <a:gd name="connsiteX5" fmla="*/ 810704 w 1505353"/>
              <a:gd name="connsiteY5" fmla="*/ 433236 h 439121"/>
              <a:gd name="connsiteX6" fmla="*/ 75096 w 1505353"/>
              <a:gd name="connsiteY6" fmla="*/ 439119 h 439121"/>
              <a:gd name="connsiteX7" fmla="*/ 2312 w 1505353"/>
              <a:gd name="connsiteY7" fmla="*/ 367490 h 439121"/>
              <a:gd name="connsiteX8" fmla="*/ 1869 w 1505353"/>
              <a:gd name="connsiteY8" fmla="*/ 312095 h 439121"/>
              <a:gd name="connsiteX9" fmla="*/ 553253 w 1505353"/>
              <a:gd name="connsiteY9" fmla="*/ 307686 h 439121"/>
              <a:gd name="connsiteX10" fmla="*/ 654176 w 1505353"/>
              <a:gd name="connsiteY10" fmla="*/ 205135 h 439121"/>
              <a:gd name="connsiteX11" fmla="*/ 551625 w 1505353"/>
              <a:gd name="connsiteY11" fmla="*/ 104213 h 439121"/>
              <a:gd name="connsiteX12" fmla="*/ 242 w 1505353"/>
              <a:gd name="connsiteY12" fmla="*/ 108622 h 439121"/>
              <a:gd name="connsiteX13" fmla="*/ 2 w 1505353"/>
              <a:gd name="connsiteY13" fmla="*/ 78669 h 439121"/>
              <a:gd name="connsiteX14" fmla="*/ 71632 w 1505353"/>
              <a:gd name="connsiteY14" fmla="*/ 5885 h 439121"/>
              <a:gd name="connsiteX15" fmla="*/ 807239 w 1505353"/>
              <a:gd name="connsiteY15" fmla="*/ 2 h 439121"/>
              <a:gd name="connsiteX16" fmla="*/ 880023 w 1505353"/>
              <a:gd name="connsiteY16" fmla="*/ 71631 h 439121"/>
              <a:gd name="connsiteX17" fmla="*/ 880570 w 1505353"/>
              <a:gd name="connsiteY17" fmla="*/ 139992 h 439121"/>
              <a:gd name="connsiteX18" fmla="*/ 1430594 w 1505353"/>
              <a:gd name="connsiteY18" fmla="*/ 139991 h 439121"/>
              <a:gd name="connsiteX19" fmla="*/ 1499478 w 1505353"/>
              <a:gd name="connsiteY19" fmla="*/ 185651 h 43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05353" h="439121">
                <a:moveTo>
                  <a:pt x="1499478" y="185651"/>
                </a:moveTo>
                <a:cubicBezTo>
                  <a:pt x="1503261" y="194595"/>
                  <a:pt x="1505353" y="204429"/>
                  <a:pt x="1505353" y="214750"/>
                </a:cubicBezTo>
                <a:cubicBezTo>
                  <a:pt x="1505353" y="256038"/>
                  <a:pt x="1471882" y="289509"/>
                  <a:pt x="1430594" y="289509"/>
                </a:cubicBezTo>
                <a:lnTo>
                  <a:pt x="881766" y="289509"/>
                </a:lnTo>
                <a:lnTo>
                  <a:pt x="882333" y="360452"/>
                </a:lnTo>
                <a:cubicBezTo>
                  <a:pt x="882652" y="400330"/>
                  <a:pt x="850583" y="432917"/>
                  <a:pt x="810704" y="433236"/>
                </a:cubicBezTo>
                <a:lnTo>
                  <a:pt x="75096" y="439119"/>
                </a:lnTo>
                <a:cubicBezTo>
                  <a:pt x="35218" y="439438"/>
                  <a:pt x="2631" y="407369"/>
                  <a:pt x="2312" y="367490"/>
                </a:cubicBezTo>
                <a:lnTo>
                  <a:pt x="1869" y="312095"/>
                </a:lnTo>
                <a:lnTo>
                  <a:pt x="553253" y="307686"/>
                </a:lnTo>
                <a:cubicBezTo>
                  <a:pt x="609440" y="307236"/>
                  <a:pt x="654625" y="261323"/>
                  <a:pt x="654176" y="205135"/>
                </a:cubicBezTo>
                <a:cubicBezTo>
                  <a:pt x="653726" y="148948"/>
                  <a:pt x="607813" y="103763"/>
                  <a:pt x="551625" y="104213"/>
                </a:cubicBezTo>
                <a:lnTo>
                  <a:pt x="242" y="108622"/>
                </a:lnTo>
                <a:lnTo>
                  <a:pt x="2" y="78669"/>
                </a:lnTo>
                <a:cubicBezTo>
                  <a:pt x="-317" y="38790"/>
                  <a:pt x="31753" y="6204"/>
                  <a:pt x="71632" y="5885"/>
                </a:cubicBezTo>
                <a:lnTo>
                  <a:pt x="807239" y="2"/>
                </a:lnTo>
                <a:cubicBezTo>
                  <a:pt x="847118" y="-317"/>
                  <a:pt x="879704" y="31752"/>
                  <a:pt x="880023" y="71631"/>
                </a:cubicBezTo>
                <a:lnTo>
                  <a:pt x="880570" y="139992"/>
                </a:lnTo>
                <a:lnTo>
                  <a:pt x="1430594" y="139991"/>
                </a:lnTo>
                <a:cubicBezTo>
                  <a:pt x="1461560" y="139992"/>
                  <a:pt x="1488129" y="158818"/>
                  <a:pt x="1499478" y="18565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AE38554D-7946-43AC-9F4D-2CFAF236F736}"/>
              </a:ext>
            </a:extLst>
          </p:cNvPr>
          <p:cNvSpPr/>
          <p:nvPr/>
        </p:nvSpPr>
        <p:spPr>
          <a:xfrm rot="17763957">
            <a:off x="5160318" y="-2488599"/>
            <a:ext cx="1505353" cy="439121"/>
          </a:xfrm>
          <a:custGeom>
            <a:avLst/>
            <a:gdLst>
              <a:gd name="connsiteX0" fmla="*/ 1499478 w 1505353"/>
              <a:gd name="connsiteY0" fmla="*/ 185651 h 439121"/>
              <a:gd name="connsiteX1" fmla="*/ 1505353 w 1505353"/>
              <a:gd name="connsiteY1" fmla="*/ 214750 h 439121"/>
              <a:gd name="connsiteX2" fmla="*/ 1430594 w 1505353"/>
              <a:gd name="connsiteY2" fmla="*/ 289509 h 439121"/>
              <a:gd name="connsiteX3" fmla="*/ 881766 w 1505353"/>
              <a:gd name="connsiteY3" fmla="*/ 289509 h 439121"/>
              <a:gd name="connsiteX4" fmla="*/ 882333 w 1505353"/>
              <a:gd name="connsiteY4" fmla="*/ 360452 h 439121"/>
              <a:gd name="connsiteX5" fmla="*/ 810704 w 1505353"/>
              <a:gd name="connsiteY5" fmla="*/ 433236 h 439121"/>
              <a:gd name="connsiteX6" fmla="*/ 75096 w 1505353"/>
              <a:gd name="connsiteY6" fmla="*/ 439119 h 439121"/>
              <a:gd name="connsiteX7" fmla="*/ 2312 w 1505353"/>
              <a:gd name="connsiteY7" fmla="*/ 367490 h 439121"/>
              <a:gd name="connsiteX8" fmla="*/ 1869 w 1505353"/>
              <a:gd name="connsiteY8" fmla="*/ 312095 h 439121"/>
              <a:gd name="connsiteX9" fmla="*/ 553253 w 1505353"/>
              <a:gd name="connsiteY9" fmla="*/ 307686 h 439121"/>
              <a:gd name="connsiteX10" fmla="*/ 654176 w 1505353"/>
              <a:gd name="connsiteY10" fmla="*/ 205135 h 439121"/>
              <a:gd name="connsiteX11" fmla="*/ 551625 w 1505353"/>
              <a:gd name="connsiteY11" fmla="*/ 104213 h 439121"/>
              <a:gd name="connsiteX12" fmla="*/ 242 w 1505353"/>
              <a:gd name="connsiteY12" fmla="*/ 108622 h 439121"/>
              <a:gd name="connsiteX13" fmla="*/ 2 w 1505353"/>
              <a:gd name="connsiteY13" fmla="*/ 78669 h 439121"/>
              <a:gd name="connsiteX14" fmla="*/ 71632 w 1505353"/>
              <a:gd name="connsiteY14" fmla="*/ 5885 h 439121"/>
              <a:gd name="connsiteX15" fmla="*/ 807239 w 1505353"/>
              <a:gd name="connsiteY15" fmla="*/ 2 h 439121"/>
              <a:gd name="connsiteX16" fmla="*/ 880023 w 1505353"/>
              <a:gd name="connsiteY16" fmla="*/ 71631 h 439121"/>
              <a:gd name="connsiteX17" fmla="*/ 880570 w 1505353"/>
              <a:gd name="connsiteY17" fmla="*/ 139992 h 439121"/>
              <a:gd name="connsiteX18" fmla="*/ 1430594 w 1505353"/>
              <a:gd name="connsiteY18" fmla="*/ 139991 h 439121"/>
              <a:gd name="connsiteX19" fmla="*/ 1499478 w 1505353"/>
              <a:gd name="connsiteY19" fmla="*/ 185651 h 43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05353" h="439121">
                <a:moveTo>
                  <a:pt x="1499478" y="185651"/>
                </a:moveTo>
                <a:cubicBezTo>
                  <a:pt x="1503261" y="194595"/>
                  <a:pt x="1505353" y="204429"/>
                  <a:pt x="1505353" y="214750"/>
                </a:cubicBezTo>
                <a:cubicBezTo>
                  <a:pt x="1505353" y="256038"/>
                  <a:pt x="1471882" y="289509"/>
                  <a:pt x="1430594" y="289509"/>
                </a:cubicBezTo>
                <a:lnTo>
                  <a:pt x="881766" y="289509"/>
                </a:lnTo>
                <a:lnTo>
                  <a:pt x="882333" y="360452"/>
                </a:lnTo>
                <a:cubicBezTo>
                  <a:pt x="882652" y="400330"/>
                  <a:pt x="850583" y="432917"/>
                  <a:pt x="810704" y="433236"/>
                </a:cubicBezTo>
                <a:lnTo>
                  <a:pt x="75096" y="439119"/>
                </a:lnTo>
                <a:cubicBezTo>
                  <a:pt x="35218" y="439438"/>
                  <a:pt x="2631" y="407369"/>
                  <a:pt x="2312" y="367490"/>
                </a:cubicBezTo>
                <a:lnTo>
                  <a:pt x="1869" y="312095"/>
                </a:lnTo>
                <a:lnTo>
                  <a:pt x="553253" y="307686"/>
                </a:lnTo>
                <a:cubicBezTo>
                  <a:pt x="609440" y="307236"/>
                  <a:pt x="654625" y="261323"/>
                  <a:pt x="654176" y="205135"/>
                </a:cubicBezTo>
                <a:cubicBezTo>
                  <a:pt x="653726" y="148948"/>
                  <a:pt x="607813" y="103763"/>
                  <a:pt x="551625" y="104213"/>
                </a:cubicBezTo>
                <a:lnTo>
                  <a:pt x="242" y="108622"/>
                </a:lnTo>
                <a:lnTo>
                  <a:pt x="2" y="78669"/>
                </a:lnTo>
                <a:cubicBezTo>
                  <a:pt x="-317" y="38790"/>
                  <a:pt x="31753" y="6204"/>
                  <a:pt x="71632" y="5885"/>
                </a:cubicBezTo>
                <a:lnTo>
                  <a:pt x="807239" y="2"/>
                </a:lnTo>
                <a:cubicBezTo>
                  <a:pt x="847118" y="-317"/>
                  <a:pt x="879704" y="31752"/>
                  <a:pt x="880023" y="71631"/>
                </a:cubicBezTo>
                <a:lnTo>
                  <a:pt x="880570" y="139992"/>
                </a:lnTo>
                <a:lnTo>
                  <a:pt x="1430594" y="139991"/>
                </a:lnTo>
                <a:cubicBezTo>
                  <a:pt x="1461560" y="139992"/>
                  <a:pt x="1488129" y="158818"/>
                  <a:pt x="1499478" y="18565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154AADF-5D16-4EE4-9EF2-517A313EEF33}"/>
              </a:ext>
            </a:extLst>
          </p:cNvPr>
          <p:cNvGrpSpPr/>
          <p:nvPr/>
        </p:nvGrpSpPr>
        <p:grpSpPr>
          <a:xfrm>
            <a:off x="6564594" y="382731"/>
            <a:ext cx="5745224" cy="3785653"/>
            <a:chOff x="6741586" y="1148956"/>
            <a:chExt cx="5656636" cy="3785653"/>
          </a:xfrm>
        </p:grpSpPr>
        <p:sp>
          <p:nvSpPr>
            <p:cNvPr id="7" name="Retângulo: Cantos Superiores Arredondados 6">
              <a:extLst>
                <a:ext uri="{FF2B5EF4-FFF2-40B4-BE49-F238E27FC236}">
                  <a16:creationId xmlns:a16="http://schemas.microsoft.com/office/drawing/2014/main" id="{1897A003-4BE6-4FA8-8890-6A92C0EDE1D1}"/>
                </a:ext>
              </a:extLst>
            </p:cNvPr>
            <p:cNvSpPr/>
            <p:nvPr/>
          </p:nvSpPr>
          <p:spPr>
            <a:xfrm rot="16200000">
              <a:off x="7677078" y="213464"/>
              <a:ext cx="3785651" cy="5656636"/>
            </a:xfrm>
            <a:prstGeom prst="round2SameRect">
              <a:avLst>
                <a:gd name="adj1" fmla="val 8266"/>
                <a:gd name="adj2" fmla="val 0"/>
              </a:avLst>
            </a:prstGeom>
            <a:solidFill>
              <a:srgbClr val="FF2F2F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E7AB0CDC-112F-4882-AE19-AD052E1E2D74}"/>
                </a:ext>
              </a:extLst>
            </p:cNvPr>
            <p:cNvSpPr txBox="1"/>
            <p:nvPr/>
          </p:nvSpPr>
          <p:spPr>
            <a:xfrm>
              <a:off x="6933332" y="1148957"/>
              <a:ext cx="517462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briola" panose="04040605051002020D02" pitchFamily="82" charset="0"/>
                  <a:ea typeface="+mn-ea"/>
                  <a:cs typeface="+mn-cs"/>
                </a:rPr>
                <a:t>A imunidade depende da capacidade dos linfócitos de distinguir moléculas estranhas daquelas que são “originais de fábrica”. Uma classe destas moléculas são os </a:t>
              </a:r>
              <a:r>
                <a:rPr kumimoji="0" lang="pt-P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briola" panose="04040605051002020D02" pitchFamily="82" charset="0"/>
                  <a:ea typeface="+mn-ea"/>
                  <a:cs typeface="+mn-cs"/>
                </a:rPr>
                <a:t>antigénios</a:t>
              </a:r>
              <a:r>
                <a: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briola" panose="04040605051002020D02" pitchFamily="82" charset="0"/>
                  <a:ea typeface="+mn-ea"/>
                  <a:cs typeface="+mn-cs"/>
                </a:rPr>
                <a:t>, substâncias que se ligam a recetores específicos e estimulam uma resposta específica. Os linfócitos são normalmente tolerantes aos antigénios do próprio indivíduo; ao dar-se a maturação de linfócitos T no timo, aqueles com alta afinidade para os antigénios do próprio indivíduo são eliminados ou inativados.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E5EFAE1-E31E-48A3-9C12-04950E0C7D38}"/>
              </a:ext>
            </a:extLst>
          </p:cNvPr>
          <p:cNvGrpSpPr/>
          <p:nvPr/>
        </p:nvGrpSpPr>
        <p:grpSpPr>
          <a:xfrm>
            <a:off x="-260994" y="1537786"/>
            <a:ext cx="8198709" cy="5492972"/>
            <a:chOff x="-394344" y="1537786"/>
            <a:chExt cx="8198709" cy="5492972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DB32DEE5-4673-486B-A6A5-A569C410B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6473" y="1537786"/>
              <a:ext cx="8010838" cy="5492972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DAD5298A-8E6D-4CF5-BB41-CE124E6AE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7529">
              <a:off x="-37400" y="3736875"/>
              <a:ext cx="2165214" cy="1828800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F338C0B1-2444-4CED-9D3E-265664C35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4159">
              <a:off x="215256" y="3290675"/>
              <a:ext cx="2165214" cy="1828800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FCFED8C7-7D8C-4D48-A5F6-226414443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4100">
              <a:off x="-394344" y="3197891"/>
              <a:ext cx="2165214" cy="182880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09D175B8-D5A1-4726-8031-73DECB8DB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31271">
              <a:off x="-394344" y="3829790"/>
              <a:ext cx="2165214" cy="1828800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5E96D27-3E32-4FC0-9F1B-E890CA2A8437}"/>
              </a:ext>
            </a:extLst>
          </p:cNvPr>
          <p:cNvGrpSpPr/>
          <p:nvPr/>
        </p:nvGrpSpPr>
        <p:grpSpPr>
          <a:xfrm>
            <a:off x="7693913" y="4509692"/>
            <a:ext cx="4859707" cy="2308324"/>
            <a:chOff x="6741589" y="1148955"/>
            <a:chExt cx="4863596" cy="2308324"/>
          </a:xfrm>
        </p:grpSpPr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077EB041-A217-4E75-AA9C-2C90330BD310}"/>
                </a:ext>
              </a:extLst>
            </p:cNvPr>
            <p:cNvSpPr/>
            <p:nvPr/>
          </p:nvSpPr>
          <p:spPr>
            <a:xfrm rot="16200000">
              <a:off x="8178312" y="-287764"/>
              <a:ext cx="1975576" cy="4849022"/>
            </a:xfrm>
            <a:prstGeom prst="round2SameRect">
              <a:avLst>
                <a:gd name="adj1" fmla="val 8266"/>
                <a:gd name="adj2" fmla="val 0"/>
              </a:avLst>
            </a:pr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6A4F47AF-BB82-44FD-A836-92FB99C1A1E7}"/>
                </a:ext>
              </a:extLst>
            </p:cNvPr>
            <p:cNvSpPr txBox="1"/>
            <p:nvPr/>
          </p:nvSpPr>
          <p:spPr>
            <a:xfrm>
              <a:off x="6933333" y="1148955"/>
              <a:ext cx="467185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r>
                <a: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briola" panose="04040605051002020D02" pitchFamily="82" charset="0"/>
                  <a:ea typeface="+mn-ea"/>
                  <a:cs typeface="+mn-cs"/>
                </a:rPr>
                <a:t>Por diversas causas, pode haver disrupção dessa tolerância, e quando tal acontece, o organismo reage contra as suas próprias estruturas (considerando-as como um alvo) através da produção de autoanticorpos.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Tx/>
                <a:buFontTx/>
                <a:buNone/>
                <a:tabLst/>
                <a:defRPr/>
              </a:pPr>
              <a:endPara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endParaRPr>
            </a:p>
          </p:txBody>
        </p:sp>
      </p:grp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7769849A-6ECA-4442-908A-13EBACA475CB}"/>
              </a:ext>
            </a:extLst>
          </p:cNvPr>
          <p:cNvCxnSpPr>
            <a:cxnSpLocks/>
          </p:cNvCxnSpPr>
          <p:nvPr/>
        </p:nvCxnSpPr>
        <p:spPr>
          <a:xfrm>
            <a:off x="3176754" y="1394085"/>
            <a:ext cx="3028014" cy="245838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8CE2080F-5150-4BC0-9861-3A45118B32AC}"/>
              </a:ext>
            </a:extLst>
          </p:cNvPr>
          <p:cNvCxnSpPr>
            <a:cxnSpLocks/>
          </p:cNvCxnSpPr>
          <p:nvPr/>
        </p:nvCxnSpPr>
        <p:spPr>
          <a:xfrm>
            <a:off x="3176754" y="1394085"/>
            <a:ext cx="578363" cy="1120515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xão reta 29">
            <a:extLst>
              <a:ext uri="{FF2B5EF4-FFF2-40B4-BE49-F238E27FC236}">
                <a16:creationId xmlns:a16="http://schemas.microsoft.com/office/drawing/2014/main" id="{6B13BDD9-18A9-4167-B5DF-D02687991FD4}"/>
              </a:ext>
            </a:extLst>
          </p:cNvPr>
          <p:cNvCxnSpPr>
            <a:cxnSpLocks/>
          </p:cNvCxnSpPr>
          <p:nvPr/>
        </p:nvCxnSpPr>
        <p:spPr>
          <a:xfrm>
            <a:off x="1108075" y="1394085"/>
            <a:ext cx="2092325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21EB115-556A-47EB-ADF0-344614B165F1}"/>
              </a:ext>
            </a:extLst>
          </p:cNvPr>
          <p:cNvSpPr txBox="1"/>
          <p:nvPr/>
        </p:nvSpPr>
        <p:spPr>
          <a:xfrm>
            <a:off x="1178557" y="773605"/>
            <a:ext cx="178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Antigénios</a:t>
            </a:r>
          </a:p>
        </p:txBody>
      </p:sp>
    </p:spTree>
    <p:extLst>
      <p:ext uri="{BB962C8B-B14F-4D97-AF65-F5344CB8AC3E}">
        <p14:creationId xmlns:p14="http://schemas.microsoft.com/office/powerpoint/2010/main" val="262273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xit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2" presetClass="exit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42" presetClass="path" presetSubtype="0" repeatCount="indefinite" accel="50000" decel="50000" autoRev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96296E-6 L -0.16836 0.63912 " pathEditMode="relative" rAng="0" ptsTypes="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24" y="31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repeatCount="indefinite" accel="50000" decel="50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22222E-6 L -0.04101 0.41782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7" y="2090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9" grpId="0" animBg="1"/>
          <p:bldP spid="32" grpId="0"/>
          <p:bldP spid="3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xit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2" presetClass="exit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42" presetClass="path" presetSubtype="0" repeatCount="indefinite" accel="50000" decel="50000" autoRev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96296E-6 L -0.16836 0.63912 " pathEditMode="relative" rAng="0" ptsTypes="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24" y="31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repeatCount="indefinite" accel="50000" decel="50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22222E-6 L -0.04101 0.41782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7" y="2090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9" grpId="0" animBg="1"/>
          <p:bldP spid="32" grpId="0"/>
          <p:bldP spid="32" grpId="1"/>
        </p:bldLst>
      </p:timing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01558"/>
            <a:ext cx="12191999" cy="72424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 se </a:t>
            </a:r>
            <a:r>
              <a:rPr lang="en-US" sz="32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fazer</a:t>
            </a:r>
            <a:r>
              <a:rPr lang="en-US" sz="32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qualquer</a:t>
            </a:r>
            <a:r>
              <a:rPr lang="en-US" sz="32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</a:t>
            </a:r>
            <a:r>
              <a:rPr lang="en-US" sz="32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testes, </a:t>
            </a:r>
            <a:r>
              <a:rPr lang="en-US" sz="32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têm</a:t>
            </a:r>
            <a:r>
              <a:rPr lang="en-US" sz="32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existir</a:t>
            </a:r>
            <a:r>
              <a:rPr lang="en-US" sz="32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</a:t>
            </a:r>
            <a:r>
              <a:rPr lang="en-US" sz="32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suspeita</a:t>
            </a:r>
            <a:r>
              <a:rPr lang="en-US" sz="32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existência</a:t>
            </a:r>
            <a:r>
              <a:rPr lang="en-US" sz="32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</a:t>
            </a:r>
            <a:r>
              <a:rPr lang="en-US" sz="3200" b="1" dirty="0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5D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imunodeficiência</a:t>
            </a:r>
            <a:endParaRPr lang="en-US" sz="3200" b="1" dirty="0">
              <a:solidFill>
                <a:srgbClr val="5D73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lock Arc 7">
            <a:extLst>
              <a:ext uri="{FF2B5EF4-FFF2-40B4-BE49-F238E27FC236}">
                <a16:creationId xmlns:a16="http://schemas.microsoft.com/office/drawing/2014/main" id="{8604B045-6D8B-4EB4-BEE4-6C566FF4E527}"/>
              </a:ext>
            </a:extLst>
          </p:cNvPr>
          <p:cNvSpPr/>
          <p:nvPr/>
        </p:nvSpPr>
        <p:spPr>
          <a:xfrm flipV="1">
            <a:off x="1146225" y="1966265"/>
            <a:ext cx="7903879" cy="2008900"/>
          </a:xfrm>
          <a:custGeom>
            <a:avLst/>
            <a:gdLst/>
            <a:ahLst/>
            <a:cxnLst/>
            <a:rect l="l" t="t" r="r" b="b"/>
            <a:pathLst>
              <a:path w="7903879" h="2008900">
                <a:moveTo>
                  <a:pt x="1008112" y="0"/>
                </a:moveTo>
                <a:cubicBezTo>
                  <a:pt x="1562433" y="0"/>
                  <a:pt x="2012259" y="447393"/>
                  <a:pt x="2015854" y="1000788"/>
                </a:cubicBezTo>
                <a:lnTo>
                  <a:pt x="2017300" y="1000788"/>
                </a:lnTo>
                <a:cubicBezTo>
                  <a:pt x="2017300" y="1527632"/>
                  <a:pt x="2444392" y="1954724"/>
                  <a:pt x="2971236" y="1954724"/>
                </a:cubicBezTo>
                <a:cubicBezTo>
                  <a:pt x="3495636" y="1954724"/>
                  <a:pt x="3921207" y="1531586"/>
                  <a:pt x="3924802" y="1008112"/>
                </a:cubicBezTo>
                <a:lnTo>
                  <a:pt x="3924531" y="1008112"/>
                </a:lnTo>
                <a:cubicBezTo>
                  <a:pt x="3924531" y="451347"/>
                  <a:pt x="4375878" y="0"/>
                  <a:pt x="4932643" y="0"/>
                </a:cubicBezTo>
                <a:cubicBezTo>
                  <a:pt x="5486964" y="0"/>
                  <a:pt x="5936790" y="447393"/>
                  <a:pt x="5940385" y="1000788"/>
                </a:cubicBezTo>
                <a:lnTo>
                  <a:pt x="5941831" y="1000788"/>
                </a:lnTo>
                <a:cubicBezTo>
                  <a:pt x="5941831" y="1527632"/>
                  <a:pt x="6368923" y="1954724"/>
                  <a:pt x="6895767" y="1954724"/>
                </a:cubicBezTo>
                <a:cubicBezTo>
                  <a:pt x="7422611" y="1954724"/>
                  <a:pt x="7849703" y="1527632"/>
                  <a:pt x="7849703" y="1000788"/>
                </a:cubicBezTo>
                <a:lnTo>
                  <a:pt x="7903879" y="1000788"/>
                </a:lnTo>
                <a:cubicBezTo>
                  <a:pt x="7903879" y="1557553"/>
                  <a:pt x="7452532" y="2008900"/>
                  <a:pt x="6895767" y="2008900"/>
                </a:cubicBezTo>
                <a:cubicBezTo>
                  <a:pt x="6341446" y="2008900"/>
                  <a:pt x="5891620" y="1561507"/>
                  <a:pt x="5888025" y="1008112"/>
                </a:cubicBezTo>
                <a:lnTo>
                  <a:pt x="5886579" y="1008112"/>
                </a:lnTo>
                <a:cubicBezTo>
                  <a:pt x="5886579" y="481268"/>
                  <a:pt x="5459487" y="54176"/>
                  <a:pt x="4932643" y="54176"/>
                </a:cubicBezTo>
                <a:cubicBezTo>
                  <a:pt x="4408244" y="54176"/>
                  <a:pt x="3982672" y="477314"/>
                  <a:pt x="3979077" y="1000788"/>
                </a:cubicBezTo>
                <a:lnTo>
                  <a:pt x="3979348" y="1000788"/>
                </a:lnTo>
                <a:cubicBezTo>
                  <a:pt x="3979348" y="1557553"/>
                  <a:pt x="3528001" y="2008900"/>
                  <a:pt x="2971236" y="2008900"/>
                </a:cubicBezTo>
                <a:cubicBezTo>
                  <a:pt x="2416915" y="2008900"/>
                  <a:pt x="1967089" y="1561507"/>
                  <a:pt x="1963494" y="1008112"/>
                </a:cubicBezTo>
                <a:lnTo>
                  <a:pt x="1962048" y="1008112"/>
                </a:lnTo>
                <a:cubicBezTo>
                  <a:pt x="1962048" y="481268"/>
                  <a:pt x="1534956" y="54176"/>
                  <a:pt x="1008112" y="54176"/>
                </a:cubicBezTo>
                <a:cubicBezTo>
                  <a:pt x="481268" y="54176"/>
                  <a:pt x="54176" y="481268"/>
                  <a:pt x="54176" y="1008112"/>
                </a:cubicBezTo>
                <a:lnTo>
                  <a:pt x="0" y="1008112"/>
                </a:lnTo>
                <a:cubicBezTo>
                  <a:pt x="0" y="451347"/>
                  <a:pt x="451347" y="0"/>
                  <a:pt x="100811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27349D-DAD3-49F5-A898-B02E568A7036}"/>
              </a:ext>
            </a:extLst>
          </p:cNvPr>
          <p:cNvSpPr/>
          <p:nvPr/>
        </p:nvSpPr>
        <p:spPr>
          <a:xfrm>
            <a:off x="1697904" y="2542488"/>
            <a:ext cx="866378" cy="866378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6A043E-D640-4CA5-9163-E3FCB60F376B}"/>
              </a:ext>
            </a:extLst>
          </p:cNvPr>
          <p:cNvSpPr/>
          <p:nvPr/>
        </p:nvSpPr>
        <p:spPr>
          <a:xfrm>
            <a:off x="3663998" y="2542488"/>
            <a:ext cx="866378" cy="86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E41D47-7471-4AD8-876E-1B5D9478CC91}"/>
              </a:ext>
            </a:extLst>
          </p:cNvPr>
          <p:cNvSpPr/>
          <p:nvPr/>
        </p:nvSpPr>
        <p:spPr>
          <a:xfrm>
            <a:off x="5630092" y="2542488"/>
            <a:ext cx="866378" cy="86637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DFD35C-355D-400A-8D67-9CBF7A7C5A02}"/>
              </a:ext>
            </a:extLst>
          </p:cNvPr>
          <p:cNvSpPr/>
          <p:nvPr/>
        </p:nvSpPr>
        <p:spPr>
          <a:xfrm>
            <a:off x="7596186" y="2542488"/>
            <a:ext cx="866378" cy="866378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FEC630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A8169-79FB-4514-BAA6-D04D652A2737}"/>
              </a:ext>
            </a:extLst>
          </p:cNvPr>
          <p:cNvSpPr txBox="1"/>
          <p:nvPr/>
        </p:nvSpPr>
        <p:spPr>
          <a:xfrm>
            <a:off x="1032581" y="4416979"/>
            <a:ext cx="2080188" cy="83099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Infeções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5969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recorrentes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5969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624225-80E4-4376-B118-7B60F751374A}"/>
              </a:ext>
            </a:extLst>
          </p:cNvPr>
          <p:cNvSpPr txBox="1"/>
          <p:nvPr/>
        </p:nvSpPr>
        <p:spPr>
          <a:xfrm>
            <a:off x="3163577" y="4416979"/>
            <a:ext cx="1778624" cy="132343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95A6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Infeções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2395A6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95A6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severas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2395A6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e </a:t>
            </a:r>
            <a:r>
              <a:rPr kumimoji="0" lang="en-US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95A6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pouco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2395A6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395A6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comuns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2395A6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A537BE-852C-46E4-A875-3CBB8BC9B100}"/>
              </a:ext>
            </a:extLst>
          </p:cNvPr>
          <p:cNvSpPr txBox="1"/>
          <p:nvPr/>
        </p:nvSpPr>
        <p:spPr>
          <a:xfrm>
            <a:off x="5077963" y="4376913"/>
            <a:ext cx="2016000" cy="203132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Uma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infeção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grave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ser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causada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por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um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organismo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que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não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deveria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causar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infeções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tão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graves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3FA32D-731E-4333-A09E-6C607CB89772}"/>
              </a:ext>
            </a:extLst>
          </p:cNvPr>
          <p:cNvSpPr txBox="1"/>
          <p:nvPr/>
        </p:nvSpPr>
        <p:spPr>
          <a:xfrm>
            <a:off x="7255395" y="4416979"/>
            <a:ext cx="1625933" cy="1015663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Não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resposta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a </a:t>
            </a:r>
            <a:r>
              <a:rPr kumimoji="0" lang="en-US" altLang="ko-K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tratamento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EC630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0" name="막힌 원호 3">
            <a:extLst>
              <a:ext uri="{FF2B5EF4-FFF2-40B4-BE49-F238E27FC236}">
                <a16:creationId xmlns:a16="http://schemas.microsoft.com/office/drawing/2014/main" id="{6917349C-3AD1-4CD8-8283-8236531EA490}"/>
              </a:ext>
            </a:extLst>
          </p:cNvPr>
          <p:cNvSpPr/>
          <p:nvPr/>
        </p:nvSpPr>
        <p:spPr>
          <a:xfrm>
            <a:off x="1147577" y="1966265"/>
            <a:ext cx="2016000" cy="2016000"/>
          </a:xfrm>
          <a:prstGeom prst="blockArc">
            <a:avLst>
              <a:gd name="adj1" fmla="val 10800000"/>
              <a:gd name="adj2" fmla="val 0"/>
              <a:gd name="adj3" fmla="val 2676"/>
            </a:avLst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막힌 원호 38">
            <a:extLst>
              <a:ext uri="{FF2B5EF4-FFF2-40B4-BE49-F238E27FC236}">
                <a16:creationId xmlns:a16="http://schemas.microsoft.com/office/drawing/2014/main" id="{2DB1BEE9-8154-400E-A00E-5CDC0DC74E01}"/>
              </a:ext>
            </a:extLst>
          </p:cNvPr>
          <p:cNvSpPr/>
          <p:nvPr/>
        </p:nvSpPr>
        <p:spPr>
          <a:xfrm rot="10800000">
            <a:off x="3112770" y="1966265"/>
            <a:ext cx="2016000" cy="2016000"/>
          </a:xfrm>
          <a:prstGeom prst="blockArc">
            <a:avLst>
              <a:gd name="adj1" fmla="val 10800000"/>
              <a:gd name="adj2" fmla="val 0"/>
              <a:gd name="adj3" fmla="val 2676"/>
            </a:avLst>
          </a:prstGeom>
          <a:solidFill>
            <a:srgbClr val="239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막힌 원호 39">
            <a:extLst>
              <a:ext uri="{FF2B5EF4-FFF2-40B4-BE49-F238E27FC236}">
                <a16:creationId xmlns:a16="http://schemas.microsoft.com/office/drawing/2014/main" id="{82DD56FA-74F1-4734-A321-C5568529127D}"/>
              </a:ext>
            </a:extLst>
          </p:cNvPr>
          <p:cNvSpPr/>
          <p:nvPr/>
        </p:nvSpPr>
        <p:spPr>
          <a:xfrm>
            <a:off x="5077963" y="1966265"/>
            <a:ext cx="2016000" cy="2016000"/>
          </a:xfrm>
          <a:prstGeom prst="blockArc">
            <a:avLst>
              <a:gd name="adj1" fmla="val 10800000"/>
              <a:gd name="adj2" fmla="val 0"/>
              <a:gd name="adj3" fmla="val 2676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막힌 원호 40">
            <a:extLst>
              <a:ext uri="{FF2B5EF4-FFF2-40B4-BE49-F238E27FC236}">
                <a16:creationId xmlns:a16="http://schemas.microsoft.com/office/drawing/2014/main" id="{594581A7-0D53-4187-9591-A629F8F9F725}"/>
              </a:ext>
            </a:extLst>
          </p:cNvPr>
          <p:cNvSpPr/>
          <p:nvPr/>
        </p:nvSpPr>
        <p:spPr>
          <a:xfrm rot="10800000">
            <a:off x="7043155" y="1966265"/>
            <a:ext cx="2016000" cy="2016000"/>
          </a:xfrm>
          <a:prstGeom prst="blockArc">
            <a:avLst>
              <a:gd name="adj1" fmla="val 10800000"/>
              <a:gd name="adj2" fmla="val 0"/>
              <a:gd name="adj3" fmla="val 2676"/>
            </a:avLst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B8BA1C-7283-4C3B-A13B-88CDA3C75843}"/>
              </a:ext>
            </a:extLst>
          </p:cNvPr>
          <p:cNvGrpSpPr/>
          <p:nvPr/>
        </p:nvGrpSpPr>
        <p:grpSpPr>
          <a:xfrm>
            <a:off x="7929833" y="3800822"/>
            <a:ext cx="288032" cy="288032"/>
            <a:chOff x="1475656" y="1654935"/>
            <a:chExt cx="288032" cy="28803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F43F7DE-2B66-48CA-8BCA-64764AED910E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rgbClr val="FEC6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6" name="Flowchart: Extract 25">
              <a:extLst>
                <a:ext uri="{FF2B5EF4-FFF2-40B4-BE49-F238E27FC236}">
                  <a16:creationId xmlns:a16="http://schemas.microsoft.com/office/drawing/2014/main" id="{91FD99CE-1834-4A24-B9D5-971083F1CC04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D31522-63CF-44C5-9C0B-08A70E3AC086}"/>
              </a:ext>
            </a:extLst>
          </p:cNvPr>
          <p:cNvGrpSpPr/>
          <p:nvPr/>
        </p:nvGrpSpPr>
        <p:grpSpPr>
          <a:xfrm>
            <a:off x="1987077" y="1850824"/>
            <a:ext cx="288032" cy="288032"/>
            <a:chOff x="1475656" y="1654935"/>
            <a:chExt cx="288032" cy="28803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0DBAB17-2111-45AC-95CC-5437F07487C4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" name="Flowchart: Extract 28">
              <a:extLst>
                <a:ext uri="{FF2B5EF4-FFF2-40B4-BE49-F238E27FC236}">
                  <a16:creationId xmlns:a16="http://schemas.microsoft.com/office/drawing/2014/main" id="{7D11DCF8-0058-40F9-BBB6-D4DC383AE0F8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9A8222-DD7A-4331-B6CB-61D0ECCB019F}"/>
              </a:ext>
            </a:extLst>
          </p:cNvPr>
          <p:cNvGrpSpPr/>
          <p:nvPr/>
        </p:nvGrpSpPr>
        <p:grpSpPr>
          <a:xfrm>
            <a:off x="3988443" y="3793049"/>
            <a:ext cx="288032" cy="288032"/>
            <a:chOff x="1475656" y="1654935"/>
            <a:chExt cx="288032" cy="28803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B183DCB-8464-4BA0-A319-9143DE6D7C7F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Flowchart: Extract 31">
              <a:extLst>
                <a:ext uri="{FF2B5EF4-FFF2-40B4-BE49-F238E27FC236}">
                  <a16:creationId xmlns:a16="http://schemas.microsoft.com/office/drawing/2014/main" id="{201A4961-41B3-470B-B139-03CD386099CD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96EAAF-A1B8-4E8F-A89B-3D7A9D775808}"/>
              </a:ext>
            </a:extLst>
          </p:cNvPr>
          <p:cNvGrpSpPr/>
          <p:nvPr/>
        </p:nvGrpSpPr>
        <p:grpSpPr>
          <a:xfrm>
            <a:off x="5928466" y="1860349"/>
            <a:ext cx="288032" cy="288032"/>
            <a:chOff x="1475656" y="1654935"/>
            <a:chExt cx="288032" cy="28803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0C290DD-E5A1-4053-90C4-119AD2A747BD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EC630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5" name="Flowchart: Extract 34">
              <a:extLst>
                <a:ext uri="{FF2B5EF4-FFF2-40B4-BE49-F238E27FC236}">
                  <a16:creationId xmlns:a16="http://schemas.microsoft.com/office/drawing/2014/main" id="{BCBDB0FD-4A65-4BBD-9124-96945B1926C9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36" name="Oval 61">
            <a:extLst>
              <a:ext uri="{FF2B5EF4-FFF2-40B4-BE49-F238E27FC236}">
                <a16:creationId xmlns:a16="http://schemas.microsoft.com/office/drawing/2014/main" id="{1A1D5901-B748-405D-B751-BAC58398DD1E}"/>
              </a:ext>
            </a:extLst>
          </p:cNvPr>
          <p:cNvSpPr/>
          <p:nvPr/>
        </p:nvSpPr>
        <p:spPr>
          <a:xfrm>
            <a:off x="9550524" y="2542488"/>
            <a:ext cx="866378" cy="86637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70CEE9-F14D-4BAE-B069-F910A4FAE518}"/>
              </a:ext>
            </a:extLst>
          </p:cNvPr>
          <p:cNvSpPr txBox="1"/>
          <p:nvPr/>
        </p:nvSpPr>
        <p:spPr>
          <a:xfrm>
            <a:off x="9224959" y="4447783"/>
            <a:ext cx="1789436" cy="163121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E8B44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As infeções são recorrentes na família do paciente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E8B44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40" name="막힌 원호 46">
            <a:extLst>
              <a:ext uri="{FF2B5EF4-FFF2-40B4-BE49-F238E27FC236}">
                <a16:creationId xmlns:a16="http://schemas.microsoft.com/office/drawing/2014/main" id="{C66BEE02-206A-4343-ADEB-BEDD2E76D0AF}"/>
              </a:ext>
            </a:extLst>
          </p:cNvPr>
          <p:cNvSpPr/>
          <p:nvPr/>
        </p:nvSpPr>
        <p:spPr>
          <a:xfrm>
            <a:off x="8998395" y="1966265"/>
            <a:ext cx="2016000" cy="2016000"/>
          </a:xfrm>
          <a:prstGeom prst="blockArc">
            <a:avLst>
              <a:gd name="adj1" fmla="val 10800000"/>
              <a:gd name="adj2" fmla="val 0"/>
              <a:gd name="adj3" fmla="val 267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41" name="Group 54">
            <a:extLst>
              <a:ext uri="{FF2B5EF4-FFF2-40B4-BE49-F238E27FC236}">
                <a16:creationId xmlns:a16="http://schemas.microsoft.com/office/drawing/2014/main" id="{8A7FFEF2-16F5-4EB3-98AB-4C5AF940E2A1}"/>
              </a:ext>
            </a:extLst>
          </p:cNvPr>
          <p:cNvGrpSpPr/>
          <p:nvPr/>
        </p:nvGrpSpPr>
        <p:grpSpPr>
          <a:xfrm>
            <a:off x="9848898" y="1860349"/>
            <a:ext cx="288032" cy="288032"/>
            <a:chOff x="1475656" y="1654935"/>
            <a:chExt cx="288032" cy="288032"/>
          </a:xfrm>
        </p:grpSpPr>
        <p:sp>
          <p:nvSpPr>
            <p:cNvPr id="42" name="Oval 55">
              <a:extLst>
                <a:ext uri="{FF2B5EF4-FFF2-40B4-BE49-F238E27FC236}">
                  <a16:creationId xmlns:a16="http://schemas.microsoft.com/office/drawing/2014/main" id="{2891E552-BA8D-4E8F-B40B-F65EECC8B8DC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3" name="Flowchart: Extract 56">
              <a:extLst>
                <a:ext uri="{FF2B5EF4-FFF2-40B4-BE49-F238E27FC236}">
                  <a16:creationId xmlns:a16="http://schemas.microsoft.com/office/drawing/2014/main" id="{901FE8F5-E607-4626-81AC-46E9F08402EF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54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5" grpId="0" animBg="1"/>
      <p:bldP spid="6" grpId="0" animBg="1"/>
      <p:bldP spid="7" grpId="0" animBg="1"/>
      <p:bldP spid="10" grpId="0"/>
      <p:bldP spid="13" grpId="0"/>
      <p:bldP spid="16" grpId="0"/>
      <p:bldP spid="19" grpId="0"/>
      <p:bldP spid="20" grpId="0" animBg="1"/>
      <p:bldP spid="21" grpId="0" animBg="1"/>
      <p:bldP spid="22" grpId="0" animBg="1"/>
      <p:bldP spid="23" grpId="0" animBg="1"/>
      <p:bldP spid="36" grpId="0" animBg="1"/>
      <p:bldP spid="39" grpId="0"/>
      <p:bldP spid="4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174C28A-4134-479A-A929-AD902FE7F174}"/>
              </a:ext>
            </a:extLst>
          </p:cNvPr>
          <p:cNvSpPr/>
          <p:nvPr/>
        </p:nvSpPr>
        <p:spPr>
          <a:xfrm rot="1803479">
            <a:off x="1884049" y="-686072"/>
            <a:ext cx="1813752" cy="7912292"/>
          </a:xfrm>
          <a:custGeom>
            <a:avLst/>
            <a:gdLst>
              <a:gd name="connsiteX0" fmla="*/ 564956 w 1571716"/>
              <a:gd name="connsiteY0" fmla="*/ 6049798 h 6856439"/>
              <a:gd name="connsiteX1" fmla="*/ 694265 w 1571716"/>
              <a:gd name="connsiteY1" fmla="*/ 6156016 h 6856439"/>
              <a:gd name="connsiteX2" fmla="*/ 741986 w 1571716"/>
              <a:gd name="connsiteY2" fmla="*/ 6196040 h 6856439"/>
              <a:gd name="connsiteX3" fmla="*/ 241684 w 1571716"/>
              <a:gd name="connsiteY3" fmla="*/ 6856439 h 6856439"/>
              <a:gd name="connsiteX4" fmla="*/ 0 w 1571716"/>
              <a:gd name="connsiteY4" fmla="*/ 6856439 h 6856439"/>
              <a:gd name="connsiteX5" fmla="*/ 564956 w 1571716"/>
              <a:gd name="connsiteY5" fmla="*/ 6049798 h 6856439"/>
              <a:gd name="connsiteX6" fmla="*/ 252460 w 1571716"/>
              <a:gd name="connsiteY6" fmla="*/ 5232384 h 6856439"/>
              <a:gd name="connsiteX7" fmla="*/ 301721 w 1571716"/>
              <a:gd name="connsiteY7" fmla="*/ 5361692 h 6856439"/>
              <a:gd name="connsiteX8" fmla="*/ 370993 w 1571716"/>
              <a:gd name="connsiteY8" fmla="*/ 5469450 h 6856439"/>
              <a:gd name="connsiteX9" fmla="*/ 392544 w 1571716"/>
              <a:gd name="connsiteY9" fmla="*/ 5497159 h 6856439"/>
              <a:gd name="connsiteX10" fmla="*/ 1146845 w 1571716"/>
              <a:gd name="connsiteY10" fmla="*/ 5497159 h 6856439"/>
              <a:gd name="connsiteX11" fmla="*/ 1166857 w 1571716"/>
              <a:gd name="connsiteY11" fmla="*/ 5469450 h 6856439"/>
              <a:gd name="connsiteX12" fmla="*/ 1231511 w 1571716"/>
              <a:gd name="connsiteY12" fmla="*/ 5361692 h 6856439"/>
              <a:gd name="connsiteX13" fmla="*/ 1276154 w 1571716"/>
              <a:gd name="connsiteY13" fmla="*/ 5232384 h 6856439"/>
              <a:gd name="connsiteX14" fmla="*/ 355599 w 1571716"/>
              <a:gd name="connsiteY14" fmla="*/ 4853693 h 6856439"/>
              <a:gd name="connsiteX15" fmla="*/ 297102 w 1571716"/>
              <a:gd name="connsiteY15" fmla="*/ 4944517 h 6856439"/>
              <a:gd name="connsiteX16" fmla="*/ 244763 w 1571716"/>
              <a:gd name="connsiteY16" fmla="*/ 5098456 h 6856439"/>
              <a:gd name="connsiteX17" fmla="*/ 243224 w 1571716"/>
              <a:gd name="connsiteY17" fmla="*/ 5116929 h 6856439"/>
              <a:gd name="connsiteX18" fmla="*/ 1277693 w 1571716"/>
              <a:gd name="connsiteY18" fmla="*/ 5116929 h 6856439"/>
              <a:gd name="connsiteX19" fmla="*/ 1274614 w 1571716"/>
              <a:gd name="connsiteY19" fmla="*/ 5098456 h 6856439"/>
              <a:gd name="connsiteX20" fmla="*/ 1216118 w 1571716"/>
              <a:gd name="connsiteY20" fmla="*/ 4944517 h 6856439"/>
              <a:gd name="connsiteX21" fmla="*/ 1157621 w 1571716"/>
              <a:gd name="connsiteY21" fmla="*/ 4853693 h 6856439"/>
              <a:gd name="connsiteX22" fmla="*/ 397163 w 1571716"/>
              <a:gd name="connsiteY22" fmla="*/ 1874976 h 6856439"/>
              <a:gd name="connsiteX23" fmla="*/ 431029 w 1571716"/>
              <a:gd name="connsiteY23" fmla="*/ 2013521 h 6856439"/>
              <a:gd name="connsiteX24" fmla="*/ 483368 w 1571716"/>
              <a:gd name="connsiteY24" fmla="*/ 2121278 h 6856439"/>
              <a:gd name="connsiteX25" fmla="*/ 486447 w 1571716"/>
              <a:gd name="connsiteY25" fmla="*/ 2124357 h 6856439"/>
              <a:gd name="connsiteX26" fmla="*/ 1206881 w 1571716"/>
              <a:gd name="connsiteY26" fmla="*/ 2124357 h 6856439"/>
              <a:gd name="connsiteX27" fmla="*/ 1208421 w 1571716"/>
              <a:gd name="connsiteY27" fmla="*/ 2121278 h 6856439"/>
              <a:gd name="connsiteX28" fmla="*/ 1260760 w 1571716"/>
              <a:gd name="connsiteY28" fmla="*/ 2013521 h 6856439"/>
              <a:gd name="connsiteX29" fmla="*/ 1296166 w 1571716"/>
              <a:gd name="connsiteY29" fmla="*/ 1874976 h 6856439"/>
              <a:gd name="connsiteX30" fmla="*/ 484908 w 1571716"/>
              <a:gd name="connsiteY30" fmla="*/ 1514759 h 6856439"/>
              <a:gd name="connsiteX31" fmla="*/ 449502 w 1571716"/>
              <a:gd name="connsiteY31" fmla="*/ 1580953 h 6856439"/>
              <a:gd name="connsiteX32" fmla="*/ 397163 w 1571716"/>
              <a:gd name="connsiteY32" fmla="*/ 1734891 h 6856439"/>
              <a:gd name="connsiteX33" fmla="*/ 392544 w 1571716"/>
              <a:gd name="connsiteY33" fmla="*/ 1765679 h 6856439"/>
              <a:gd name="connsiteX34" fmla="*/ 1300784 w 1571716"/>
              <a:gd name="connsiteY34" fmla="*/ 1765679 h 6856439"/>
              <a:gd name="connsiteX35" fmla="*/ 1297705 w 1571716"/>
              <a:gd name="connsiteY35" fmla="*/ 1734891 h 6856439"/>
              <a:gd name="connsiteX36" fmla="*/ 1249984 w 1571716"/>
              <a:gd name="connsiteY36" fmla="*/ 1580953 h 6856439"/>
              <a:gd name="connsiteX37" fmla="*/ 1216118 w 1571716"/>
              <a:gd name="connsiteY37" fmla="*/ 1514759 h 6856439"/>
              <a:gd name="connsiteX38" fmla="*/ 138545 w 1571716"/>
              <a:gd name="connsiteY38" fmla="*/ 0 h 6856439"/>
              <a:gd name="connsiteX39" fmla="*/ 406398 w 1571716"/>
              <a:gd name="connsiteY39" fmla="*/ 0 h 6856439"/>
              <a:gd name="connsiteX40" fmla="*/ 455659 w 1571716"/>
              <a:gd name="connsiteY40" fmla="*/ 346363 h 6856439"/>
              <a:gd name="connsiteX41" fmla="*/ 777391 w 1571716"/>
              <a:gd name="connsiteY41" fmla="*/ 701962 h 6856439"/>
              <a:gd name="connsiteX42" fmla="*/ 652700 w 1571716"/>
              <a:gd name="connsiteY42" fmla="*/ 845125 h 6856439"/>
              <a:gd name="connsiteX43" fmla="*/ 628070 w 1571716"/>
              <a:gd name="connsiteY43" fmla="*/ 874373 h 6856439"/>
              <a:gd name="connsiteX44" fmla="*/ 255538 w 1571716"/>
              <a:gd name="connsiteY44" fmla="*/ 464896 h 6856439"/>
              <a:gd name="connsiteX45" fmla="*/ 138545 w 1571716"/>
              <a:gd name="connsiteY45" fmla="*/ 0 h 6856439"/>
              <a:gd name="connsiteX46" fmla="*/ 1231511 w 1571716"/>
              <a:gd name="connsiteY46" fmla="*/ 0 h 6856439"/>
              <a:gd name="connsiteX47" fmla="*/ 1460880 w 1571716"/>
              <a:gd name="connsiteY47" fmla="*/ 0 h 6856439"/>
              <a:gd name="connsiteX48" fmla="*/ 1319257 w 1571716"/>
              <a:gd name="connsiteY48" fmla="*/ 466435 h 6856439"/>
              <a:gd name="connsiteX49" fmla="*/ 1009839 w 1571716"/>
              <a:gd name="connsiteY49" fmla="*/ 865137 h 6856439"/>
              <a:gd name="connsiteX50" fmla="*/ 994445 w 1571716"/>
              <a:gd name="connsiteY50" fmla="*/ 883609 h 6856439"/>
              <a:gd name="connsiteX51" fmla="*/ 979052 w 1571716"/>
              <a:gd name="connsiteY51" fmla="*/ 902082 h 6856439"/>
              <a:gd name="connsiteX52" fmla="*/ 882070 w 1571716"/>
              <a:gd name="connsiteY52" fmla="*/ 1012918 h 6856439"/>
              <a:gd name="connsiteX53" fmla="*/ 828191 w 1571716"/>
              <a:gd name="connsiteY53" fmla="*/ 1072954 h 6856439"/>
              <a:gd name="connsiteX54" fmla="*/ 812798 w 1571716"/>
              <a:gd name="connsiteY54" fmla="*/ 1091427 h 6856439"/>
              <a:gd name="connsiteX55" fmla="*/ 797404 w 1571716"/>
              <a:gd name="connsiteY55" fmla="*/ 1109900 h 6856439"/>
              <a:gd name="connsiteX56" fmla="*/ 554180 w 1571716"/>
              <a:gd name="connsiteY56" fmla="*/ 1411620 h 6856439"/>
              <a:gd name="connsiteX57" fmla="*/ 1145306 w 1571716"/>
              <a:gd name="connsiteY57" fmla="*/ 1411620 h 6856439"/>
              <a:gd name="connsiteX58" fmla="*/ 866676 w 1571716"/>
              <a:gd name="connsiteY58" fmla="*/ 1106821 h 6856439"/>
              <a:gd name="connsiteX59" fmla="*/ 925173 w 1571716"/>
              <a:gd name="connsiteY59" fmla="*/ 1040627 h 6856439"/>
              <a:gd name="connsiteX60" fmla="*/ 1017536 w 1571716"/>
              <a:gd name="connsiteY60" fmla="*/ 934409 h 6856439"/>
              <a:gd name="connsiteX61" fmla="*/ 1544007 w 1571716"/>
              <a:gd name="connsiteY61" fmla="*/ 1798006 h 6856439"/>
              <a:gd name="connsiteX62" fmla="*/ 1071415 w 1571716"/>
              <a:gd name="connsiteY62" fmla="*/ 2620040 h 6856439"/>
              <a:gd name="connsiteX63" fmla="*/ 966736 w 1571716"/>
              <a:gd name="connsiteY63" fmla="*/ 2535374 h 6856439"/>
              <a:gd name="connsiteX64" fmla="*/ 891306 w 1571716"/>
              <a:gd name="connsiteY64" fmla="*/ 2475338 h 6856439"/>
              <a:gd name="connsiteX65" fmla="*/ 1132990 w 1571716"/>
              <a:gd name="connsiteY65" fmla="*/ 2235193 h 6856439"/>
              <a:gd name="connsiteX66" fmla="*/ 564956 w 1571716"/>
              <a:gd name="connsiteY66" fmla="*/ 2235193 h 6856439"/>
              <a:gd name="connsiteX67" fmla="*/ 815876 w 1571716"/>
              <a:gd name="connsiteY67" fmla="*/ 2475338 h 6856439"/>
              <a:gd name="connsiteX68" fmla="*/ 834349 w 1571716"/>
              <a:gd name="connsiteY68" fmla="*/ 2490731 h 6856439"/>
              <a:gd name="connsiteX69" fmla="*/ 852822 w 1571716"/>
              <a:gd name="connsiteY69" fmla="*/ 2506125 h 6856439"/>
              <a:gd name="connsiteX70" fmla="*/ 931331 w 1571716"/>
              <a:gd name="connsiteY70" fmla="*/ 2569240 h 6856439"/>
              <a:gd name="connsiteX71" fmla="*/ 1032930 w 1571716"/>
              <a:gd name="connsiteY71" fmla="*/ 2650828 h 6856439"/>
              <a:gd name="connsiteX72" fmla="*/ 1051403 w 1571716"/>
              <a:gd name="connsiteY72" fmla="*/ 2666222 h 6856439"/>
              <a:gd name="connsiteX73" fmla="*/ 1069876 w 1571716"/>
              <a:gd name="connsiteY73" fmla="*/ 2681616 h 6856439"/>
              <a:gd name="connsiteX74" fmla="*/ 1487050 w 1571716"/>
              <a:gd name="connsiteY74" fmla="*/ 3218862 h 6856439"/>
              <a:gd name="connsiteX75" fmla="*/ 1231511 w 1571716"/>
              <a:gd name="connsiteY75" fmla="*/ 3218862 h 6856439"/>
              <a:gd name="connsiteX76" fmla="*/ 1203802 w 1571716"/>
              <a:gd name="connsiteY76" fmla="*/ 3163444 h 6856439"/>
              <a:gd name="connsiteX77" fmla="*/ 440266 w 1571716"/>
              <a:gd name="connsiteY77" fmla="*/ 3163444 h 6856439"/>
              <a:gd name="connsiteX78" fmla="*/ 401781 w 1571716"/>
              <a:gd name="connsiteY78" fmla="*/ 3226560 h 6856439"/>
              <a:gd name="connsiteX79" fmla="*/ 361757 w 1571716"/>
              <a:gd name="connsiteY79" fmla="*/ 3380498 h 6856439"/>
              <a:gd name="connsiteX80" fmla="*/ 363296 w 1571716"/>
              <a:gd name="connsiteY80" fmla="*/ 3414365 h 6856439"/>
              <a:gd name="connsiteX81" fmla="*/ 880531 w 1571716"/>
              <a:gd name="connsiteY81" fmla="*/ 3414365 h 6856439"/>
              <a:gd name="connsiteX82" fmla="*/ 880531 w 1571716"/>
              <a:gd name="connsiteY82" fmla="*/ 3522122 h 6856439"/>
              <a:gd name="connsiteX83" fmla="*/ 377151 w 1571716"/>
              <a:gd name="connsiteY83" fmla="*/ 3522122 h 6856439"/>
              <a:gd name="connsiteX84" fmla="*/ 415635 w 1571716"/>
              <a:gd name="connsiteY84" fmla="*/ 3642194 h 6856439"/>
              <a:gd name="connsiteX85" fmla="*/ 467974 w 1571716"/>
              <a:gd name="connsiteY85" fmla="*/ 3749952 h 6856439"/>
              <a:gd name="connsiteX86" fmla="*/ 481829 w 1571716"/>
              <a:gd name="connsiteY86" fmla="*/ 3771503 h 6856439"/>
              <a:gd name="connsiteX87" fmla="*/ 1169936 w 1571716"/>
              <a:gd name="connsiteY87" fmla="*/ 3771503 h 6856439"/>
              <a:gd name="connsiteX88" fmla="*/ 1183790 w 1571716"/>
              <a:gd name="connsiteY88" fmla="*/ 3749952 h 6856439"/>
              <a:gd name="connsiteX89" fmla="*/ 1206881 w 1571716"/>
              <a:gd name="connsiteY89" fmla="*/ 3709927 h 6856439"/>
              <a:gd name="connsiteX90" fmla="*/ 1468577 w 1571716"/>
              <a:gd name="connsiteY90" fmla="*/ 3709927 h 6856439"/>
              <a:gd name="connsiteX91" fmla="*/ 999064 w 1571716"/>
              <a:gd name="connsiteY91" fmla="*/ 4279501 h 6856439"/>
              <a:gd name="connsiteX92" fmla="*/ 980591 w 1571716"/>
              <a:gd name="connsiteY92" fmla="*/ 4294895 h 6856439"/>
              <a:gd name="connsiteX93" fmla="*/ 962118 w 1571716"/>
              <a:gd name="connsiteY93" fmla="*/ 4310289 h 6856439"/>
              <a:gd name="connsiteX94" fmla="*/ 811258 w 1571716"/>
              <a:gd name="connsiteY94" fmla="*/ 4431901 h 6856439"/>
              <a:gd name="connsiteX95" fmla="*/ 782010 w 1571716"/>
              <a:gd name="connsiteY95" fmla="*/ 4454992 h 6856439"/>
              <a:gd name="connsiteX96" fmla="*/ 761998 w 1571716"/>
              <a:gd name="connsiteY96" fmla="*/ 4470385 h 6856439"/>
              <a:gd name="connsiteX97" fmla="*/ 741986 w 1571716"/>
              <a:gd name="connsiteY97" fmla="*/ 4484240 h 6856439"/>
              <a:gd name="connsiteX98" fmla="*/ 454120 w 1571716"/>
              <a:gd name="connsiteY98" fmla="*/ 4738239 h 6856439"/>
              <a:gd name="connsiteX99" fmla="*/ 1066797 w 1571716"/>
              <a:gd name="connsiteY99" fmla="*/ 4738239 h 6856439"/>
              <a:gd name="connsiteX100" fmla="*/ 818955 w 1571716"/>
              <a:gd name="connsiteY100" fmla="*/ 4487319 h 6856439"/>
              <a:gd name="connsiteX101" fmla="*/ 846664 w 1571716"/>
              <a:gd name="connsiteY101" fmla="*/ 4465767 h 6856439"/>
              <a:gd name="connsiteX102" fmla="*/ 997524 w 1571716"/>
              <a:gd name="connsiteY102" fmla="*/ 4342616 h 6856439"/>
              <a:gd name="connsiteX103" fmla="*/ 1522456 w 1571716"/>
              <a:gd name="connsiteY103" fmla="*/ 5161572 h 6856439"/>
              <a:gd name="connsiteX104" fmla="*/ 992906 w 1571716"/>
              <a:gd name="connsiteY104" fmla="*/ 5980527 h 6856439"/>
              <a:gd name="connsiteX105" fmla="*/ 928252 w 1571716"/>
              <a:gd name="connsiteY105" fmla="*/ 5926648 h 6856439"/>
              <a:gd name="connsiteX106" fmla="*/ 815876 w 1571716"/>
              <a:gd name="connsiteY106" fmla="*/ 5834285 h 6856439"/>
              <a:gd name="connsiteX107" fmla="*/ 1051403 w 1571716"/>
              <a:gd name="connsiteY107" fmla="*/ 5609534 h 6856439"/>
              <a:gd name="connsiteX108" fmla="*/ 494144 w 1571716"/>
              <a:gd name="connsiteY108" fmla="*/ 5609534 h 6856439"/>
              <a:gd name="connsiteX109" fmla="*/ 740446 w 1571716"/>
              <a:gd name="connsiteY109" fmla="*/ 5834285 h 6856439"/>
              <a:gd name="connsiteX110" fmla="*/ 758919 w 1571716"/>
              <a:gd name="connsiteY110" fmla="*/ 5849679 h 6856439"/>
              <a:gd name="connsiteX111" fmla="*/ 777392 w 1571716"/>
              <a:gd name="connsiteY111" fmla="*/ 5865073 h 6856439"/>
              <a:gd name="connsiteX112" fmla="*/ 891306 w 1571716"/>
              <a:gd name="connsiteY112" fmla="*/ 5960515 h 6856439"/>
              <a:gd name="connsiteX113" fmla="*/ 954421 w 1571716"/>
              <a:gd name="connsiteY113" fmla="*/ 6012854 h 6856439"/>
              <a:gd name="connsiteX114" fmla="*/ 972894 w 1571716"/>
              <a:gd name="connsiteY114" fmla="*/ 6028248 h 6856439"/>
              <a:gd name="connsiteX115" fmla="*/ 991367 w 1571716"/>
              <a:gd name="connsiteY115" fmla="*/ 6043642 h 6856439"/>
              <a:gd name="connsiteX116" fmla="*/ 1571716 w 1571716"/>
              <a:gd name="connsiteY116" fmla="*/ 6853361 h 6856439"/>
              <a:gd name="connsiteX117" fmla="*/ 1330032 w 1571716"/>
              <a:gd name="connsiteY117" fmla="*/ 6853361 h 6856439"/>
              <a:gd name="connsiteX118" fmla="*/ 814337 w 1571716"/>
              <a:gd name="connsiteY118" fmla="*/ 6192962 h 6856439"/>
              <a:gd name="connsiteX119" fmla="*/ 795864 w 1571716"/>
              <a:gd name="connsiteY119" fmla="*/ 6177568 h 6856439"/>
              <a:gd name="connsiteX120" fmla="*/ 777392 w 1571716"/>
              <a:gd name="connsiteY120" fmla="*/ 6162175 h 6856439"/>
              <a:gd name="connsiteX121" fmla="*/ 726592 w 1571716"/>
              <a:gd name="connsiteY121" fmla="*/ 6120611 h 6856439"/>
              <a:gd name="connsiteX122" fmla="*/ 600362 w 1571716"/>
              <a:gd name="connsiteY122" fmla="*/ 6015933 h 6856439"/>
              <a:gd name="connsiteX123" fmla="*/ 581889 w 1571716"/>
              <a:gd name="connsiteY123" fmla="*/ 6000539 h 6856439"/>
              <a:gd name="connsiteX124" fmla="*/ 563417 w 1571716"/>
              <a:gd name="connsiteY124" fmla="*/ 5985145 h 6856439"/>
              <a:gd name="connsiteX125" fmla="*/ 0 w 1571716"/>
              <a:gd name="connsiteY125" fmla="*/ 5147717 h 6856439"/>
              <a:gd name="connsiteX126" fmla="*/ 581889 w 1571716"/>
              <a:gd name="connsiteY126" fmla="*/ 4322604 h 6856439"/>
              <a:gd name="connsiteX127" fmla="*/ 600362 w 1571716"/>
              <a:gd name="connsiteY127" fmla="*/ 4307210 h 6856439"/>
              <a:gd name="connsiteX128" fmla="*/ 618835 w 1571716"/>
              <a:gd name="connsiteY128" fmla="*/ 4291816 h 6856439"/>
              <a:gd name="connsiteX129" fmla="*/ 651162 w 1571716"/>
              <a:gd name="connsiteY129" fmla="*/ 4265647 h 6856439"/>
              <a:gd name="connsiteX130" fmla="*/ 798943 w 1571716"/>
              <a:gd name="connsiteY130" fmla="*/ 4147114 h 6856439"/>
              <a:gd name="connsiteX131" fmla="*/ 817416 w 1571716"/>
              <a:gd name="connsiteY131" fmla="*/ 4131720 h 6856439"/>
              <a:gd name="connsiteX132" fmla="*/ 835888 w 1571716"/>
              <a:gd name="connsiteY132" fmla="*/ 4116326 h 6856439"/>
              <a:gd name="connsiteX133" fmla="*/ 1088348 w 1571716"/>
              <a:gd name="connsiteY133" fmla="*/ 3874642 h 6856439"/>
              <a:gd name="connsiteX134" fmla="*/ 555720 w 1571716"/>
              <a:gd name="connsiteY134" fmla="*/ 3874642 h 6856439"/>
              <a:gd name="connsiteX135" fmla="*/ 763537 w 1571716"/>
              <a:gd name="connsiteY135" fmla="*/ 4113247 h 6856439"/>
              <a:gd name="connsiteX136" fmla="*/ 615756 w 1571716"/>
              <a:gd name="connsiteY136" fmla="*/ 4231780 h 6856439"/>
              <a:gd name="connsiteX137" fmla="*/ 583429 w 1571716"/>
              <a:gd name="connsiteY137" fmla="*/ 4257950 h 6856439"/>
              <a:gd name="connsiteX138" fmla="*/ 120073 w 1571716"/>
              <a:gd name="connsiteY138" fmla="*/ 3374341 h 6856439"/>
              <a:gd name="connsiteX139" fmla="*/ 629610 w 1571716"/>
              <a:gd name="connsiteY139" fmla="*/ 2672379 h 6856439"/>
              <a:gd name="connsiteX140" fmla="*/ 735828 w 1571716"/>
              <a:gd name="connsiteY140" fmla="*/ 2758585 h 6856439"/>
              <a:gd name="connsiteX141" fmla="*/ 811258 w 1571716"/>
              <a:gd name="connsiteY141" fmla="*/ 2818621 h 6856439"/>
              <a:gd name="connsiteX142" fmla="*/ 535708 w 1571716"/>
              <a:gd name="connsiteY142" fmla="*/ 3049530 h 6856439"/>
              <a:gd name="connsiteX143" fmla="*/ 1131451 w 1571716"/>
              <a:gd name="connsiteY143" fmla="*/ 3049530 h 6856439"/>
              <a:gd name="connsiteX144" fmla="*/ 891306 w 1571716"/>
              <a:gd name="connsiteY144" fmla="*/ 2820161 h 6856439"/>
              <a:gd name="connsiteX145" fmla="*/ 872834 w 1571716"/>
              <a:gd name="connsiteY145" fmla="*/ 2804767 h 6856439"/>
              <a:gd name="connsiteX146" fmla="*/ 852822 w 1571716"/>
              <a:gd name="connsiteY146" fmla="*/ 2789373 h 6856439"/>
              <a:gd name="connsiteX147" fmla="*/ 772774 w 1571716"/>
              <a:gd name="connsiteY147" fmla="*/ 2724719 h 6856439"/>
              <a:gd name="connsiteX148" fmla="*/ 671174 w 1571716"/>
              <a:gd name="connsiteY148" fmla="*/ 2643131 h 6856439"/>
              <a:gd name="connsiteX149" fmla="*/ 652701 w 1571716"/>
              <a:gd name="connsiteY149" fmla="*/ 2627737 h 6856439"/>
              <a:gd name="connsiteX150" fmla="*/ 634229 w 1571716"/>
              <a:gd name="connsiteY150" fmla="*/ 2612343 h 6856439"/>
              <a:gd name="connsiteX151" fmla="*/ 153939 w 1571716"/>
              <a:gd name="connsiteY151" fmla="*/ 1791849 h 6856439"/>
              <a:gd name="connsiteX152" fmla="*/ 634229 w 1571716"/>
              <a:gd name="connsiteY152" fmla="*/ 943646 h 6856439"/>
              <a:gd name="connsiteX153" fmla="*/ 649622 w 1571716"/>
              <a:gd name="connsiteY153" fmla="*/ 925173 h 6856439"/>
              <a:gd name="connsiteX154" fmla="*/ 665016 w 1571716"/>
              <a:gd name="connsiteY154" fmla="*/ 906700 h 6856439"/>
              <a:gd name="connsiteX155" fmla="*/ 695804 w 1571716"/>
              <a:gd name="connsiteY155" fmla="*/ 872834 h 6856439"/>
              <a:gd name="connsiteX156" fmla="*/ 815876 w 1571716"/>
              <a:gd name="connsiteY156" fmla="*/ 735828 h 6856439"/>
              <a:gd name="connsiteX157" fmla="*/ 831270 w 1571716"/>
              <a:gd name="connsiteY157" fmla="*/ 717355 h 6856439"/>
              <a:gd name="connsiteX158" fmla="*/ 846664 w 1571716"/>
              <a:gd name="connsiteY158" fmla="*/ 698883 h 6856439"/>
              <a:gd name="connsiteX159" fmla="*/ 1114518 w 1571716"/>
              <a:gd name="connsiteY159" fmla="*/ 350981 h 6856439"/>
              <a:gd name="connsiteX160" fmla="*/ 1231511 w 1571716"/>
              <a:gd name="connsiteY160" fmla="*/ 0 h 685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571716" h="6856439">
                <a:moveTo>
                  <a:pt x="564956" y="6049798"/>
                </a:moveTo>
                <a:cubicBezTo>
                  <a:pt x="606520" y="6085204"/>
                  <a:pt x="649622" y="6120610"/>
                  <a:pt x="694265" y="6156016"/>
                </a:cubicBezTo>
                <a:cubicBezTo>
                  <a:pt x="709659" y="6169870"/>
                  <a:pt x="726592" y="6182186"/>
                  <a:pt x="741986" y="6196040"/>
                </a:cubicBezTo>
                <a:cubicBezTo>
                  <a:pt x="475671" y="6423871"/>
                  <a:pt x="241684" y="6640925"/>
                  <a:pt x="241684" y="6856439"/>
                </a:cubicBezTo>
                <a:lnTo>
                  <a:pt x="0" y="6856439"/>
                </a:lnTo>
                <a:cubicBezTo>
                  <a:pt x="0" y="6556258"/>
                  <a:pt x="274011" y="6297641"/>
                  <a:pt x="564956" y="6049798"/>
                </a:cubicBezTo>
                <a:close/>
                <a:moveTo>
                  <a:pt x="252460" y="5232384"/>
                </a:moveTo>
                <a:cubicBezTo>
                  <a:pt x="261696" y="5275487"/>
                  <a:pt x="278630" y="5318590"/>
                  <a:pt x="301721" y="5361692"/>
                </a:cubicBezTo>
                <a:cubicBezTo>
                  <a:pt x="320193" y="5397099"/>
                  <a:pt x="344823" y="5434044"/>
                  <a:pt x="370993" y="5469450"/>
                </a:cubicBezTo>
                <a:cubicBezTo>
                  <a:pt x="377151" y="5478686"/>
                  <a:pt x="384848" y="5487922"/>
                  <a:pt x="392544" y="5497159"/>
                </a:cubicBezTo>
                <a:lnTo>
                  <a:pt x="1146845" y="5497159"/>
                </a:lnTo>
                <a:cubicBezTo>
                  <a:pt x="1153003" y="5487922"/>
                  <a:pt x="1160700" y="5478686"/>
                  <a:pt x="1166857" y="5469450"/>
                </a:cubicBezTo>
                <a:cubicBezTo>
                  <a:pt x="1193027" y="5434044"/>
                  <a:pt x="1214578" y="5398638"/>
                  <a:pt x="1231511" y="5361692"/>
                </a:cubicBezTo>
                <a:cubicBezTo>
                  <a:pt x="1251524" y="5318590"/>
                  <a:pt x="1266917" y="5275487"/>
                  <a:pt x="1276154" y="5232384"/>
                </a:cubicBezTo>
                <a:close/>
                <a:moveTo>
                  <a:pt x="355599" y="4853693"/>
                </a:moveTo>
                <a:cubicBezTo>
                  <a:pt x="334048" y="4882942"/>
                  <a:pt x="314036" y="4913730"/>
                  <a:pt x="297102" y="4944517"/>
                </a:cubicBezTo>
                <a:cubicBezTo>
                  <a:pt x="269393" y="4993778"/>
                  <a:pt x="252460" y="5046117"/>
                  <a:pt x="244763" y="5098456"/>
                </a:cubicBezTo>
                <a:cubicBezTo>
                  <a:pt x="244763" y="5104614"/>
                  <a:pt x="243224" y="5110771"/>
                  <a:pt x="243224" y="5116929"/>
                </a:cubicBezTo>
                <a:lnTo>
                  <a:pt x="1277693" y="5116929"/>
                </a:lnTo>
                <a:cubicBezTo>
                  <a:pt x="1276154" y="5110771"/>
                  <a:pt x="1276154" y="5104614"/>
                  <a:pt x="1274614" y="5098456"/>
                </a:cubicBezTo>
                <a:cubicBezTo>
                  <a:pt x="1263839" y="5047656"/>
                  <a:pt x="1243827" y="4995317"/>
                  <a:pt x="1216118" y="4944517"/>
                </a:cubicBezTo>
                <a:cubicBezTo>
                  <a:pt x="1199184" y="4913730"/>
                  <a:pt x="1179172" y="4884481"/>
                  <a:pt x="1157621" y="4853693"/>
                </a:cubicBezTo>
                <a:close/>
                <a:moveTo>
                  <a:pt x="397163" y="1874976"/>
                </a:moveTo>
                <a:cubicBezTo>
                  <a:pt x="403320" y="1922697"/>
                  <a:pt x="414096" y="1968879"/>
                  <a:pt x="431029" y="2013521"/>
                </a:cubicBezTo>
                <a:cubicBezTo>
                  <a:pt x="444884" y="2050466"/>
                  <a:pt x="463356" y="2087412"/>
                  <a:pt x="483368" y="2121278"/>
                </a:cubicBezTo>
                <a:cubicBezTo>
                  <a:pt x="484908" y="2122817"/>
                  <a:pt x="484908" y="2122817"/>
                  <a:pt x="486447" y="2124357"/>
                </a:cubicBezTo>
                <a:lnTo>
                  <a:pt x="1206881" y="2124357"/>
                </a:lnTo>
                <a:cubicBezTo>
                  <a:pt x="1206881" y="2122817"/>
                  <a:pt x="1208421" y="2122817"/>
                  <a:pt x="1208421" y="2121278"/>
                </a:cubicBezTo>
                <a:cubicBezTo>
                  <a:pt x="1228433" y="2087412"/>
                  <a:pt x="1246905" y="2050466"/>
                  <a:pt x="1260760" y="2013521"/>
                </a:cubicBezTo>
                <a:cubicBezTo>
                  <a:pt x="1277693" y="1970418"/>
                  <a:pt x="1290008" y="1922697"/>
                  <a:pt x="1296166" y="1874976"/>
                </a:cubicBezTo>
                <a:close/>
                <a:moveTo>
                  <a:pt x="484908" y="1514759"/>
                </a:moveTo>
                <a:cubicBezTo>
                  <a:pt x="472593" y="1537850"/>
                  <a:pt x="460278" y="1559401"/>
                  <a:pt x="449502" y="1580953"/>
                </a:cubicBezTo>
                <a:cubicBezTo>
                  <a:pt x="423332" y="1633292"/>
                  <a:pt x="404860" y="1685631"/>
                  <a:pt x="397163" y="1734891"/>
                </a:cubicBezTo>
                <a:cubicBezTo>
                  <a:pt x="395623" y="1745667"/>
                  <a:pt x="394084" y="1756443"/>
                  <a:pt x="392544" y="1765679"/>
                </a:cubicBezTo>
                <a:lnTo>
                  <a:pt x="1300784" y="1765679"/>
                </a:lnTo>
                <a:cubicBezTo>
                  <a:pt x="1300784" y="1754904"/>
                  <a:pt x="1299245" y="1745667"/>
                  <a:pt x="1297705" y="1734891"/>
                </a:cubicBezTo>
                <a:cubicBezTo>
                  <a:pt x="1290008" y="1684092"/>
                  <a:pt x="1273075" y="1631752"/>
                  <a:pt x="1249984" y="1580953"/>
                </a:cubicBezTo>
                <a:cubicBezTo>
                  <a:pt x="1240748" y="1557862"/>
                  <a:pt x="1228433" y="1536310"/>
                  <a:pt x="1216118" y="1514759"/>
                </a:cubicBezTo>
                <a:close/>
                <a:moveTo>
                  <a:pt x="138545" y="0"/>
                </a:moveTo>
                <a:lnTo>
                  <a:pt x="406398" y="0"/>
                </a:lnTo>
                <a:cubicBezTo>
                  <a:pt x="394083" y="116994"/>
                  <a:pt x="406398" y="233987"/>
                  <a:pt x="455659" y="346363"/>
                </a:cubicBezTo>
                <a:cubicBezTo>
                  <a:pt x="515695" y="483368"/>
                  <a:pt x="658858" y="586507"/>
                  <a:pt x="777391" y="701962"/>
                </a:cubicBezTo>
                <a:cubicBezTo>
                  <a:pt x="735827" y="749683"/>
                  <a:pt x="694264" y="797404"/>
                  <a:pt x="652700" y="845125"/>
                </a:cubicBezTo>
                <a:cubicBezTo>
                  <a:pt x="645004" y="854361"/>
                  <a:pt x="635767" y="865137"/>
                  <a:pt x="628070" y="874373"/>
                </a:cubicBezTo>
                <a:cubicBezTo>
                  <a:pt x="494143" y="745065"/>
                  <a:pt x="340204" y="621913"/>
                  <a:pt x="255538" y="464896"/>
                </a:cubicBezTo>
                <a:cubicBezTo>
                  <a:pt x="169332" y="304799"/>
                  <a:pt x="137005" y="147782"/>
                  <a:pt x="138545" y="0"/>
                </a:cubicBezTo>
                <a:close/>
                <a:moveTo>
                  <a:pt x="1231511" y="0"/>
                </a:moveTo>
                <a:lnTo>
                  <a:pt x="1460880" y="0"/>
                </a:lnTo>
                <a:cubicBezTo>
                  <a:pt x="1451644" y="144703"/>
                  <a:pt x="1410080" y="298642"/>
                  <a:pt x="1319257" y="466435"/>
                </a:cubicBezTo>
                <a:cubicBezTo>
                  <a:pt x="1239208" y="609598"/>
                  <a:pt x="1120675" y="737368"/>
                  <a:pt x="1009839" y="865137"/>
                </a:cubicBezTo>
                <a:cubicBezTo>
                  <a:pt x="1005221" y="871294"/>
                  <a:pt x="999064" y="877452"/>
                  <a:pt x="994445" y="883609"/>
                </a:cubicBezTo>
                <a:cubicBezTo>
                  <a:pt x="989827" y="889767"/>
                  <a:pt x="983670" y="895925"/>
                  <a:pt x="979052" y="902082"/>
                </a:cubicBezTo>
                <a:cubicBezTo>
                  <a:pt x="946724" y="939027"/>
                  <a:pt x="914397" y="975973"/>
                  <a:pt x="882070" y="1012918"/>
                </a:cubicBezTo>
                <a:cubicBezTo>
                  <a:pt x="863597" y="1032930"/>
                  <a:pt x="845125" y="1052942"/>
                  <a:pt x="828191" y="1072954"/>
                </a:cubicBezTo>
                <a:cubicBezTo>
                  <a:pt x="823573" y="1079112"/>
                  <a:pt x="817416" y="1085269"/>
                  <a:pt x="812798" y="1091427"/>
                </a:cubicBezTo>
                <a:cubicBezTo>
                  <a:pt x="808179" y="1097585"/>
                  <a:pt x="802022" y="1103742"/>
                  <a:pt x="797404" y="1109900"/>
                </a:cubicBezTo>
                <a:cubicBezTo>
                  <a:pt x="706580" y="1213039"/>
                  <a:pt x="623453" y="1314638"/>
                  <a:pt x="554180" y="1411620"/>
                </a:cubicBezTo>
                <a:lnTo>
                  <a:pt x="1145306" y="1411620"/>
                </a:lnTo>
                <a:cubicBezTo>
                  <a:pt x="1068336" y="1310020"/>
                  <a:pt x="971355" y="1209960"/>
                  <a:pt x="866676" y="1106821"/>
                </a:cubicBezTo>
                <a:cubicBezTo>
                  <a:pt x="886688" y="1085269"/>
                  <a:pt x="905161" y="1062179"/>
                  <a:pt x="925173" y="1040627"/>
                </a:cubicBezTo>
                <a:cubicBezTo>
                  <a:pt x="955961" y="1005221"/>
                  <a:pt x="986749" y="969815"/>
                  <a:pt x="1017536" y="934409"/>
                </a:cubicBezTo>
                <a:cubicBezTo>
                  <a:pt x="1299245" y="1206881"/>
                  <a:pt x="1544007" y="1474735"/>
                  <a:pt x="1544007" y="1798006"/>
                </a:cubicBezTo>
                <a:cubicBezTo>
                  <a:pt x="1544007" y="2153605"/>
                  <a:pt x="1323875" y="2406065"/>
                  <a:pt x="1071415" y="2620040"/>
                </a:cubicBezTo>
                <a:cubicBezTo>
                  <a:pt x="1036009" y="2590792"/>
                  <a:pt x="1002142" y="2563083"/>
                  <a:pt x="966736" y="2535374"/>
                </a:cubicBezTo>
                <a:cubicBezTo>
                  <a:pt x="942106" y="2515362"/>
                  <a:pt x="915937" y="2495350"/>
                  <a:pt x="891306" y="2475338"/>
                </a:cubicBezTo>
                <a:cubicBezTo>
                  <a:pt x="980591" y="2399907"/>
                  <a:pt x="1065257" y="2319859"/>
                  <a:pt x="1132990" y="2235193"/>
                </a:cubicBezTo>
                <a:lnTo>
                  <a:pt x="564956" y="2235193"/>
                </a:lnTo>
                <a:cubicBezTo>
                  <a:pt x="635768" y="2319859"/>
                  <a:pt x="723513" y="2398368"/>
                  <a:pt x="815876" y="2475338"/>
                </a:cubicBezTo>
                <a:cubicBezTo>
                  <a:pt x="822034" y="2479956"/>
                  <a:pt x="828191" y="2486113"/>
                  <a:pt x="834349" y="2490731"/>
                </a:cubicBezTo>
                <a:cubicBezTo>
                  <a:pt x="840507" y="2495350"/>
                  <a:pt x="846664" y="2501507"/>
                  <a:pt x="852822" y="2506125"/>
                </a:cubicBezTo>
                <a:cubicBezTo>
                  <a:pt x="878991" y="2526137"/>
                  <a:pt x="905161" y="2547689"/>
                  <a:pt x="931331" y="2569240"/>
                </a:cubicBezTo>
                <a:cubicBezTo>
                  <a:pt x="965197" y="2596949"/>
                  <a:pt x="999064" y="2623119"/>
                  <a:pt x="1032930" y="2650828"/>
                </a:cubicBezTo>
                <a:cubicBezTo>
                  <a:pt x="1039088" y="2655446"/>
                  <a:pt x="1045245" y="2661604"/>
                  <a:pt x="1051403" y="2666222"/>
                </a:cubicBezTo>
                <a:cubicBezTo>
                  <a:pt x="1057560" y="2670840"/>
                  <a:pt x="1063718" y="2676997"/>
                  <a:pt x="1069876" y="2681616"/>
                </a:cubicBezTo>
                <a:cubicBezTo>
                  <a:pt x="1251524" y="2834015"/>
                  <a:pt x="1417777" y="3000270"/>
                  <a:pt x="1487050" y="3218862"/>
                </a:cubicBezTo>
                <a:lnTo>
                  <a:pt x="1231511" y="3218862"/>
                </a:lnTo>
                <a:cubicBezTo>
                  <a:pt x="1223814" y="3200390"/>
                  <a:pt x="1214578" y="3181917"/>
                  <a:pt x="1203802" y="3163444"/>
                </a:cubicBezTo>
                <a:lnTo>
                  <a:pt x="440266" y="3163444"/>
                </a:lnTo>
                <a:cubicBezTo>
                  <a:pt x="426411" y="3184997"/>
                  <a:pt x="412556" y="3205008"/>
                  <a:pt x="401781" y="3226560"/>
                </a:cubicBezTo>
                <a:cubicBezTo>
                  <a:pt x="377151" y="3275820"/>
                  <a:pt x="361757" y="3326620"/>
                  <a:pt x="361757" y="3380498"/>
                </a:cubicBezTo>
                <a:cubicBezTo>
                  <a:pt x="361757" y="3391274"/>
                  <a:pt x="363296" y="3403590"/>
                  <a:pt x="363296" y="3414365"/>
                </a:cubicBezTo>
                <a:lnTo>
                  <a:pt x="880531" y="3414365"/>
                </a:lnTo>
                <a:lnTo>
                  <a:pt x="880531" y="3522122"/>
                </a:lnTo>
                <a:lnTo>
                  <a:pt x="377151" y="3522122"/>
                </a:lnTo>
                <a:cubicBezTo>
                  <a:pt x="386387" y="3562146"/>
                  <a:pt x="400241" y="3602170"/>
                  <a:pt x="415635" y="3642194"/>
                </a:cubicBezTo>
                <a:cubicBezTo>
                  <a:pt x="429490" y="3679140"/>
                  <a:pt x="447962" y="3714546"/>
                  <a:pt x="467974" y="3749952"/>
                </a:cubicBezTo>
                <a:cubicBezTo>
                  <a:pt x="472593" y="3756109"/>
                  <a:pt x="477211" y="3763806"/>
                  <a:pt x="481829" y="3771503"/>
                </a:cubicBezTo>
                <a:lnTo>
                  <a:pt x="1169936" y="3771503"/>
                </a:lnTo>
                <a:cubicBezTo>
                  <a:pt x="1174554" y="3765345"/>
                  <a:pt x="1179172" y="3757648"/>
                  <a:pt x="1183790" y="3749952"/>
                </a:cubicBezTo>
                <a:cubicBezTo>
                  <a:pt x="1191487" y="3736097"/>
                  <a:pt x="1199184" y="3723782"/>
                  <a:pt x="1206881" y="3709927"/>
                </a:cubicBezTo>
                <a:lnTo>
                  <a:pt x="1468577" y="3709927"/>
                </a:lnTo>
                <a:cubicBezTo>
                  <a:pt x="1380832" y="3928520"/>
                  <a:pt x="1196105" y="4113247"/>
                  <a:pt x="999064" y="4279501"/>
                </a:cubicBezTo>
                <a:cubicBezTo>
                  <a:pt x="992906" y="4284119"/>
                  <a:pt x="986749" y="4290277"/>
                  <a:pt x="980591" y="4294895"/>
                </a:cubicBezTo>
                <a:cubicBezTo>
                  <a:pt x="974433" y="4299513"/>
                  <a:pt x="968276" y="4305671"/>
                  <a:pt x="962118" y="4310289"/>
                </a:cubicBezTo>
                <a:cubicBezTo>
                  <a:pt x="911319" y="4351853"/>
                  <a:pt x="860519" y="4391876"/>
                  <a:pt x="811258" y="4431901"/>
                </a:cubicBezTo>
                <a:cubicBezTo>
                  <a:pt x="800483" y="4439598"/>
                  <a:pt x="791246" y="4447295"/>
                  <a:pt x="782010" y="4454992"/>
                </a:cubicBezTo>
                <a:cubicBezTo>
                  <a:pt x="774313" y="4459610"/>
                  <a:pt x="768155" y="4465767"/>
                  <a:pt x="761998" y="4470385"/>
                </a:cubicBezTo>
                <a:cubicBezTo>
                  <a:pt x="755840" y="4476543"/>
                  <a:pt x="749683" y="4481161"/>
                  <a:pt x="741986" y="4484240"/>
                </a:cubicBezTo>
                <a:cubicBezTo>
                  <a:pt x="637307" y="4570446"/>
                  <a:pt x="537247" y="4653573"/>
                  <a:pt x="454120" y="4738239"/>
                </a:cubicBezTo>
                <a:lnTo>
                  <a:pt x="1066797" y="4738239"/>
                </a:lnTo>
                <a:cubicBezTo>
                  <a:pt x="994445" y="4655112"/>
                  <a:pt x="908240" y="4571985"/>
                  <a:pt x="818955" y="4487319"/>
                </a:cubicBezTo>
                <a:cubicBezTo>
                  <a:pt x="828191" y="4481161"/>
                  <a:pt x="837428" y="4473464"/>
                  <a:pt x="846664" y="4465767"/>
                </a:cubicBezTo>
                <a:cubicBezTo>
                  <a:pt x="895925" y="4425743"/>
                  <a:pt x="946724" y="4384180"/>
                  <a:pt x="997524" y="4342616"/>
                </a:cubicBezTo>
                <a:cubicBezTo>
                  <a:pt x="1271535" y="4604312"/>
                  <a:pt x="1522456" y="4853693"/>
                  <a:pt x="1522456" y="5161572"/>
                </a:cubicBezTo>
                <a:cubicBezTo>
                  <a:pt x="1522456" y="5472529"/>
                  <a:pt x="1274614" y="5734225"/>
                  <a:pt x="992906" y="5980527"/>
                </a:cubicBezTo>
                <a:cubicBezTo>
                  <a:pt x="971355" y="5962054"/>
                  <a:pt x="949803" y="5945121"/>
                  <a:pt x="928252" y="5926648"/>
                </a:cubicBezTo>
                <a:cubicBezTo>
                  <a:pt x="891306" y="5895861"/>
                  <a:pt x="852822" y="5865073"/>
                  <a:pt x="815876" y="5834285"/>
                </a:cubicBezTo>
                <a:cubicBezTo>
                  <a:pt x="900543" y="5760394"/>
                  <a:pt x="980591" y="5684964"/>
                  <a:pt x="1051403" y="5609534"/>
                </a:cubicBezTo>
                <a:lnTo>
                  <a:pt x="494144" y="5609534"/>
                </a:lnTo>
                <a:cubicBezTo>
                  <a:pt x="568035" y="5684964"/>
                  <a:pt x="652701" y="5760394"/>
                  <a:pt x="740446" y="5834285"/>
                </a:cubicBezTo>
                <a:cubicBezTo>
                  <a:pt x="746604" y="5838903"/>
                  <a:pt x="752761" y="5845061"/>
                  <a:pt x="758919" y="5849679"/>
                </a:cubicBezTo>
                <a:cubicBezTo>
                  <a:pt x="765077" y="5854297"/>
                  <a:pt x="771234" y="5860455"/>
                  <a:pt x="777392" y="5865073"/>
                </a:cubicBezTo>
                <a:cubicBezTo>
                  <a:pt x="814337" y="5897400"/>
                  <a:pt x="852822" y="5929727"/>
                  <a:pt x="891306" y="5960515"/>
                </a:cubicBezTo>
                <a:cubicBezTo>
                  <a:pt x="912858" y="5977448"/>
                  <a:pt x="932870" y="5995921"/>
                  <a:pt x="954421" y="6012854"/>
                </a:cubicBezTo>
                <a:cubicBezTo>
                  <a:pt x="960579" y="6017472"/>
                  <a:pt x="966736" y="6023630"/>
                  <a:pt x="972894" y="6028248"/>
                </a:cubicBezTo>
                <a:cubicBezTo>
                  <a:pt x="979052" y="6032866"/>
                  <a:pt x="985209" y="6039023"/>
                  <a:pt x="991367" y="6043642"/>
                </a:cubicBezTo>
                <a:cubicBezTo>
                  <a:pt x="1291548" y="6294562"/>
                  <a:pt x="1571716" y="6554719"/>
                  <a:pt x="1571716" y="6853361"/>
                </a:cubicBezTo>
                <a:lnTo>
                  <a:pt x="1330032" y="6853361"/>
                </a:lnTo>
                <a:cubicBezTo>
                  <a:pt x="1330032" y="6640925"/>
                  <a:pt x="1080651" y="6414635"/>
                  <a:pt x="814337" y="6192962"/>
                </a:cubicBezTo>
                <a:cubicBezTo>
                  <a:pt x="808179" y="6188344"/>
                  <a:pt x="802022" y="6182187"/>
                  <a:pt x="795864" y="6177568"/>
                </a:cubicBezTo>
                <a:cubicBezTo>
                  <a:pt x="789707" y="6172950"/>
                  <a:pt x="783549" y="6166793"/>
                  <a:pt x="777392" y="6162175"/>
                </a:cubicBezTo>
                <a:cubicBezTo>
                  <a:pt x="760458" y="6148320"/>
                  <a:pt x="743525" y="6134466"/>
                  <a:pt x="726592" y="6120611"/>
                </a:cubicBezTo>
                <a:cubicBezTo>
                  <a:pt x="685028" y="6086745"/>
                  <a:pt x="641925" y="6051339"/>
                  <a:pt x="600362" y="6015933"/>
                </a:cubicBezTo>
                <a:cubicBezTo>
                  <a:pt x="594204" y="6011315"/>
                  <a:pt x="588047" y="6005157"/>
                  <a:pt x="581889" y="6000539"/>
                </a:cubicBezTo>
                <a:cubicBezTo>
                  <a:pt x="575732" y="5995921"/>
                  <a:pt x="569574" y="5989763"/>
                  <a:pt x="563417" y="5985145"/>
                </a:cubicBezTo>
                <a:cubicBezTo>
                  <a:pt x="264775" y="5731146"/>
                  <a:pt x="0" y="5464832"/>
                  <a:pt x="0" y="5147717"/>
                </a:cubicBezTo>
                <a:cubicBezTo>
                  <a:pt x="0" y="4818287"/>
                  <a:pt x="283248" y="4565828"/>
                  <a:pt x="581889" y="4322604"/>
                </a:cubicBezTo>
                <a:cubicBezTo>
                  <a:pt x="588047" y="4317986"/>
                  <a:pt x="594204" y="4311829"/>
                  <a:pt x="600362" y="4307210"/>
                </a:cubicBezTo>
                <a:cubicBezTo>
                  <a:pt x="606520" y="4302592"/>
                  <a:pt x="612677" y="4296435"/>
                  <a:pt x="618835" y="4291816"/>
                </a:cubicBezTo>
                <a:cubicBezTo>
                  <a:pt x="629610" y="4282580"/>
                  <a:pt x="640386" y="4274883"/>
                  <a:pt x="651162" y="4265647"/>
                </a:cubicBezTo>
                <a:cubicBezTo>
                  <a:pt x="700422" y="4227162"/>
                  <a:pt x="751222" y="4187138"/>
                  <a:pt x="798943" y="4147114"/>
                </a:cubicBezTo>
                <a:cubicBezTo>
                  <a:pt x="805101" y="4142496"/>
                  <a:pt x="811258" y="4136338"/>
                  <a:pt x="817416" y="4131720"/>
                </a:cubicBezTo>
                <a:cubicBezTo>
                  <a:pt x="823573" y="4127102"/>
                  <a:pt x="829731" y="4120944"/>
                  <a:pt x="835888" y="4116326"/>
                </a:cubicBezTo>
                <a:cubicBezTo>
                  <a:pt x="928252" y="4037817"/>
                  <a:pt x="1015997" y="3957769"/>
                  <a:pt x="1088348" y="3874642"/>
                </a:cubicBezTo>
                <a:lnTo>
                  <a:pt x="555720" y="3874642"/>
                </a:lnTo>
                <a:cubicBezTo>
                  <a:pt x="615756" y="3956230"/>
                  <a:pt x="688107" y="4036278"/>
                  <a:pt x="763537" y="4113247"/>
                </a:cubicBezTo>
                <a:cubicBezTo>
                  <a:pt x="714277" y="4153271"/>
                  <a:pt x="665016" y="4191756"/>
                  <a:pt x="615756" y="4231780"/>
                </a:cubicBezTo>
                <a:cubicBezTo>
                  <a:pt x="604980" y="4241017"/>
                  <a:pt x="594204" y="4248714"/>
                  <a:pt x="583429" y="4257950"/>
                </a:cubicBezTo>
                <a:cubicBezTo>
                  <a:pt x="338666" y="4008569"/>
                  <a:pt x="120073" y="3725321"/>
                  <a:pt x="120073" y="3374341"/>
                </a:cubicBezTo>
                <a:cubicBezTo>
                  <a:pt x="120073" y="3084935"/>
                  <a:pt x="360217" y="2881737"/>
                  <a:pt x="629610" y="2672379"/>
                </a:cubicBezTo>
                <a:cubicBezTo>
                  <a:pt x="665016" y="2701628"/>
                  <a:pt x="700422" y="2730876"/>
                  <a:pt x="735828" y="2758585"/>
                </a:cubicBezTo>
                <a:cubicBezTo>
                  <a:pt x="761998" y="2778598"/>
                  <a:pt x="786628" y="2798609"/>
                  <a:pt x="811258" y="2818621"/>
                </a:cubicBezTo>
                <a:cubicBezTo>
                  <a:pt x="708119" y="2898671"/>
                  <a:pt x="612677" y="2974099"/>
                  <a:pt x="535708" y="3049530"/>
                </a:cubicBezTo>
                <a:lnTo>
                  <a:pt x="1131451" y="3049530"/>
                </a:lnTo>
                <a:cubicBezTo>
                  <a:pt x="1065257" y="2971022"/>
                  <a:pt x="982130" y="2895591"/>
                  <a:pt x="891306" y="2820161"/>
                </a:cubicBezTo>
                <a:cubicBezTo>
                  <a:pt x="885149" y="2815543"/>
                  <a:pt x="878991" y="2809386"/>
                  <a:pt x="872834" y="2804767"/>
                </a:cubicBezTo>
                <a:cubicBezTo>
                  <a:pt x="865137" y="2800149"/>
                  <a:pt x="858979" y="2793992"/>
                  <a:pt x="852822" y="2789373"/>
                </a:cubicBezTo>
                <a:cubicBezTo>
                  <a:pt x="826652" y="2767821"/>
                  <a:pt x="800483" y="2746270"/>
                  <a:pt x="772774" y="2724719"/>
                </a:cubicBezTo>
                <a:cubicBezTo>
                  <a:pt x="738907" y="2698550"/>
                  <a:pt x="705040" y="2670840"/>
                  <a:pt x="671174" y="2643131"/>
                </a:cubicBezTo>
                <a:cubicBezTo>
                  <a:pt x="665016" y="2638513"/>
                  <a:pt x="658859" y="2632356"/>
                  <a:pt x="652701" y="2627737"/>
                </a:cubicBezTo>
                <a:cubicBezTo>
                  <a:pt x="646544" y="2623119"/>
                  <a:pt x="640386" y="2616962"/>
                  <a:pt x="634229" y="2612343"/>
                </a:cubicBezTo>
                <a:cubicBezTo>
                  <a:pt x="387926" y="2406065"/>
                  <a:pt x="153939" y="2161302"/>
                  <a:pt x="153939" y="1791849"/>
                </a:cubicBezTo>
                <a:cubicBezTo>
                  <a:pt x="153939" y="1513220"/>
                  <a:pt x="380229" y="1236130"/>
                  <a:pt x="634229" y="943646"/>
                </a:cubicBezTo>
                <a:cubicBezTo>
                  <a:pt x="638847" y="937488"/>
                  <a:pt x="643465" y="931331"/>
                  <a:pt x="649622" y="925173"/>
                </a:cubicBezTo>
                <a:cubicBezTo>
                  <a:pt x="654241" y="919015"/>
                  <a:pt x="658859" y="912858"/>
                  <a:pt x="665016" y="906700"/>
                </a:cubicBezTo>
                <a:cubicBezTo>
                  <a:pt x="675792" y="895925"/>
                  <a:pt x="685028" y="885149"/>
                  <a:pt x="695804" y="872834"/>
                </a:cubicBezTo>
                <a:cubicBezTo>
                  <a:pt x="735828" y="828191"/>
                  <a:pt x="775852" y="782010"/>
                  <a:pt x="815876" y="735828"/>
                </a:cubicBezTo>
                <a:cubicBezTo>
                  <a:pt x="820495" y="729671"/>
                  <a:pt x="826652" y="723513"/>
                  <a:pt x="831270" y="717355"/>
                </a:cubicBezTo>
                <a:cubicBezTo>
                  <a:pt x="835888" y="711198"/>
                  <a:pt x="842046" y="705040"/>
                  <a:pt x="846664" y="698883"/>
                </a:cubicBezTo>
                <a:cubicBezTo>
                  <a:pt x="943646" y="584968"/>
                  <a:pt x="1037548" y="469514"/>
                  <a:pt x="1114518" y="350981"/>
                </a:cubicBezTo>
                <a:cubicBezTo>
                  <a:pt x="1182251" y="246303"/>
                  <a:pt x="1220736" y="123151"/>
                  <a:pt x="1231511" y="0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D6F4-996C-4143-8832-56B071227105}"/>
              </a:ext>
            </a:extLst>
          </p:cNvPr>
          <p:cNvSpPr txBox="1"/>
          <p:nvPr/>
        </p:nvSpPr>
        <p:spPr>
          <a:xfrm>
            <a:off x="76973" y="50475"/>
            <a:ext cx="5072061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Testes Laboratoriais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306924-43DA-4425-9822-FC33B6697BAA}"/>
              </a:ext>
            </a:extLst>
          </p:cNvPr>
          <p:cNvGrpSpPr/>
          <p:nvPr/>
        </p:nvGrpSpPr>
        <p:grpSpPr>
          <a:xfrm>
            <a:off x="8000363" y="332769"/>
            <a:ext cx="4058577" cy="1363957"/>
            <a:chOff x="6485792" y="1355206"/>
            <a:chExt cx="1923961" cy="136395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1B7197-7221-422C-B87B-D7B1F8CC0F5A}"/>
                </a:ext>
              </a:extLst>
            </p:cNvPr>
            <p:cNvSpPr txBox="1"/>
            <p:nvPr/>
          </p:nvSpPr>
          <p:spPr>
            <a:xfrm>
              <a:off x="6485792" y="1765056"/>
              <a:ext cx="1923961" cy="95410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contagem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sanguínea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completa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permite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perceber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 se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existem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anomalias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características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das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imunodeficiências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como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o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baixo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número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leucócitos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0AEAE-E33C-48E2-A1F1-505419DAE161}"/>
                </a:ext>
              </a:extLst>
            </p:cNvPr>
            <p:cNvSpPr txBox="1"/>
            <p:nvPr/>
          </p:nvSpPr>
          <p:spPr>
            <a:xfrm>
              <a:off x="6485792" y="1355206"/>
              <a:ext cx="1923961" cy="400110"/>
            </a:xfrm>
            <a:prstGeom prst="rect">
              <a:avLst/>
            </a:prstGeom>
            <a:noFill/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E8B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Análises</a:t>
              </a:r>
              <a:r>
                <a:rPr kumimoji="0" lang="en-US" altLang="ko-KR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FE8B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E8B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ao</a:t>
              </a:r>
              <a:r>
                <a:rPr kumimoji="0" lang="en-US" altLang="ko-KR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FE8B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E8B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sangue</a:t>
              </a:r>
              <a:endParaRPr kumimoji="0" lang="ko-KR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E8B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12EB6E-7F5B-4918-85B3-E5A88BAF0480}"/>
              </a:ext>
            </a:extLst>
          </p:cNvPr>
          <p:cNvGrpSpPr/>
          <p:nvPr/>
        </p:nvGrpSpPr>
        <p:grpSpPr>
          <a:xfrm>
            <a:off x="7986296" y="2116873"/>
            <a:ext cx="3833466" cy="1134446"/>
            <a:chOff x="6485792" y="1355206"/>
            <a:chExt cx="1923961" cy="113444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C5B8AE-4B24-4C04-9B54-ED2F7C0D62A7}"/>
                </a:ext>
              </a:extLst>
            </p:cNvPr>
            <p:cNvSpPr txBox="1"/>
            <p:nvPr/>
          </p:nvSpPr>
          <p:spPr>
            <a:xfrm>
              <a:off x="6485792" y="1750988"/>
              <a:ext cx="1923961" cy="73866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Podem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ser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realizados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se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houver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a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suspeita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de que é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uma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imunodeficiência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ao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nível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dos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leucócitos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T.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CE3297-0360-4639-A4F3-8116B3A46520}"/>
                </a:ext>
              </a:extLst>
            </p:cNvPr>
            <p:cNvSpPr txBox="1"/>
            <p:nvPr/>
          </p:nvSpPr>
          <p:spPr>
            <a:xfrm>
              <a:off x="6485792" y="1355206"/>
              <a:ext cx="1923961" cy="400110"/>
            </a:xfrm>
            <a:prstGeom prst="rect">
              <a:avLst/>
            </a:prstGeom>
            <a:noFill/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FE8B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Testes de </a:t>
              </a:r>
              <a:r>
                <a:rPr kumimoji="0" lang="en-US" altLang="ko-KR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E8B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pele</a:t>
              </a:r>
              <a:endParaRPr kumimoji="0" lang="ko-KR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E8B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26FCA5-D20E-4A3B-A480-DED6001929D3}"/>
              </a:ext>
            </a:extLst>
          </p:cNvPr>
          <p:cNvGrpSpPr/>
          <p:nvPr/>
        </p:nvGrpSpPr>
        <p:grpSpPr>
          <a:xfrm>
            <a:off x="7986296" y="3699957"/>
            <a:ext cx="4058576" cy="1134446"/>
            <a:chOff x="6485792" y="1355206"/>
            <a:chExt cx="1923961" cy="113444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5E0D78-473F-43FD-B256-A97E65A5714E}"/>
                </a:ext>
              </a:extLst>
            </p:cNvPr>
            <p:cNvSpPr txBox="1"/>
            <p:nvPr/>
          </p:nvSpPr>
          <p:spPr>
            <a:xfrm>
              <a:off x="6485792" y="1750988"/>
              <a:ext cx="1923961" cy="738664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Ajuda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a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identificar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com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precisão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qual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a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imunodeficiência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que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está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a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provocar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determinados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sintomas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49BB8E-DB43-4DED-825F-55DD31F934F3}"/>
                </a:ext>
              </a:extLst>
            </p:cNvPr>
            <p:cNvSpPr txBox="1"/>
            <p:nvPr/>
          </p:nvSpPr>
          <p:spPr>
            <a:xfrm>
              <a:off x="6485792" y="1355206"/>
              <a:ext cx="1923961" cy="400110"/>
            </a:xfrm>
            <a:prstGeom prst="rect">
              <a:avLst/>
            </a:prstGeom>
            <a:noFill/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E8B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Biopsia</a:t>
              </a:r>
              <a:endParaRPr kumimoji="0" lang="ko-KR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E8B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BEF586-652A-4C34-B4B6-5B575ABC60F2}"/>
              </a:ext>
            </a:extLst>
          </p:cNvPr>
          <p:cNvGrpSpPr/>
          <p:nvPr/>
        </p:nvGrpSpPr>
        <p:grpSpPr>
          <a:xfrm>
            <a:off x="8009898" y="5235702"/>
            <a:ext cx="3833466" cy="1401922"/>
            <a:chOff x="6495245" y="1361327"/>
            <a:chExt cx="1923961" cy="1401922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8772FE-54BE-45C8-9A0E-81EA57F30C01}"/>
                </a:ext>
              </a:extLst>
            </p:cNvPr>
            <p:cNvSpPr txBox="1"/>
            <p:nvPr/>
          </p:nvSpPr>
          <p:spPr>
            <a:xfrm>
              <a:off x="6495245" y="1809142"/>
              <a:ext cx="1923961" cy="95410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Identificam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o gene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mutado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que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está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a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provocar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a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mutação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. É de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elevada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importância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em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casos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imunodeficiência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congénita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C7E11E-5BB4-4D0F-95D7-E1AA447A8F47}"/>
                </a:ext>
              </a:extLst>
            </p:cNvPr>
            <p:cNvSpPr txBox="1"/>
            <p:nvPr/>
          </p:nvSpPr>
          <p:spPr>
            <a:xfrm>
              <a:off x="6495245" y="1361327"/>
              <a:ext cx="1923961" cy="400110"/>
            </a:xfrm>
            <a:prstGeom prst="rect">
              <a:avLst/>
            </a:prstGeom>
            <a:noFill/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FE8B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Testes </a:t>
              </a:r>
              <a:r>
                <a:rPr kumimoji="0" lang="en-US" altLang="ko-KR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E8B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genéticos</a:t>
              </a:r>
              <a:endParaRPr kumimoji="0" lang="ko-KR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E8B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C37057A-7228-4C46-B8A3-AE62AFCD743C}"/>
              </a:ext>
            </a:extLst>
          </p:cNvPr>
          <p:cNvSpPr/>
          <p:nvPr/>
        </p:nvSpPr>
        <p:spPr>
          <a:xfrm rot="1823044">
            <a:off x="2815676" y="3294645"/>
            <a:ext cx="893702" cy="557062"/>
          </a:xfrm>
          <a:custGeom>
            <a:avLst/>
            <a:gdLst>
              <a:gd name="connsiteX0" fmla="*/ 372710 w 677331"/>
              <a:gd name="connsiteY0" fmla="*/ 26347 h 523392"/>
              <a:gd name="connsiteX1" fmla="*/ 414273 w 677331"/>
              <a:gd name="connsiteY1" fmla="*/ 180286 h 523392"/>
              <a:gd name="connsiteX2" fmla="*/ 417352 w 677331"/>
              <a:gd name="connsiteY2" fmla="*/ 214153 h 523392"/>
              <a:gd name="connsiteX3" fmla="*/ 18650 w 677331"/>
              <a:gd name="connsiteY3" fmla="*/ 214153 h 523392"/>
              <a:gd name="connsiteX4" fmla="*/ 18650 w 677331"/>
              <a:gd name="connsiteY4" fmla="*/ 321910 h 523392"/>
              <a:gd name="connsiteX5" fmla="*/ 411194 w 677331"/>
              <a:gd name="connsiteY5" fmla="*/ 321910 h 523392"/>
              <a:gd name="connsiteX6" fmla="*/ 377328 w 677331"/>
              <a:gd name="connsiteY6" fmla="*/ 441982 h 523392"/>
              <a:gd name="connsiteX7" fmla="*/ 345001 w 677331"/>
              <a:gd name="connsiteY7" fmla="*/ 511255 h 523392"/>
              <a:gd name="connsiteX8" fmla="*/ 606697 w 677331"/>
              <a:gd name="connsiteY8" fmla="*/ 511255 h 523392"/>
              <a:gd name="connsiteX9" fmla="*/ 660575 w 677331"/>
              <a:gd name="connsiteY9" fmla="*/ 241862 h 523392"/>
              <a:gd name="connsiteX10" fmla="*/ 626709 w 677331"/>
              <a:gd name="connsiteY10" fmla="*/ 18650 h 523392"/>
              <a:gd name="connsiteX11" fmla="*/ 371170 w 677331"/>
              <a:gd name="connsiteY11" fmla="*/ 18650 h 523392"/>
              <a:gd name="connsiteX12" fmla="*/ 372710 w 677331"/>
              <a:gd name="connsiteY12" fmla="*/ 26347 h 52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7331" h="523392">
                <a:moveTo>
                  <a:pt x="372710" y="26347"/>
                </a:moveTo>
                <a:cubicBezTo>
                  <a:pt x="394261" y="74068"/>
                  <a:pt x="408116" y="126408"/>
                  <a:pt x="414273" y="180286"/>
                </a:cubicBezTo>
                <a:cubicBezTo>
                  <a:pt x="415813" y="191062"/>
                  <a:pt x="415813" y="201837"/>
                  <a:pt x="417352" y="214153"/>
                </a:cubicBezTo>
                <a:lnTo>
                  <a:pt x="18650" y="214153"/>
                </a:lnTo>
                <a:lnTo>
                  <a:pt x="18650" y="321910"/>
                </a:lnTo>
                <a:lnTo>
                  <a:pt x="411194" y="321910"/>
                </a:lnTo>
                <a:cubicBezTo>
                  <a:pt x="405037" y="363473"/>
                  <a:pt x="392722" y="403497"/>
                  <a:pt x="377328" y="441982"/>
                </a:cubicBezTo>
                <a:cubicBezTo>
                  <a:pt x="368092" y="465073"/>
                  <a:pt x="357316" y="488164"/>
                  <a:pt x="345001" y="511255"/>
                </a:cubicBezTo>
                <a:lnTo>
                  <a:pt x="606697" y="511255"/>
                </a:lnTo>
                <a:cubicBezTo>
                  <a:pt x="640563" y="426588"/>
                  <a:pt x="660575" y="337304"/>
                  <a:pt x="660575" y="241862"/>
                </a:cubicBezTo>
                <a:cubicBezTo>
                  <a:pt x="660575" y="161813"/>
                  <a:pt x="648260" y="87923"/>
                  <a:pt x="626709" y="18650"/>
                </a:cubicBezTo>
                <a:lnTo>
                  <a:pt x="371170" y="18650"/>
                </a:lnTo>
                <a:cubicBezTo>
                  <a:pt x="371170" y="21729"/>
                  <a:pt x="371170" y="23269"/>
                  <a:pt x="372710" y="26347"/>
                </a:cubicBezTo>
                <a:close/>
              </a:path>
            </a:pathLst>
          </a:custGeom>
          <a:solidFill>
            <a:schemeClr val="accent5"/>
          </a:solidFill>
          <a:ln w="153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9" name="Graphic 24">
            <a:extLst>
              <a:ext uri="{FF2B5EF4-FFF2-40B4-BE49-F238E27FC236}">
                <a16:creationId xmlns:a16="http://schemas.microsoft.com/office/drawing/2014/main" id="{F186A5C4-C75B-4F0D-834C-21DA283C4B18}"/>
              </a:ext>
            </a:extLst>
          </p:cNvPr>
          <p:cNvSpPr/>
          <p:nvPr/>
        </p:nvSpPr>
        <p:spPr>
          <a:xfrm rot="3082378">
            <a:off x="3054076" y="4366333"/>
            <a:ext cx="2318571" cy="325247"/>
          </a:xfrm>
          <a:custGeom>
            <a:avLst/>
            <a:gdLst>
              <a:gd name="connsiteX0" fmla="*/ 5542481 w 5610225"/>
              <a:gd name="connsiteY0" fmla="*/ 213836 h 600075"/>
              <a:gd name="connsiteX1" fmla="*/ 5387224 w 5610225"/>
              <a:gd name="connsiteY1" fmla="*/ 185261 h 600075"/>
              <a:gd name="connsiteX2" fmla="*/ 5331027 w 5610225"/>
              <a:gd name="connsiteY2" fmla="*/ 180499 h 600075"/>
              <a:gd name="connsiteX3" fmla="*/ 4551881 w 5610225"/>
              <a:gd name="connsiteY3" fmla="*/ 159544 h 600075"/>
              <a:gd name="connsiteX4" fmla="*/ 3977524 w 5610225"/>
              <a:gd name="connsiteY4" fmla="*/ 109061 h 600075"/>
              <a:gd name="connsiteX5" fmla="*/ 3723206 w 5610225"/>
              <a:gd name="connsiteY5" fmla="*/ 78581 h 600075"/>
              <a:gd name="connsiteX6" fmla="*/ 3308869 w 5610225"/>
              <a:gd name="connsiteY6" fmla="*/ 28099 h 600075"/>
              <a:gd name="connsiteX7" fmla="*/ 3281246 w 5610225"/>
              <a:gd name="connsiteY7" fmla="*/ 26194 h 600075"/>
              <a:gd name="connsiteX8" fmla="*/ 2932631 w 5610225"/>
              <a:gd name="connsiteY8" fmla="*/ 21431 h 600075"/>
              <a:gd name="connsiteX9" fmla="*/ 2608781 w 5610225"/>
              <a:gd name="connsiteY9" fmla="*/ 16669 h 600075"/>
              <a:gd name="connsiteX10" fmla="*/ 2148724 w 5610225"/>
              <a:gd name="connsiteY10" fmla="*/ 47149 h 600075"/>
              <a:gd name="connsiteX11" fmla="*/ 1731529 w 5610225"/>
              <a:gd name="connsiteY11" fmla="*/ 87154 h 600075"/>
              <a:gd name="connsiteX12" fmla="*/ 1131454 w 5610225"/>
              <a:gd name="connsiteY12" fmla="*/ 83344 h 600075"/>
              <a:gd name="connsiteX13" fmla="*/ 1108594 w 5610225"/>
              <a:gd name="connsiteY13" fmla="*/ 81439 h 600075"/>
              <a:gd name="connsiteX14" fmla="*/ 736166 w 5610225"/>
              <a:gd name="connsiteY14" fmla="*/ 19526 h 600075"/>
              <a:gd name="connsiteX15" fmla="*/ 672349 w 5610225"/>
              <a:gd name="connsiteY15" fmla="*/ 7144 h 600075"/>
              <a:gd name="connsiteX16" fmla="*/ 637106 w 5610225"/>
              <a:gd name="connsiteY16" fmla="*/ 10001 h 600075"/>
              <a:gd name="connsiteX17" fmla="*/ 565669 w 5610225"/>
              <a:gd name="connsiteY17" fmla="*/ 40481 h 600075"/>
              <a:gd name="connsiteX18" fmla="*/ 17981 w 5610225"/>
              <a:gd name="connsiteY18" fmla="*/ 524351 h 600075"/>
              <a:gd name="connsiteX19" fmla="*/ 46556 w 5610225"/>
              <a:gd name="connsiteY19" fmla="*/ 584359 h 600075"/>
              <a:gd name="connsiteX20" fmla="*/ 563764 w 5610225"/>
              <a:gd name="connsiteY20" fmla="*/ 260509 h 600075"/>
              <a:gd name="connsiteX21" fmla="*/ 1199081 w 5610225"/>
              <a:gd name="connsiteY21" fmla="*/ 200501 h 600075"/>
              <a:gd name="connsiteX22" fmla="*/ 2132531 w 5610225"/>
              <a:gd name="connsiteY22" fmla="*/ 314801 h 600075"/>
              <a:gd name="connsiteX23" fmla="*/ 3040264 w 5610225"/>
              <a:gd name="connsiteY23" fmla="*/ 431959 h 600075"/>
              <a:gd name="connsiteX24" fmla="*/ 3913706 w 5610225"/>
              <a:gd name="connsiteY24" fmla="*/ 439579 h 600075"/>
              <a:gd name="connsiteX25" fmla="*/ 4101349 w 5610225"/>
              <a:gd name="connsiteY25" fmla="*/ 434816 h 600075"/>
              <a:gd name="connsiteX26" fmla="*/ 5504381 w 5610225"/>
              <a:gd name="connsiteY26" fmla="*/ 599599 h 600075"/>
              <a:gd name="connsiteX27" fmla="*/ 5606299 w 5610225"/>
              <a:gd name="connsiteY27" fmla="*/ 402431 h 600075"/>
              <a:gd name="connsiteX28" fmla="*/ 5542481 w 5610225"/>
              <a:gd name="connsiteY28" fmla="*/ 213836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10225" h="600075">
                <a:moveTo>
                  <a:pt x="5542481" y="213836"/>
                </a:moveTo>
                <a:lnTo>
                  <a:pt x="5387224" y="185261"/>
                </a:lnTo>
                <a:cubicBezTo>
                  <a:pt x="5383414" y="184309"/>
                  <a:pt x="5334836" y="180499"/>
                  <a:pt x="5331027" y="180499"/>
                </a:cubicBezTo>
                <a:lnTo>
                  <a:pt x="4551881" y="159544"/>
                </a:lnTo>
                <a:lnTo>
                  <a:pt x="3977524" y="109061"/>
                </a:lnTo>
                <a:lnTo>
                  <a:pt x="3723206" y="78581"/>
                </a:lnTo>
                <a:lnTo>
                  <a:pt x="3308869" y="28099"/>
                </a:lnTo>
                <a:cubicBezTo>
                  <a:pt x="3300296" y="27146"/>
                  <a:pt x="3290771" y="26194"/>
                  <a:pt x="3281246" y="26194"/>
                </a:cubicBezTo>
                <a:lnTo>
                  <a:pt x="2932631" y="21431"/>
                </a:lnTo>
                <a:lnTo>
                  <a:pt x="2608781" y="16669"/>
                </a:lnTo>
                <a:lnTo>
                  <a:pt x="2148724" y="47149"/>
                </a:lnTo>
                <a:lnTo>
                  <a:pt x="1731529" y="87154"/>
                </a:lnTo>
                <a:lnTo>
                  <a:pt x="1131454" y="83344"/>
                </a:lnTo>
                <a:cubicBezTo>
                  <a:pt x="1123834" y="83344"/>
                  <a:pt x="1116214" y="82391"/>
                  <a:pt x="1108594" y="81439"/>
                </a:cubicBezTo>
                <a:lnTo>
                  <a:pt x="736166" y="19526"/>
                </a:lnTo>
                <a:lnTo>
                  <a:pt x="672349" y="7144"/>
                </a:lnTo>
                <a:lnTo>
                  <a:pt x="637106" y="10001"/>
                </a:lnTo>
                <a:cubicBezTo>
                  <a:pt x="610436" y="11906"/>
                  <a:pt x="585671" y="22384"/>
                  <a:pt x="565669" y="40481"/>
                </a:cubicBezTo>
                <a:lnTo>
                  <a:pt x="17981" y="524351"/>
                </a:lnTo>
                <a:cubicBezTo>
                  <a:pt x="17981" y="524351"/>
                  <a:pt x="-20119" y="578644"/>
                  <a:pt x="46556" y="584359"/>
                </a:cubicBezTo>
                <a:lnTo>
                  <a:pt x="563764" y="260509"/>
                </a:lnTo>
                <a:cubicBezTo>
                  <a:pt x="563764" y="260509"/>
                  <a:pt x="684731" y="133826"/>
                  <a:pt x="1199081" y="200501"/>
                </a:cubicBezTo>
                <a:lnTo>
                  <a:pt x="2132531" y="314801"/>
                </a:lnTo>
                <a:cubicBezTo>
                  <a:pt x="2132531" y="314801"/>
                  <a:pt x="2558299" y="388144"/>
                  <a:pt x="3040264" y="431959"/>
                </a:cubicBezTo>
                <a:cubicBezTo>
                  <a:pt x="3040264" y="431959"/>
                  <a:pt x="3474604" y="446246"/>
                  <a:pt x="3913706" y="439579"/>
                </a:cubicBezTo>
                <a:cubicBezTo>
                  <a:pt x="3976571" y="438626"/>
                  <a:pt x="4039436" y="436721"/>
                  <a:pt x="4101349" y="434816"/>
                </a:cubicBezTo>
                <a:cubicBezTo>
                  <a:pt x="4101349" y="434816"/>
                  <a:pt x="4993841" y="508159"/>
                  <a:pt x="5504381" y="599599"/>
                </a:cubicBezTo>
                <a:cubicBezTo>
                  <a:pt x="5504381" y="599599"/>
                  <a:pt x="5596774" y="549116"/>
                  <a:pt x="5606299" y="402431"/>
                </a:cubicBezTo>
                <a:cubicBezTo>
                  <a:pt x="5606299" y="404336"/>
                  <a:pt x="5612966" y="223361"/>
                  <a:pt x="5542481" y="2138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A14005-1D28-4A69-9482-DD9976B757BF}"/>
              </a:ext>
            </a:extLst>
          </p:cNvPr>
          <p:cNvGrpSpPr/>
          <p:nvPr/>
        </p:nvGrpSpPr>
        <p:grpSpPr>
          <a:xfrm>
            <a:off x="5062197" y="203352"/>
            <a:ext cx="2995778" cy="6468035"/>
            <a:chOff x="5154949" y="2108811"/>
            <a:chExt cx="1887664" cy="4409924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11073036-2EEB-4E42-8490-D0EF739A3896}"/>
                </a:ext>
              </a:extLst>
            </p:cNvPr>
            <p:cNvSpPr/>
            <p:nvPr/>
          </p:nvSpPr>
          <p:spPr>
            <a:xfrm rot="19800000" flipH="1">
              <a:off x="5154949" y="5441001"/>
              <a:ext cx="1258611" cy="1077734"/>
            </a:xfrm>
            <a:prstGeom prst="hexagon">
              <a:avLst>
                <a:gd name="adj" fmla="val 29690"/>
                <a:gd name="vf" fmla="val 11547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468F0CAE-7567-4D31-8E50-776EC2092DB9}"/>
                </a:ext>
              </a:extLst>
            </p:cNvPr>
            <p:cNvSpPr/>
            <p:nvPr/>
          </p:nvSpPr>
          <p:spPr>
            <a:xfrm rot="19800000" flipH="1">
              <a:off x="5784002" y="2108811"/>
              <a:ext cx="1258611" cy="1077734"/>
            </a:xfrm>
            <a:prstGeom prst="hexagon">
              <a:avLst>
                <a:gd name="adj" fmla="val 29690"/>
                <a:gd name="vf" fmla="val 11547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EC305FC1-1E9E-485E-8E2A-65C3317CA6D6}"/>
                </a:ext>
              </a:extLst>
            </p:cNvPr>
            <p:cNvSpPr/>
            <p:nvPr/>
          </p:nvSpPr>
          <p:spPr>
            <a:xfrm rot="19800000" flipH="1">
              <a:off x="5154949" y="3219542"/>
              <a:ext cx="1258611" cy="1077734"/>
            </a:xfrm>
            <a:prstGeom prst="hexagon">
              <a:avLst>
                <a:gd name="adj" fmla="val 29690"/>
                <a:gd name="vf" fmla="val 11547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8F200804-F4AA-481E-B724-3E5DBB96340B}"/>
                </a:ext>
              </a:extLst>
            </p:cNvPr>
            <p:cNvSpPr/>
            <p:nvPr/>
          </p:nvSpPr>
          <p:spPr>
            <a:xfrm rot="19800000" flipH="1">
              <a:off x="5784002" y="4330272"/>
              <a:ext cx="1258611" cy="1077734"/>
            </a:xfrm>
            <a:prstGeom prst="hexagon">
              <a:avLst>
                <a:gd name="adj" fmla="val 29690"/>
                <a:gd name="vf" fmla="val 11547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DC5581-F0E5-481F-B32B-E200480C7F80}"/>
                </a:ext>
              </a:extLst>
            </p:cNvPr>
            <p:cNvSpPr txBox="1"/>
            <p:nvPr/>
          </p:nvSpPr>
          <p:spPr>
            <a:xfrm>
              <a:off x="5881655" y="2322420"/>
              <a:ext cx="1075869" cy="65051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Análises Sangue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E369A1-9111-4C2B-83FE-2F5227F31BAE}"/>
                </a:ext>
              </a:extLst>
            </p:cNvPr>
            <p:cNvSpPr txBox="1"/>
            <p:nvPr/>
          </p:nvSpPr>
          <p:spPr>
            <a:xfrm>
              <a:off x="5303793" y="3400154"/>
              <a:ext cx="976063" cy="73445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Testes Pele</a:t>
              </a:r>
              <a:endPara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9A1FCA-D100-4D0C-96CF-5EE4150B53F1}"/>
                </a:ext>
              </a:extLst>
            </p:cNvPr>
            <p:cNvSpPr txBox="1"/>
            <p:nvPr/>
          </p:nvSpPr>
          <p:spPr>
            <a:xfrm>
              <a:off x="5877626" y="4667849"/>
              <a:ext cx="1071361" cy="39870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Biopsia</a:t>
              </a:r>
              <a:endPara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F8EA4B-B89B-4C6F-B2F8-79957B943220}"/>
                </a:ext>
              </a:extLst>
            </p:cNvPr>
            <p:cNvSpPr txBox="1"/>
            <p:nvPr/>
          </p:nvSpPr>
          <p:spPr>
            <a:xfrm>
              <a:off x="5173894" y="5696576"/>
              <a:ext cx="1220715" cy="56657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Testes </a:t>
              </a: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genéticos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100" y="516652"/>
            <a:ext cx="1551301" cy="9541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596" y="2167554"/>
            <a:ext cx="1385956" cy="971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100" y="3825110"/>
            <a:ext cx="1551301" cy="890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245" y="5422548"/>
            <a:ext cx="1431443" cy="9469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6202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6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  <p:bldP spid="30" grpId="0" animBg="1"/>
      <p:bldP spid="2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: Top Corners Rounded 246">
            <a:extLst>
              <a:ext uri="{FF2B5EF4-FFF2-40B4-BE49-F238E27FC236}">
                <a16:creationId xmlns:a16="http://schemas.microsoft.com/office/drawing/2014/main" id="{2573B5BF-096F-4A66-B0B5-F31C42151791}"/>
              </a:ext>
            </a:extLst>
          </p:cNvPr>
          <p:cNvSpPr/>
          <p:nvPr/>
        </p:nvSpPr>
        <p:spPr>
          <a:xfrm rot="5400000">
            <a:off x="7402183" y="-531694"/>
            <a:ext cx="1646881" cy="7932457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208337" y="2866483"/>
            <a:ext cx="698366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05. Prevenção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2BB8104-3530-4C06-BCFE-83494F3D2F7E}"/>
              </a:ext>
            </a:extLst>
          </p:cNvPr>
          <p:cNvGrpSpPr/>
          <p:nvPr/>
        </p:nvGrpSpPr>
        <p:grpSpPr>
          <a:xfrm rot="7523209">
            <a:off x="5711085" y="1465946"/>
            <a:ext cx="769829" cy="815241"/>
            <a:chOff x="4121211" y="1005238"/>
            <a:chExt cx="1696343" cy="1796411"/>
          </a:xfrm>
          <a:solidFill>
            <a:schemeClr val="accent2"/>
          </a:solidFill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551FEA2-AE32-4ADC-A559-2DEC1FA8D1BC}"/>
                </a:ext>
              </a:extLst>
            </p:cNvPr>
            <p:cNvSpPr/>
            <p:nvPr/>
          </p:nvSpPr>
          <p:spPr>
            <a:xfrm rot="2613694">
              <a:off x="5367631" y="1259674"/>
              <a:ext cx="65631" cy="54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79412D0-1765-42E4-A9C8-E9C1D7AF3F36}"/>
                </a:ext>
              </a:extLst>
            </p:cNvPr>
            <p:cNvSpPr/>
            <p:nvPr/>
          </p:nvSpPr>
          <p:spPr>
            <a:xfrm>
              <a:off x="5132704" y="1776958"/>
              <a:ext cx="99918" cy="5215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1D1CCAE-095A-408C-99CE-9A45BFEC0064}"/>
                </a:ext>
              </a:extLst>
            </p:cNvPr>
            <p:cNvSpPr/>
            <p:nvPr/>
          </p:nvSpPr>
          <p:spPr>
            <a:xfrm>
              <a:off x="4763010" y="1958882"/>
              <a:ext cx="842767" cy="84276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2FCAB7B8-5492-43CA-8D58-F7C3BC731C0B}"/>
                </a:ext>
              </a:extLst>
            </p:cNvPr>
            <p:cNvSpPr/>
            <p:nvPr/>
          </p:nvSpPr>
          <p:spPr>
            <a:xfrm>
              <a:off x="5344107" y="1086848"/>
              <a:ext cx="473447" cy="47344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9A080DE-98B8-47D7-966E-2794E5245C4F}"/>
                </a:ext>
              </a:extLst>
            </p:cNvPr>
            <p:cNvSpPr/>
            <p:nvPr/>
          </p:nvSpPr>
          <p:spPr>
            <a:xfrm rot="18000269" flipH="1">
              <a:off x="4709115" y="1170501"/>
              <a:ext cx="106964" cy="7500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1ED0273-4623-4B75-A8AE-249606E896AF}"/>
                </a:ext>
              </a:extLst>
            </p:cNvPr>
            <p:cNvSpPr/>
            <p:nvPr/>
          </p:nvSpPr>
          <p:spPr>
            <a:xfrm flipH="1">
              <a:off x="4121211" y="1005238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745DE2-CCDD-4A4B-BE13-72BBF1D8EBA0}"/>
                </a:ext>
              </a:extLst>
            </p:cNvPr>
            <p:cNvSpPr/>
            <p:nvPr/>
          </p:nvSpPr>
          <p:spPr>
            <a:xfrm>
              <a:off x="4860364" y="1440904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B85A96ED-2CA9-490F-ABC6-96360ACCF017}"/>
              </a:ext>
            </a:extLst>
          </p:cNvPr>
          <p:cNvGrpSpPr/>
          <p:nvPr/>
        </p:nvGrpSpPr>
        <p:grpSpPr>
          <a:xfrm>
            <a:off x="1005149" y="1226175"/>
            <a:ext cx="4202976" cy="5037168"/>
            <a:chOff x="1005149" y="1226175"/>
            <a:chExt cx="4202976" cy="50371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D5B865-0674-4DF5-A9D5-5EE33A5323FF}"/>
                </a:ext>
              </a:extLst>
            </p:cNvPr>
            <p:cNvGrpSpPr/>
            <p:nvPr/>
          </p:nvGrpSpPr>
          <p:grpSpPr>
            <a:xfrm>
              <a:off x="2193664" y="2470136"/>
              <a:ext cx="1710429" cy="1738057"/>
              <a:chOff x="4288042" y="2256809"/>
              <a:chExt cx="2952665" cy="3000359"/>
            </a:xfrm>
            <a:solidFill>
              <a:schemeClr val="accent2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2C7CFFB-4D44-4F90-8F37-307E0C162BCB}"/>
                  </a:ext>
                </a:extLst>
              </p:cNvPr>
              <p:cNvSpPr/>
              <p:nvPr/>
            </p:nvSpPr>
            <p:spPr>
              <a:xfrm>
                <a:off x="4392101" y="2382547"/>
                <a:ext cx="1560880" cy="1777670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ADAC6C0-8C1B-485D-9D2C-3692EC31DF32}"/>
                  </a:ext>
                </a:extLst>
              </p:cNvPr>
              <p:cNvSpPr/>
              <p:nvPr/>
            </p:nvSpPr>
            <p:spPr>
              <a:xfrm>
                <a:off x="4868287" y="2290747"/>
                <a:ext cx="607009" cy="607009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2D97C58-F5CD-4C07-ACE5-7278540B54E2}"/>
                  </a:ext>
                </a:extLst>
              </p:cNvPr>
              <p:cNvSpPr/>
              <p:nvPr/>
            </p:nvSpPr>
            <p:spPr>
              <a:xfrm>
                <a:off x="5445695" y="3297396"/>
                <a:ext cx="607009" cy="607009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9718C1B-F9B9-4825-ACD8-60632F90FCD4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9FB9EDD-08EB-4138-9CFC-F35679CCEFC9}"/>
                  </a:ext>
                </a:extLst>
              </p:cNvPr>
              <p:cNvSpPr/>
              <p:nvPr/>
            </p:nvSpPr>
            <p:spPr>
              <a:xfrm>
                <a:off x="4288042" y="3301732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6EC2FD3-930E-4580-B5C3-37B50E0345F6}"/>
                  </a:ext>
                </a:extLst>
              </p:cNvPr>
              <p:cNvSpPr/>
              <p:nvPr/>
            </p:nvSpPr>
            <p:spPr>
              <a:xfrm>
                <a:off x="4288042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5788733-AA04-47CB-A221-3A63786B991B}"/>
                  </a:ext>
                </a:extLst>
              </p:cNvPr>
              <p:cNvSpPr/>
              <p:nvPr/>
            </p:nvSpPr>
            <p:spPr>
              <a:xfrm>
                <a:off x="5554090" y="2382547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10449 w 1560880"/>
                  <a:gd name="connsiteY5" fmla="*/ 1444304 h 1734311"/>
                  <a:gd name="connsiteX6" fmla="*/ 789601 w 1560880"/>
                  <a:gd name="connsiteY6" fmla="*/ 1622071 h 1734311"/>
                  <a:gd name="connsiteX7" fmla="*/ 468754 w 1560880"/>
                  <a:gd name="connsiteY7" fmla="*/ 1435632 h 1734311"/>
                  <a:gd name="connsiteX8" fmla="*/ 147906 w 1560880"/>
                  <a:gd name="connsiteY8" fmla="*/ 1249194 h 1734311"/>
                  <a:gd name="connsiteX9" fmla="*/ 147906 w 1560880"/>
                  <a:gd name="connsiteY9" fmla="*/ 880653 h 1734311"/>
                  <a:gd name="connsiteX10" fmla="*/ 147906 w 1560880"/>
                  <a:gd name="connsiteY10" fmla="*/ 512112 h 1734311"/>
                  <a:gd name="connsiteX11" fmla="*/ 468754 w 1560880"/>
                  <a:gd name="connsiteY11" fmla="*/ 325673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22071"/>
                    </a:lnTo>
                    <a:lnTo>
                      <a:pt x="468754" y="1435632"/>
                    </a:lnTo>
                    <a:lnTo>
                      <a:pt x="147906" y="1249194"/>
                    </a:lnTo>
                    <a:lnTo>
                      <a:pt x="147906" y="880653"/>
                    </a:lnTo>
                    <a:lnTo>
                      <a:pt x="147906" y="512112"/>
                    </a:lnTo>
                    <a:lnTo>
                      <a:pt x="468754" y="325673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124ADEC-0B66-48CA-BA21-2DA77E6108BF}"/>
                  </a:ext>
                </a:extLst>
              </p:cNvPr>
              <p:cNvSpPr/>
              <p:nvPr/>
            </p:nvSpPr>
            <p:spPr>
              <a:xfrm>
                <a:off x="6057040" y="225680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134031B-288E-40C4-9F1A-D9A9D52CAE95}"/>
                  </a:ext>
                </a:extLst>
              </p:cNvPr>
              <p:cNvSpPr/>
              <p:nvPr/>
            </p:nvSpPr>
            <p:spPr>
              <a:xfrm>
                <a:off x="6612019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C3A804A-B945-4041-992C-BEC47E746A4F}"/>
                  </a:ext>
                </a:extLst>
              </p:cNvPr>
              <p:cNvSpPr/>
              <p:nvPr/>
            </p:nvSpPr>
            <p:spPr>
              <a:xfrm>
                <a:off x="6633698" y="326271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D442069-CA1B-407A-B677-835913C09748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46D758D-7472-4928-A975-D98C50EEA8C1}"/>
                  </a:ext>
                </a:extLst>
              </p:cNvPr>
              <p:cNvSpPr/>
              <p:nvPr/>
            </p:nvSpPr>
            <p:spPr>
              <a:xfrm>
                <a:off x="5437023" y="261234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E82409E-C831-4160-AD18-9EB9F832AD03}"/>
                  </a:ext>
                </a:extLst>
              </p:cNvPr>
              <p:cNvSpPr/>
              <p:nvPr/>
            </p:nvSpPr>
            <p:spPr>
              <a:xfrm>
                <a:off x="4973095" y="3392783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06113 w 1560880"/>
                  <a:gd name="connsiteY5" fmla="*/ 1439968 h 1734311"/>
                  <a:gd name="connsiteX6" fmla="*/ 785266 w 1560880"/>
                  <a:gd name="connsiteY6" fmla="*/ 1626407 h 1734311"/>
                  <a:gd name="connsiteX7" fmla="*/ 468754 w 1560880"/>
                  <a:gd name="connsiteY7" fmla="*/ 1439968 h 1734311"/>
                  <a:gd name="connsiteX8" fmla="*/ 147906 w 1560880"/>
                  <a:gd name="connsiteY8" fmla="*/ 1253530 h 1734311"/>
                  <a:gd name="connsiteX9" fmla="*/ 147906 w 1560880"/>
                  <a:gd name="connsiteY9" fmla="*/ 884989 h 1734311"/>
                  <a:gd name="connsiteX10" fmla="*/ 147906 w 1560880"/>
                  <a:gd name="connsiteY10" fmla="*/ 516447 h 1734311"/>
                  <a:gd name="connsiteX11" fmla="*/ 468754 w 1560880"/>
                  <a:gd name="connsiteY11" fmla="*/ 330009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06113" y="1439968"/>
                    </a:lnTo>
                    <a:lnTo>
                      <a:pt x="785266" y="1626407"/>
                    </a:lnTo>
                    <a:lnTo>
                      <a:pt x="468754" y="1439968"/>
                    </a:lnTo>
                    <a:lnTo>
                      <a:pt x="147906" y="1253530"/>
                    </a:lnTo>
                    <a:lnTo>
                      <a:pt x="147906" y="884989"/>
                    </a:lnTo>
                    <a:lnTo>
                      <a:pt x="147906" y="516447"/>
                    </a:lnTo>
                    <a:lnTo>
                      <a:pt x="468754" y="330009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739FEB-8EC0-484C-9A38-44F5B32947BF}"/>
                  </a:ext>
                </a:extLst>
              </p:cNvPr>
              <p:cNvSpPr/>
              <p:nvPr/>
            </p:nvSpPr>
            <p:spPr>
              <a:xfrm>
                <a:off x="5450031" y="465015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15C419D-7DA6-4C70-910E-F6ABC0F89EA1}"/>
                  </a:ext>
                </a:extLst>
              </p:cNvPr>
              <p:cNvSpPr/>
              <p:nvPr/>
            </p:nvSpPr>
            <p:spPr>
              <a:xfrm>
                <a:off x="5437023" y="328005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6E39EE6-B05C-4595-8BDA-B75A83C2768D}"/>
                  </a:ext>
                </a:extLst>
              </p:cNvPr>
              <p:cNvSpPr/>
              <p:nvPr/>
            </p:nvSpPr>
            <p:spPr>
              <a:xfrm>
                <a:off x="6026689" y="3626915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7B5EBA4-D3E5-473B-BCB4-52CC4073D221}"/>
                  </a:ext>
                </a:extLst>
              </p:cNvPr>
              <p:cNvSpPr/>
              <p:nvPr/>
            </p:nvSpPr>
            <p:spPr>
              <a:xfrm>
                <a:off x="6013682" y="432064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F278AC-B57F-41D3-95A9-9E2A8FB0D4BE}"/>
                  </a:ext>
                </a:extLst>
              </p:cNvPr>
              <p:cNvSpPr/>
              <p:nvPr/>
            </p:nvSpPr>
            <p:spPr>
              <a:xfrm>
                <a:off x="4869036" y="4298961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74175AC-2668-47C9-81F9-CA93BB64BF0F}"/>
                  </a:ext>
                </a:extLst>
              </p:cNvPr>
              <p:cNvSpPr/>
              <p:nvPr/>
            </p:nvSpPr>
            <p:spPr>
              <a:xfrm>
                <a:off x="4860365" y="361390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4752A8-E927-4180-8469-529410C741E1}"/>
                </a:ext>
              </a:extLst>
            </p:cNvPr>
            <p:cNvGrpSpPr/>
            <p:nvPr/>
          </p:nvGrpSpPr>
          <p:grpSpPr>
            <a:xfrm rot="19653185">
              <a:off x="3603047" y="1621327"/>
              <a:ext cx="878032" cy="929827"/>
              <a:chOff x="4121211" y="1005238"/>
              <a:chExt cx="1696343" cy="1796411"/>
            </a:xfrm>
            <a:solidFill>
              <a:schemeClr val="accent2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8CAFD7C-2658-4D7F-A9C8-6C26F79E3088}"/>
                  </a:ext>
                </a:extLst>
              </p:cNvPr>
              <p:cNvSpPr/>
              <p:nvPr/>
            </p:nvSpPr>
            <p:spPr>
              <a:xfrm rot="2613694">
                <a:off x="5367631" y="1259674"/>
                <a:ext cx="65631" cy="54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AE1D37-329C-42D4-987D-F4BC9885DDA4}"/>
                  </a:ext>
                </a:extLst>
              </p:cNvPr>
              <p:cNvSpPr/>
              <p:nvPr/>
            </p:nvSpPr>
            <p:spPr>
              <a:xfrm>
                <a:off x="5132704" y="1776958"/>
                <a:ext cx="99918" cy="5215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5E73F49-421A-4CDE-96F6-83F3854E66F5}"/>
                  </a:ext>
                </a:extLst>
              </p:cNvPr>
              <p:cNvSpPr/>
              <p:nvPr/>
            </p:nvSpPr>
            <p:spPr>
              <a:xfrm>
                <a:off x="4763010" y="1958882"/>
                <a:ext cx="842767" cy="84276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63F31F3-C515-4043-8C65-C796719ACCAB}"/>
                  </a:ext>
                </a:extLst>
              </p:cNvPr>
              <p:cNvSpPr/>
              <p:nvPr/>
            </p:nvSpPr>
            <p:spPr>
              <a:xfrm>
                <a:off x="5344107" y="1086848"/>
                <a:ext cx="473447" cy="47344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BCBCA99-DA6A-427E-B68B-502392C3EC63}"/>
                  </a:ext>
                </a:extLst>
              </p:cNvPr>
              <p:cNvSpPr/>
              <p:nvPr/>
            </p:nvSpPr>
            <p:spPr>
              <a:xfrm rot="18000269" flipH="1">
                <a:off x="4709115" y="1170501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A7FFF7-C8D3-4FE4-9AE3-5AD9B1D35CF8}"/>
                  </a:ext>
                </a:extLst>
              </p:cNvPr>
              <p:cNvSpPr/>
              <p:nvPr/>
            </p:nvSpPr>
            <p:spPr>
              <a:xfrm flipH="1">
                <a:off x="4121211" y="100523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1099D54-CEBD-4ECC-AE6E-A55D40DB62E2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93DFB35-5687-4649-AA38-F1753B516DF8}"/>
                </a:ext>
              </a:extLst>
            </p:cNvPr>
            <p:cNvGrpSpPr/>
            <p:nvPr/>
          </p:nvGrpSpPr>
          <p:grpSpPr>
            <a:xfrm rot="3638152">
              <a:off x="911272" y="2746735"/>
              <a:ext cx="1815715" cy="1627961"/>
              <a:chOff x="7643465" y="1330780"/>
              <a:chExt cx="2350271" cy="2107241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C21BCB9-8979-4278-A46B-27986D2ADF70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D46A7A-8360-499E-86A6-F8D7AF65467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C6B14454-3D6E-4274-A824-59CC2FDA593E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E52BFDFD-EBF8-49F8-8B25-8088FB8CA7F3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4703EFEE-81B2-4CEB-9920-7A49211EC349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4884DC0-1F10-46CD-A47D-A61C9F34A5FA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BF7F295-27F7-4C7D-BF72-F2056DF57FD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A7B3EE1-6695-41AB-9EF1-70A2E96D19CB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BDED3FF-8FA6-429A-AC97-B393BAEA6DE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FBA4F4D-CCE7-4B67-9BAC-F382CB02AFE3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7A4925D-E05B-435A-B2C1-3D5BBAB47C20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5CFF91C-DE9A-49C7-B0CA-4D92ED818F06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AE4C223E-CED1-44DE-846D-DC0FF4BE5C35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D1C87586-77AC-4B1D-9A64-6026281123A8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F6071574-88E6-44E0-AB34-4BEC3B63D91C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61AC6C1-EC4D-4338-A180-E5B42D5E0DF2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451FA78-F2AB-4F1F-B782-C0C6DBB8C2A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8EAB1A13-B289-4DB3-9134-9266539918FE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6384CD85-6048-4DF7-86A3-B49DF84D35A6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146D8B7-BEF2-4BB1-A47E-BE57A63400D0}"/>
                </a:ext>
              </a:extLst>
            </p:cNvPr>
            <p:cNvGrpSpPr/>
            <p:nvPr/>
          </p:nvGrpSpPr>
          <p:grpSpPr>
            <a:xfrm rot="10800000">
              <a:off x="1822888" y="1226175"/>
              <a:ext cx="1815715" cy="1627961"/>
              <a:chOff x="7643465" y="1330780"/>
              <a:chExt cx="2350271" cy="2107241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65120756-24CF-44E7-BEE6-E74F279427A5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0EACE0B1-04B6-4DD3-8210-FE3301B9D53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B2FC14E9-CA28-4140-886E-AF921F01ED0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19AAD93-0B90-444E-B8D6-7F358B86718E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5E0F09B1-8A3C-433A-BFBA-48F2C2174BE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59C877E5-4DA5-4608-9FC9-D676F7F4632F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D56AC1C-415F-4E7F-B5BE-04594E8B5A77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261A207-EADB-4333-AF7E-B6B916D1F89D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E33D489C-A52A-4C63-8E90-C4521689882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0468316-3F6A-4529-BE27-D001924EA3F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850B667-7FB9-4E48-AF20-9977D5904C25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7BB8482-5B02-4696-B2C7-4E58DE11FC00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10B83C8C-8D85-4062-B523-77E8099C7CA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D2B6517-F68D-44E6-9EBD-711203EE9DC6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A518C9F-0F8C-48A1-B6D4-B356DA756AB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2E94665C-D3F0-42F3-8FA9-F0C5975352EC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7F9D3CD0-26F8-4F69-847A-E26131CE6587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9E7D4F80-7ACE-4C00-9B2D-D4A8B977DFB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46D452A5-9B8E-4154-8C93-FC58B62877EB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46B83B2-5C12-4B4B-918D-E04093E24C87}"/>
                </a:ext>
              </a:extLst>
            </p:cNvPr>
            <p:cNvGrpSpPr/>
            <p:nvPr/>
          </p:nvGrpSpPr>
          <p:grpSpPr>
            <a:xfrm rot="10800000" flipV="1">
              <a:off x="2144331" y="3858068"/>
              <a:ext cx="1815715" cy="1627961"/>
              <a:chOff x="7643465" y="1330780"/>
              <a:chExt cx="2350271" cy="2107241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E3879A5-C7A2-47B3-9270-381AD7805C1F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DF682B80-7179-49B6-9DCF-073A955F9536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8B4FA6AA-D9F7-45D7-8345-402BCB2C326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96FB9221-B912-44B0-8024-C88CC43D891F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4B82ABEB-E2A4-4DBF-8681-613ED83E03C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4A76CF88-88C7-47AF-A92B-734EDB27DBF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0706FD65-696F-4B8C-BDB2-CBFC95FEBD2D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583C68B-0DB3-4840-B3A5-EAA1AF0B80C9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43DDAD7F-6AD2-4D69-9A88-E16CC08A37FC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4314214-2FD1-4404-ABD9-67196AE99EB9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7B8329FB-E31E-474B-9E73-0A1BD454C758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FC41A55B-4DDF-4BB9-92EE-FDB20593390D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93BCCF3-3FB0-40D8-81B0-3DE69F80D8B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48B4E1DE-3733-4096-8BEF-D8E2648E2B59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7F2C765-68CB-4F16-A71A-AD319AFC5F6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438B556-6FD3-467A-B7C3-325D3DFC20FF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F85162B-A061-45E7-8836-55CD784D7A7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606169E1-10C9-4C82-A350-E0463B5A020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E33F71F4-4E08-40FE-9270-A3062A017715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C3F096DD-7825-434F-A4D1-385F9F1488A7}"/>
                </a:ext>
              </a:extLst>
            </p:cNvPr>
            <p:cNvGrpSpPr/>
            <p:nvPr/>
          </p:nvGrpSpPr>
          <p:grpSpPr>
            <a:xfrm rot="5400000" flipV="1">
              <a:off x="3486287" y="4541505"/>
              <a:ext cx="1815715" cy="1627961"/>
              <a:chOff x="7643465" y="1330780"/>
              <a:chExt cx="2350271" cy="2107241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EE44208C-7F67-4936-93D5-FE37C681F801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99D9F374-F220-4425-8161-6069960B4AE1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C9D4D044-6C93-4D31-8630-95080C61622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F8EA9FF3-266D-419E-A430-8E0A602D56E9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3E67EF11-02DD-4E76-A70F-FD12A56F785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B1FAE0B2-0BA3-4A78-89F2-1AE0CB8B8EA1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4CF51128-B74F-4C4F-8706-DF7919A56A4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21BDFC87-1F68-4099-ACC5-7CB791D34036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F3116CFF-0FE6-4D97-9EEF-D084794DBBD5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4F6E80B0-F022-4075-89DA-35839E1B2764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688BFF9-3E59-43C0-85F4-856A4B1A3DC4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1A3B172-E1FF-41EC-B762-9145BF36A301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62B118C-59A8-482D-95BE-A3224DA6204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40A2C3D-81A0-4DFA-B348-424EB3F6233C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CF308D9A-6505-46F2-BC85-00C924B6151F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31A250-F614-44F6-B808-D91D64AED38E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C92D00D8-8E8E-4C05-90A4-76A9E8A136BB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73254FA2-A76E-4F75-B40A-1ADF31B9A2BC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1BD635CA-ECB2-4062-B70C-69B49835A8E9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9994E081-6D25-42BE-9DB7-953898268218}"/>
                </a:ext>
              </a:extLst>
            </p:cNvPr>
            <p:cNvGrpSpPr/>
            <p:nvPr/>
          </p:nvGrpSpPr>
          <p:grpSpPr>
            <a:xfrm>
              <a:off x="1257348" y="4876976"/>
              <a:ext cx="826550" cy="358906"/>
              <a:chOff x="7658774" y="5514706"/>
              <a:chExt cx="826550" cy="358906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AF5332A-F6AC-4D78-81C7-015493DD6CF3}"/>
                  </a:ext>
                </a:extLst>
              </p:cNvPr>
              <p:cNvSpPr/>
              <p:nvPr/>
            </p:nvSpPr>
            <p:spPr>
              <a:xfrm rot="16053454" flipH="1">
                <a:off x="8032513" y="5501122"/>
                <a:ext cx="60369" cy="4233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211C318-8ADC-425B-B7E9-52A7ADADECD0}"/>
                  </a:ext>
                </a:extLst>
              </p:cNvPr>
              <p:cNvSpPr/>
              <p:nvPr/>
            </p:nvSpPr>
            <p:spPr>
              <a:xfrm rot="19653185" flipH="1">
                <a:off x="7658774" y="553102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5D89F6BC-10DD-4661-ABD0-CA33FBAB6AEA}"/>
                  </a:ext>
                </a:extLst>
              </p:cNvPr>
              <p:cNvSpPr/>
              <p:nvPr/>
            </p:nvSpPr>
            <p:spPr>
              <a:xfrm rot="19653185">
                <a:off x="8142737" y="551470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CD49419-1FBA-4904-8511-898767175567}"/>
              </a:ext>
            </a:extLst>
          </p:cNvPr>
          <p:cNvGrpSpPr/>
          <p:nvPr/>
        </p:nvGrpSpPr>
        <p:grpSpPr>
          <a:xfrm rot="18886007">
            <a:off x="10704044" y="609266"/>
            <a:ext cx="826550" cy="358906"/>
            <a:chOff x="7658774" y="5514706"/>
            <a:chExt cx="826550" cy="358906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28D52B3F-D7AC-4719-8AA6-BAC791D68925}"/>
                </a:ext>
              </a:extLst>
            </p:cNvPr>
            <p:cNvSpPr/>
            <p:nvPr/>
          </p:nvSpPr>
          <p:spPr>
            <a:xfrm rot="16053454" flipH="1">
              <a:off x="8032513" y="5501122"/>
              <a:ext cx="60369" cy="4233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64C1050-19DF-4900-A6A1-2B16E38FDF74}"/>
                </a:ext>
              </a:extLst>
            </p:cNvPr>
            <p:cNvSpPr/>
            <p:nvPr/>
          </p:nvSpPr>
          <p:spPr>
            <a:xfrm rot="19653185" flipH="1">
              <a:off x="7658774" y="553102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EA928F47-830A-4304-89F7-A0548551A715}"/>
                </a:ext>
              </a:extLst>
            </p:cNvPr>
            <p:cNvSpPr/>
            <p:nvPr/>
          </p:nvSpPr>
          <p:spPr>
            <a:xfrm rot="19653185">
              <a:off x="8142737" y="551470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40BAB07A-8DA2-4835-B4A5-DC9D9EA2B0E7}"/>
              </a:ext>
            </a:extLst>
          </p:cNvPr>
          <p:cNvGrpSpPr/>
          <p:nvPr/>
        </p:nvGrpSpPr>
        <p:grpSpPr>
          <a:xfrm rot="5400000" flipV="1">
            <a:off x="10368581" y="5508922"/>
            <a:ext cx="1274057" cy="1142313"/>
            <a:chOff x="7643465" y="1330780"/>
            <a:chExt cx="2350271" cy="2107241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AD139328-267D-4BD1-8727-D691163C4B8D}"/>
                </a:ext>
              </a:extLst>
            </p:cNvPr>
            <p:cNvGrpSpPr/>
            <p:nvPr/>
          </p:nvGrpSpPr>
          <p:grpSpPr>
            <a:xfrm rot="14189974" flipH="1">
              <a:off x="7820788" y="2761873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A955226-0EAF-48EB-A81A-5D6255E40A9B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CE700F0F-337D-46D8-95C8-2C6C137C4F7D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F5B6871-A72A-4B96-9435-E5F602D831BF}"/>
                </a:ext>
              </a:extLst>
            </p:cNvPr>
            <p:cNvGrpSpPr/>
            <p:nvPr/>
          </p:nvGrpSpPr>
          <p:grpSpPr>
            <a:xfrm>
              <a:off x="8590072" y="1330780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C3D12746-E34B-4869-8B8F-A38D7DCCFC50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7AC616C-5DCB-42A1-92FB-C67522FC7463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3920EFD-3B96-4BA7-A914-0534BAB0F123}"/>
                </a:ext>
              </a:extLst>
            </p:cNvPr>
            <p:cNvSpPr/>
            <p:nvPr/>
          </p:nvSpPr>
          <p:spPr>
            <a:xfrm>
              <a:off x="8243473" y="2027766"/>
              <a:ext cx="1155334" cy="1315798"/>
            </a:xfrm>
            <a:custGeom>
              <a:avLst/>
              <a:gdLst>
                <a:gd name="connsiteX0" fmla="*/ 789601 w 1560880"/>
                <a:gd name="connsiteY0" fmla="*/ 147906 h 1777669"/>
                <a:gd name="connsiteX1" fmla="*/ 1110449 w 1560880"/>
                <a:gd name="connsiteY1" fmla="*/ 334345 h 1777669"/>
                <a:gd name="connsiteX2" fmla="*/ 1431297 w 1560880"/>
                <a:gd name="connsiteY2" fmla="*/ 520783 h 1777669"/>
                <a:gd name="connsiteX3" fmla="*/ 1431297 w 1560880"/>
                <a:gd name="connsiteY3" fmla="*/ 889324 h 1777669"/>
                <a:gd name="connsiteX4" fmla="*/ 1431297 w 1560880"/>
                <a:gd name="connsiteY4" fmla="*/ 1257866 h 1777669"/>
                <a:gd name="connsiteX5" fmla="*/ 1110449 w 1560880"/>
                <a:gd name="connsiteY5" fmla="*/ 1444304 h 1777669"/>
                <a:gd name="connsiteX6" fmla="*/ 789601 w 1560880"/>
                <a:gd name="connsiteY6" fmla="*/ 1630743 h 1777669"/>
                <a:gd name="connsiteX7" fmla="*/ 468754 w 1560880"/>
                <a:gd name="connsiteY7" fmla="*/ 1444304 h 1777669"/>
                <a:gd name="connsiteX8" fmla="*/ 147906 w 1560880"/>
                <a:gd name="connsiteY8" fmla="*/ 1257866 h 1777669"/>
                <a:gd name="connsiteX9" fmla="*/ 147906 w 1560880"/>
                <a:gd name="connsiteY9" fmla="*/ 889324 h 1777669"/>
                <a:gd name="connsiteX10" fmla="*/ 147906 w 1560880"/>
                <a:gd name="connsiteY10" fmla="*/ 520783 h 1777669"/>
                <a:gd name="connsiteX11" fmla="*/ 468754 w 1560880"/>
                <a:gd name="connsiteY11" fmla="*/ 334345 h 1777669"/>
                <a:gd name="connsiteX12" fmla="*/ 789601 w 1560880"/>
                <a:gd name="connsiteY12" fmla="*/ 147906 h 1777669"/>
                <a:gd name="connsiteX13" fmla="*/ 789601 w 1560880"/>
                <a:gd name="connsiteY13" fmla="*/ 147906 h 1777669"/>
                <a:gd name="connsiteX14" fmla="*/ 789601 w 1560880"/>
                <a:gd name="connsiteY14" fmla="*/ 277979 h 1777669"/>
                <a:gd name="connsiteX15" fmla="*/ 264972 w 1560880"/>
                <a:gd name="connsiteY15" fmla="*/ 581484 h 1777669"/>
                <a:gd name="connsiteX16" fmla="*/ 264972 w 1560880"/>
                <a:gd name="connsiteY16" fmla="*/ 1188493 h 1777669"/>
                <a:gd name="connsiteX17" fmla="*/ 789601 w 1560880"/>
                <a:gd name="connsiteY17" fmla="*/ 1491998 h 1777669"/>
                <a:gd name="connsiteX18" fmla="*/ 1314231 w 1560880"/>
                <a:gd name="connsiteY18" fmla="*/ 1188493 h 1777669"/>
                <a:gd name="connsiteX19" fmla="*/ 1314231 w 1560880"/>
                <a:gd name="connsiteY19" fmla="*/ 581484 h 1777669"/>
                <a:gd name="connsiteX20" fmla="*/ 789601 w 1560880"/>
                <a:gd name="connsiteY20" fmla="*/ 277979 h 177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0880" h="1777669">
                  <a:moveTo>
                    <a:pt x="789601" y="147906"/>
                  </a:moveTo>
                  <a:lnTo>
                    <a:pt x="1110449" y="334345"/>
                  </a:lnTo>
                  <a:lnTo>
                    <a:pt x="1431297" y="520783"/>
                  </a:lnTo>
                  <a:lnTo>
                    <a:pt x="1431297" y="889324"/>
                  </a:lnTo>
                  <a:lnTo>
                    <a:pt x="1431297" y="1257866"/>
                  </a:lnTo>
                  <a:lnTo>
                    <a:pt x="1110449" y="1444304"/>
                  </a:lnTo>
                  <a:lnTo>
                    <a:pt x="789601" y="1630743"/>
                  </a:lnTo>
                  <a:lnTo>
                    <a:pt x="468754" y="1444304"/>
                  </a:lnTo>
                  <a:lnTo>
                    <a:pt x="147906" y="1257866"/>
                  </a:lnTo>
                  <a:lnTo>
                    <a:pt x="147906" y="889324"/>
                  </a:lnTo>
                  <a:lnTo>
                    <a:pt x="147906" y="520783"/>
                  </a:lnTo>
                  <a:lnTo>
                    <a:pt x="468754" y="334345"/>
                  </a:lnTo>
                  <a:lnTo>
                    <a:pt x="789601" y="147906"/>
                  </a:lnTo>
                  <a:lnTo>
                    <a:pt x="789601" y="147906"/>
                  </a:lnTo>
                  <a:close/>
                  <a:moveTo>
                    <a:pt x="789601" y="277979"/>
                  </a:moveTo>
                  <a:lnTo>
                    <a:pt x="264972" y="581484"/>
                  </a:lnTo>
                  <a:lnTo>
                    <a:pt x="264972" y="1188493"/>
                  </a:lnTo>
                  <a:lnTo>
                    <a:pt x="789601" y="1491998"/>
                  </a:lnTo>
                  <a:lnTo>
                    <a:pt x="1314231" y="1188493"/>
                  </a:lnTo>
                  <a:lnTo>
                    <a:pt x="1314231" y="581484"/>
                  </a:lnTo>
                  <a:lnTo>
                    <a:pt x="789601" y="277979"/>
                  </a:ln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97A904F-345D-426B-B70A-970D33DAFCD9}"/>
                </a:ext>
              </a:extLst>
            </p:cNvPr>
            <p:cNvSpPr/>
            <p:nvPr/>
          </p:nvSpPr>
          <p:spPr>
            <a:xfrm>
              <a:off x="8595937" y="1959818"/>
              <a:ext cx="449297" cy="449297"/>
            </a:xfrm>
            <a:custGeom>
              <a:avLst/>
              <a:gdLst>
                <a:gd name="connsiteX0" fmla="*/ 486846 w 607009"/>
                <a:gd name="connsiteY0" fmla="*/ 317351 h 607009"/>
                <a:gd name="connsiteX1" fmla="*/ 318150 w 607009"/>
                <a:gd name="connsiteY1" fmla="*/ 486846 h 607009"/>
                <a:gd name="connsiteX2" fmla="*/ 148655 w 607009"/>
                <a:gd name="connsiteY2" fmla="*/ 318150 h 607009"/>
                <a:gd name="connsiteX3" fmla="*/ 317351 w 607009"/>
                <a:gd name="connsiteY3" fmla="*/ 148655 h 607009"/>
                <a:gd name="connsiteX4" fmla="*/ 486846 w 607009"/>
                <a:gd name="connsiteY4" fmla="*/ 317351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486846" y="317351"/>
                  </a:moveTo>
                  <a:cubicBezTo>
                    <a:pt x="487066" y="410740"/>
                    <a:pt x="411538" y="486625"/>
                    <a:pt x="318150" y="486846"/>
                  </a:cubicBezTo>
                  <a:cubicBezTo>
                    <a:pt x="224761" y="487066"/>
                    <a:pt x="148875" y="411538"/>
                    <a:pt x="148655" y="318150"/>
                  </a:cubicBezTo>
                  <a:cubicBezTo>
                    <a:pt x="148434" y="224761"/>
                    <a:pt x="223962" y="148875"/>
                    <a:pt x="317351" y="148655"/>
                  </a:cubicBezTo>
                  <a:cubicBezTo>
                    <a:pt x="410740" y="148434"/>
                    <a:pt x="486625" y="223962"/>
                    <a:pt x="486846" y="317351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70A1FF1-6EA2-486D-8EA9-2AD93BB43C9B}"/>
                </a:ext>
              </a:extLst>
            </p:cNvPr>
            <p:cNvSpPr/>
            <p:nvPr/>
          </p:nvSpPr>
          <p:spPr>
            <a:xfrm>
              <a:off x="9023323" y="2704920"/>
              <a:ext cx="449297" cy="449297"/>
            </a:xfrm>
            <a:custGeom>
              <a:avLst/>
              <a:gdLst>
                <a:gd name="connsiteX0" fmla="*/ 308330 w 607009"/>
                <a:gd name="connsiteY0" fmla="*/ 468754 h 607009"/>
                <a:gd name="connsiteX1" fmla="*/ 468754 w 607009"/>
                <a:gd name="connsiteY1" fmla="*/ 308330 h 607009"/>
                <a:gd name="connsiteX2" fmla="*/ 308330 w 607009"/>
                <a:gd name="connsiteY2" fmla="*/ 147906 h 607009"/>
                <a:gd name="connsiteX3" fmla="*/ 147906 w 607009"/>
                <a:gd name="connsiteY3" fmla="*/ 308330 h 607009"/>
                <a:gd name="connsiteX4" fmla="*/ 308330 w 607009"/>
                <a:gd name="connsiteY4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08330" y="468754"/>
                  </a:moveTo>
                  <a:cubicBezTo>
                    <a:pt x="395045" y="468754"/>
                    <a:pt x="468754" y="395045"/>
                    <a:pt x="468754" y="308330"/>
                  </a:cubicBezTo>
                  <a:cubicBezTo>
                    <a:pt x="468754" y="221614"/>
                    <a:pt x="395045" y="147906"/>
                    <a:pt x="308330" y="147906"/>
                  </a:cubicBezTo>
                  <a:cubicBezTo>
                    <a:pt x="221614" y="147906"/>
                    <a:pt x="147906" y="221614"/>
                    <a:pt x="147906" y="308330"/>
                  </a:cubicBezTo>
                  <a:cubicBezTo>
                    <a:pt x="147906" y="395045"/>
                    <a:pt x="221614" y="468754"/>
                    <a:pt x="308330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A8CBA7F-5596-474C-87AF-C042F11824B9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9D2D0E2-189C-4353-9655-67943D717D95}"/>
                </a:ext>
              </a:extLst>
            </p:cNvPr>
            <p:cNvSpPr/>
            <p:nvPr/>
          </p:nvSpPr>
          <p:spPr>
            <a:xfrm>
              <a:off x="8166450" y="2708130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8E77B67-5F25-48C2-986C-C525D123755D}"/>
                </a:ext>
              </a:extLst>
            </p:cNvPr>
            <p:cNvSpPr/>
            <p:nvPr/>
          </p:nvSpPr>
          <p:spPr>
            <a:xfrm>
              <a:off x="8166450" y="2204275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5950"/>
                    <a:pt x="147906" y="317001"/>
                  </a:cubicBezTo>
                  <a:cubicBezTo>
                    <a:pt x="147906" y="412389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06A0E4A-FAE5-4268-A75D-A440AD688CE8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E65C2624-6606-43F5-BB5A-995C3A071E0E}"/>
                </a:ext>
              </a:extLst>
            </p:cNvPr>
            <p:cNvSpPr/>
            <p:nvPr/>
          </p:nvSpPr>
          <p:spPr>
            <a:xfrm>
              <a:off x="9016905" y="2197857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53E28B02-F608-42B7-80FB-31F626DCAF97}"/>
                </a:ext>
              </a:extLst>
            </p:cNvPr>
            <p:cNvSpPr/>
            <p:nvPr/>
          </p:nvSpPr>
          <p:spPr>
            <a:xfrm>
              <a:off x="9016905" y="2692083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646BEA4-1CA6-4697-83AD-DEC1CC88A9E8}"/>
                </a:ext>
              </a:extLst>
            </p:cNvPr>
            <p:cNvSpPr/>
            <p:nvPr/>
          </p:nvSpPr>
          <p:spPr>
            <a:xfrm>
              <a:off x="8590073" y="2939196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4AD3D0BF-C30A-4FBC-883E-40CD17A775AC}"/>
                </a:ext>
              </a:extLst>
            </p:cNvPr>
            <p:cNvGrpSpPr/>
            <p:nvPr/>
          </p:nvGrpSpPr>
          <p:grpSpPr>
            <a:xfrm rot="7661305" flipH="1">
              <a:off x="9367116" y="2811401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D97CB95-4784-408E-AACC-54999C1E3B3D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1E6644C-39C6-44EB-A8C5-45B074E505C7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9008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6" name="CaixaDeTexto 3665"/>
          <p:cNvSpPr txBox="1"/>
          <p:nvPr/>
        </p:nvSpPr>
        <p:spPr>
          <a:xfrm>
            <a:off x="6095999" y="475299"/>
            <a:ext cx="6112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1" i="0" u="none" strike="noStrike" kern="1200" cap="none" spc="0" normalizeH="0" baseline="0" noProof="0" dirty="0">
                <a:ln>
                  <a:noFill/>
                </a:ln>
                <a:solidFill>
                  <a:srgbClr val="FE8B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Diabetes</a:t>
            </a:r>
          </a:p>
        </p:txBody>
      </p:sp>
      <p:sp>
        <p:nvSpPr>
          <p:cNvPr id="3667" name="CaixaDeTexto 3666"/>
          <p:cNvSpPr txBox="1"/>
          <p:nvPr/>
        </p:nvSpPr>
        <p:spPr>
          <a:xfrm>
            <a:off x="16041" y="475298"/>
            <a:ext cx="6079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000" b="1" i="0" u="none" strike="noStrike" kern="1200" cap="none" spc="0" normalizeH="0" baseline="0" noProof="0" dirty="0">
                <a:ln>
                  <a:noFill/>
                </a:ln>
                <a:solidFill>
                  <a:srgbClr val="2395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Cancro</a:t>
            </a:r>
          </a:p>
        </p:txBody>
      </p:sp>
      <p:grpSp>
        <p:nvGrpSpPr>
          <p:cNvPr id="3662" name="Grupo 3661"/>
          <p:cNvGrpSpPr/>
          <p:nvPr/>
        </p:nvGrpSpPr>
        <p:grpSpPr>
          <a:xfrm>
            <a:off x="-24204745" y="292330"/>
            <a:ext cx="24148473" cy="1341120"/>
            <a:chOff x="0" y="486294"/>
            <a:chExt cx="24148473" cy="1341120"/>
          </a:xfrm>
        </p:grpSpPr>
        <p:pic>
          <p:nvPicPr>
            <p:cNvPr id="3660" name="Imagem 36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86294"/>
              <a:ext cx="12192000" cy="1341120"/>
            </a:xfrm>
            <a:prstGeom prst="rect">
              <a:avLst/>
            </a:prstGeom>
          </p:spPr>
        </p:pic>
        <p:pic>
          <p:nvPicPr>
            <p:cNvPr id="3661" name="Imagem 36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56473" y="486294"/>
              <a:ext cx="12192000" cy="1341120"/>
            </a:xfrm>
            <a:prstGeom prst="rect">
              <a:avLst/>
            </a:prstGeom>
          </p:spPr>
        </p:pic>
      </p:grpSp>
      <p:sp>
        <p:nvSpPr>
          <p:cNvPr id="3668" name="CaixaDeTexto 3667"/>
          <p:cNvSpPr txBox="1"/>
          <p:nvPr/>
        </p:nvSpPr>
        <p:spPr>
          <a:xfrm>
            <a:off x="6561221" y="3199869"/>
            <a:ext cx="5293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2395A6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Se o tratamento do cancro for bem sucedido, o funcionamento do sistema imunitário voltará ao normal</a:t>
            </a:r>
          </a:p>
        </p:txBody>
      </p:sp>
      <p:sp>
        <p:nvSpPr>
          <p:cNvPr id="3669" name="CaixaDeTexto 3668"/>
          <p:cNvSpPr txBox="1"/>
          <p:nvPr/>
        </p:nvSpPr>
        <p:spPr>
          <a:xfrm>
            <a:off x="272716" y="3199868"/>
            <a:ext cx="5309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FE8B44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Um bom controlo dos níveis de açúcar no sangue ajudam o bom funcionamento dos leucócitos  </a:t>
            </a:r>
          </a:p>
        </p:txBody>
      </p:sp>
      <p:sp>
        <p:nvSpPr>
          <p:cNvPr id="3670" name="CaixaDeTexto 3669"/>
          <p:cNvSpPr txBox="1"/>
          <p:nvPr/>
        </p:nvSpPr>
        <p:spPr>
          <a:xfrm>
            <a:off x="8518357" y="6027003"/>
            <a:ext cx="5165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HIV…</a:t>
            </a:r>
          </a:p>
        </p:txBody>
      </p:sp>
    </p:spTree>
    <p:extLst>
      <p:ext uri="{BB962C8B-B14F-4D97-AF65-F5344CB8AC3E}">
        <p14:creationId xmlns:p14="http://schemas.microsoft.com/office/powerpoint/2010/main" val="376695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2.22222E-6 L 2.98359 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8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2.96296E-6 L -0.50065 0.230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4" y="1150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50065 0.2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26" y="1222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000"/>
                                        <p:tgtEl>
                                          <p:spTgt spid="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" grpId="0"/>
      <p:bldP spid="3667" grpId="0"/>
      <p:bldP spid="3668" grpId="0"/>
      <p:bldP spid="3669" grpId="0"/>
      <p:bldP spid="367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: Top Corners Rounded 246">
            <a:extLst>
              <a:ext uri="{FF2B5EF4-FFF2-40B4-BE49-F238E27FC236}">
                <a16:creationId xmlns:a16="http://schemas.microsoft.com/office/drawing/2014/main" id="{2573B5BF-096F-4A66-B0B5-F31C42151791}"/>
              </a:ext>
            </a:extLst>
          </p:cNvPr>
          <p:cNvSpPr/>
          <p:nvPr/>
        </p:nvSpPr>
        <p:spPr>
          <a:xfrm rot="5400000">
            <a:off x="7402183" y="-531694"/>
            <a:ext cx="1646881" cy="7932457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208337" y="2866483"/>
            <a:ext cx="698366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06. Tratamento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2BB8104-3530-4C06-BCFE-83494F3D2F7E}"/>
              </a:ext>
            </a:extLst>
          </p:cNvPr>
          <p:cNvGrpSpPr/>
          <p:nvPr/>
        </p:nvGrpSpPr>
        <p:grpSpPr>
          <a:xfrm rot="7523209">
            <a:off x="5711085" y="1465946"/>
            <a:ext cx="769829" cy="815241"/>
            <a:chOff x="4121211" y="1005238"/>
            <a:chExt cx="1696343" cy="1796411"/>
          </a:xfrm>
          <a:solidFill>
            <a:schemeClr val="accent2"/>
          </a:solidFill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551FEA2-AE32-4ADC-A559-2DEC1FA8D1BC}"/>
                </a:ext>
              </a:extLst>
            </p:cNvPr>
            <p:cNvSpPr/>
            <p:nvPr/>
          </p:nvSpPr>
          <p:spPr>
            <a:xfrm rot="2613694">
              <a:off x="5367631" y="1259674"/>
              <a:ext cx="65631" cy="54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79412D0-1765-42E4-A9C8-E9C1D7AF3F36}"/>
                </a:ext>
              </a:extLst>
            </p:cNvPr>
            <p:cNvSpPr/>
            <p:nvPr/>
          </p:nvSpPr>
          <p:spPr>
            <a:xfrm>
              <a:off x="5132704" y="1776958"/>
              <a:ext cx="99918" cy="5215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1D1CCAE-095A-408C-99CE-9A45BFEC0064}"/>
                </a:ext>
              </a:extLst>
            </p:cNvPr>
            <p:cNvSpPr/>
            <p:nvPr/>
          </p:nvSpPr>
          <p:spPr>
            <a:xfrm>
              <a:off x="4763010" y="1958882"/>
              <a:ext cx="842767" cy="84276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2FCAB7B8-5492-43CA-8D58-F7C3BC731C0B}"/>
                </a:ext>
              </a:extLst>
            </p:cNvPr>
            <p:cNvSpPr/>
            <p:nvPr/>
          </p:nvSpPr>
          <p:spPr>
            <a:xfrm>
              <a:off x="5344107" y="1086848"/>
              <a:ext cx="473447" cy="47344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9A080DE-98B8-47D7-966E-2794E5245C4F}"/>
                </a:ext>
              </a:extLst>
            </p:cNvPr>
            <p:cNvSpPr/>
            <p:nvPr/>
          </p:nvSpPr>
          <p:spPr>
            <a:xfrm rot="18000269" flipH="1">
              <a:off x="4709115" y="1170501"/>
              <a:ext cx="106964" cy="7500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1ED0273-4623-4B75-A8AE-249606E896AF}"/>
                </a:ext>
              </a:extLst>
            </p:cNvPr>
            <p:cNvSpPr/>
            <p:nvPr/>
          </p:nvSpPr>
          <p:spPr>
            <a:xfrm flipH="1">
              <a:off x="4121211" y="1005238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745DE2-CCDD-4A4B-BE13-72BBF1D8EBA0}"/>
                </a:ext>
              </a:extLst>
            </p:cNvPr>
            <p:cNvSpPr/>
            <p:nvPr/>
          </p:nvSpPr>
          <p:spPr>
            <a:xfrm>
              <a:off x="4860364" y="1440904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B85A96ED-2CA9-490F-ABC6-96360ACCF017}"/>
              </a:ext>
            </a:extLst>
          </p:cNvPr>
          <p:cNvGrpSpPr/>
          <p:nvPr/>
        </p:nvGrpSpPr>
        <p:grpSpPr>
          <a:xfrm>
            <a:off x="1005149" y="1226175"/>
            <a:ext cx="4202976" cy="5037168"/>
            <a:chOff x="1005149" y="1226175"/>
            <a:chExt cx="4202976" cy="50371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D5B865-0674-4DF5-A9D5-5EE33A5323FF}"/>
                </a:ext>
              </a:extLst>
            </p:cNvPr>
            <p:cNvGrpSpPr/>
            <p:nvPr/>
          </p:nvGrpSpPr>
          <p:grpSpPr>
            <a:xfrm>
              <a:off x="2193664" y="2470136"/>
              <a:ext cx="1710429" cy="1738057"/>
              <a:chOff x="4288042" y="2256809"/>
              <a:chExt cx="2952665" cy="3000359"/>
            </a:xfrm>
            <a:solidFill>
              <a:schemeClr val="accent2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2C7CFFB-4D44-4F90-8F37-307E0C162BCB}"/>
                  </a:ext>
                </a:extLst>
              </p:cNvPr>
              <p:cNvSpPr/>
              <p:nvPr/>
            </p:nvSpPr>
            <p:spPr>
              <a:xfrm>
                <a:off x="4392101" y="2382547"/>
                <a:ext cx="1560880" cy="1777670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ADAC6C0-8C1B-485D-9D2C-3692EC31DF32}"/>
                  </a:ext>
                </a:extLst>
              </p:cNvPr>
              <p:cNvSpPr/>
              <p:nvPr/>
            </p:nvSpPr>
            <p:spPr>
              <a:xfrm>
                <a:off x="4868287" y="2290747"/>
                <a:ext cx="607009" cy="607009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2D97C58-F5CD-4C07-ACE5-7278540B54E2}"/>
                  </a:ext>
                </a:extLst>
              </p:cNvPr>
              <p:cNvSpPr/>
              <p:nvPr/>
            </p:nvSpPr>
            <p:spPr>
              <a:xfrm>
                <a:off x="5445695" y="3297396"/>
                <a:ext cx="607009" cy="607009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9718C1B-F9B9-4825-ACD8-60632F90FCD4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9FB9EDD-08EB-4138-9CFC-F35679CCEFC9}"/>
                  </a:ext>
                </a:extLst>
              </p:cNvPr>
              <p:cNvSpPr/>
              <p:nvPr/>
            </p:nvSpPr>
            <p:spPr>
              <a:xfrm>
                <a:off x="4288042" y="3301732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6EC2FD3-930E-4580-B5C3-37B50E0345F6}"/>
                  </a:ext>
                </a:extLst>
              </p:cNvPr>
              <p:cNvSpPr/>
              <p:nvPr/>
            </p:nvSpPr>
            <p:spPr>
              <a:xfrm>
                <a:off x="4288042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5788733-AA04-47CB-A221-3A63786B991B}"/>
                  </a:ext>
                </a:extLst>
              </p:cNvPr>
              <p:cNvSpPr/>
              <p:nvPr/>
            </p:nvSpPr>
            <p:spPr>
              <a:xfrm>
                <a:off x="5554090" y="2382547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10449 w 1560880"/>
                  <a:gd name="connsiteY5" fmla="*/ 1444304 h 1734311"/>
                  <a:gd name="connsiteX6" fmla="*/ 789601 w 1560880"/>
                  <a:gd name="connsiteY6" fmla="*/ 1622071 h 1734311"/>
                  <a:gd name="connsiteX7" fmla="*/ 468754 w 1560880"/>
                  <a:gd name="connsiteY7" fmla="*/ 1435632 h 1734311"/>
                  <a:gd name="connsiteX8" fmla="*/ 147906 w 1560880"/>
                  <a:gd name="connsiteY8" fmla="*/ 1249194 h 1734311"/>
                  <a:gd name="connsiteX9" fmla="*/ 147906 w 1560880"/>
                  <a:gd name="connsiteY9" fmla="*/ 880653 h 1734311"/>
                  <a:gd name="connsiteX10" fmla="*/ 147906 w 1560880"/>
                  <a:gd name="connsiteY10" fmla="*/ 512112 h 1734311"/>
                  <a:gd name="connsiteX11" fmla="*/ 468754 w 1560880"/>
                  <a:gd name="connsiteY11" fmla="*/ 325673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22071"/>
                    </a:lnTo>
                    <a:lnTo>
                      <a:pt x="468754" y="1435632"/>
                    </a:lnTo>
                    <a:lnTo>
                      <a:pt x="147906" y="1249194"/>
                    </a:lnTo>
                    <a:lnTo>
                      <a:pt x="147906" y="880653"/>
                    </a:lnTo>
                    <a:lnTo>
                      <a:pt x="147906" y="512112"/>
                    </a:lnTo>
                    <a:lnTo>
                      <a:pt x="468754" y="325673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124ADEC-0B66-48CA-BA21-2DA77E6108BF}"/>
                  </a:ext>
                </a:extLst>
              </p:cNvPr>
              <p:cNvSpPr/>
              <p:nvPr/>
            </p:nvSpPr>
            <p:spPr>
              <a:xfrm>
                <a:off x="6057040" y="225680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134031B-288E-40C4-9F1A-D9A9D52CAE95}"/>
                  </a:ext>
                </a:extLst>
              </p:cNvPr>
              <p:cNvSpPr/>
              <p:nvPr/>
            </p:nvSpPr>
            <p:spPr>
              <a:xfrm>
                <a:off x="6612019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C3A804A-B945-4041-992C-BEC47E746A4F}"/>
                  </a:ext>
                </a:extLst>
              </p:cNvPr>
              <p:cNvSpPr/>
              <p:nvPr/>
            </p:nvSpPr>
            <p:spPr>
              <a:xfrm>
                <a:off x="6633698" y="326271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D442069-CA1B-407A-B677-835913C09748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46D758D-7472-4928-A975-D98C50EEA8C1}"/>
                  </a:ext>
                </a:extLst>
              </p:cNvPr>
              <p:cNvSpPr/>
              <p:nvPr/>
            </p:nvSpPr>
            <p:spPr>
              <a:xfrm>
                <a:off x="5437023" y="261234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E82409E-C831-4160-AD18-9EB9F832AD03}"/>
                  </a:ext>
                </a:extLst>
              </p:cNvPr>
              <p:cNvSpPr/>
              <p:nvPr/>
            </p:nvSpPr>
            <p:spPr>
              <a:xfrm>
                <a:off x="4973095" y="3392783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06113 w 1560880"/>
                  <a:gd name="connsiteY5" fmla="*/ 1439968 h 1734311"/>
                  <a:gd name="connsiteX6" fmla="*/ 785266 w 1560880"/>
                  <a:gd name="connsiteY6" fmla="*/ 1626407 h 1734311"/>
                  <a:gd name="connsiteX7" fmla="*/ 468754 w 1560880"/>
                  <a:gd name="connsiteY7" fmla="*/ 1439968 h 1734311"/>
                  <a:gd name="connsiteX8" fmla="*/ 147906 w 1560880"/>
                  <a:gd name="connsiteY8" fmla="*/ 1253530 h 1734311"/>
                  <a:gd name="connsiteX9" fmla="*/ 147906 w 1560880"/>
                  <a:gd name="connsiteY9" fmla="*/ 884989 h 1734311"/>
                  <a:gd name="connsiteX10" fmla="*/ 147906 w 1560880"/>
                  <a:gd name="connsiteY10" fmla="*/ 516447 h 1734311"/>
                  <a:gd name="connsiteX11" fmla="*/ 468754 w 1560880"/>
                  <a:gd name="connsiteY11" fmla="*/ 330009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06113" y="1439968"/>
                    </a:lnTo>
                    <a:lnTo>
                      <a:pt x="785266" y="1626407"/>
                    </a:lnTo>
                    <a:lnTo>
                      <a:pt x="468754" y="1439968"/>
                    </a:lnTo>
                    <a:lnTo>
                      <a:pt x="147906" y="1253530"/>
                    </a:lnTo>
                    <a:lnTo>
                      <a:pt x="147906" y="884989"/>
                    </a:lnTo>
                    <a:lnTo>
                      <a:pt x="147906" y="516447"/>
                    </a:lnTo>
                    <a:lnTo>
                      <a:pt x="468754" y="330009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739FEB-8EC0-484C-9A38-44F5B32947BF}"/>
                  </a:ext>
                </a:extLst>
              </p:cNvPr>
              <p:cNvSpPr/>
              <p:nvPr/>
            </p:nvSpPr>
            <p:spPr>
              <a:xfrm>
                <a:off x="5450031" y="465015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15C419D-7DA6-4C70-910E-F6ABC0F89EA1}"/>
                  </a:ext>
                </a:extLst>
              </p:cNvPr>
              <p:cNvSpPr/>
              <p:nvPr/>
            </p:nvSpPr>
            <p:spPr>
              <a:xfrm>
                <a:off x="5437023" y="328005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6E39EE6-B05C-4595-8BDA-B75A83C2768D}"/>
                  </a:ext>
                </a:extLst>
              </p:cNvPr>
              <p:cNvSpPr/>
              <p:nvPr/>
            </p:nvSpPr>
            <p:spPr>
              <a:xfrm>
                <a:off x="6026689" y="3626915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7B5EBA4-D3E5-473B-BCB4-52CC4073D221}"/>
                  </a:ext>
                </a:extLst>
              </p:cNvPr>
              <p:cNvSpPr/>
              <p:nvPr/>
            </p:nvSpPr>
            <p:spPr>
              <a:xfrm>
                <a:off x="6013682" y="432064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F278AC-B57F-41D3-95A9-9E2A8FB0D4BE}"/>
                  </a:ext>
                </a:extLst>
              </p:cNvPr>
              <p:cNvSpPr/>
              <p:nvPr/>
            </p:nvSpPr>
            <p:spPr>
              <a:xfrm>
                <a:off x="4869036" y="4298961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74175AC-2668-47C9-81F9-CA93BB64BF0F}"/>
                  </a:ext>
                </a:extLst>
              </p:cNvPr>
              <p:cNvSpPr/>
              <p:nvPr/>
            </p:nvSpPr>
            <p:spPr>
              <a:xfrm>
                <a:off x="4860365" y="361390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4752A8-E927-4180-8469-529410C741E1}"/>
                </a:ext>
              </a:extLst>
            </p:cNvPr>
            <p:cNvGrpSpPr/>
            <p:nvPr/>
          </p:nvGrpSpPr>
          <p:grpSpPr>
            <a:xfrm rot="19653185">
              <a:off x="3603047" y="1621327"/>
              <a:ext cx="878032" cy="929827"/>
              <a:chOff x="4121211" y="1005238"/>
              <a:chExt cx="1696343" cy="1796411"/>
            </a:xfrm>
            <a:solidFill>
              <a:schemeClr val="accent2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8CAFD7C-2658-4D7F-A9C8-6C26F79E3088}"/>
                  </a:ext>
                </a:extLst>
              </p:cNvPr>
              <p:cNvSpPr/>
              <p:nvPr/>
            </p:nvSpPr>
            <p:spPr>
              <a:xfrm rot="2613694">
                <a:off x="5367631" y="1259674"/>
                <a:ext cx="65631" cy="54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AE1D37-329C-42D4-987D-F4BC9885DDA4}"/>
                  </a:ext>
                </a:extLst>
              </p:cNvPr>
              <p:cNvSpPr/>
              <p:nvPr/>
            </p:nvSpPr>
            <p:spPr>
              <a:xfrm>
                <a:off x="5132704" y="1776958"/>
                <a:ext cx="99918" cy="5215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5E73F49-421A-4CDE-96F6-83F3854E66F5}"/>
                  </a:ext>
                </a:extLst>
              </p:cNvPr>
              <p:cNvSpPr/>
              <p:nvPr/>
            </p:nvSpPr>
            <p:spPr>
              <a:xfrm>
                <a:off x="4763010" y="1958882"/>
                <a:ext cx="842767" cy="84276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63F31F3-C515-4043-8C65-C796719ACCAB}"/>
                  </a:ext>
                </a:extLst>
              </p:cNvPr>
              <p:cNvSpPr/>
              <p:nvPr/>
            </p:nvSpPr>
            <p:spPr>
              <a:xfrm>
                <a:off x="5344107" y="1086848"/>
                <a:ext cx="473447" cy="47344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BCBCA99-DA6A-427E-B68B-502392C3EC63}"/>
                  </a:ext>
                </a:extLst>
              </p:cNvPr>
              <p:cNvSpPr/>
              <p:nvPr/>
            </p:nvSpPr>
            <p:spPr>
              <a:xfrm rot="18000269" flipH="1">
                <a:off x="4709115" y="1170501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A7FFF7-C8D3-4FE4-9AE3-5AD9B1D35CF8}"/>
                  </a:ext>
                </a:extLst>
              </p:cNvPr>
              <p:cNvSpPr/>
              <p:nvPr/>
            </p:nvSpPr>
            <p:spPr>
              <a:xfrm flipH="1">
                <a:off x="4121211" y="100523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1099D54-CEBD-4ECC-AE6E-A55D40DB62E2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93DFB35-5687-4649-AA38-F1753B516DF8}"/>
                </a:ext>
              </a:extLst>
            </p:cNvPr>
            <p:cNvGrpSpPr/>
            <p:nvPr/>
          </p:nvGrpSpPr>
          <p:grpSpPr>
            <a:xfrm rot="3638152">
              <a:off x="911272" y="2746735"/>
              <a:ext cx="1815715" cy="1627961"/>
              <a:chOff x="7643465" y="1330780"/>
              <a:chExt cx="2350271" cy="2107241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C21BCB9-8979-4278-A46B-27986D2ADF70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D46A7A-8360-499E-86A6-F8D7AF65467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C6B14454-3D6E-4274-A824-59CC2FDA593E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E52BFDFD-EBF8-49F8-8B25-8088FB8CA7F3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4703EFEE-81B2-4CEB-9920-7A49211EC349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4884DC0-1F10-46CD-A47D-A61C9F34A5FA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BF7F295-27F7-4C7D-BF72-F2056DF57FD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A7B3EE1-6695-41AB-9EF1-70A2E96D19CB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BDED3FF-8FA6-429A-AC97-B393BAEA6DE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FBA4F4D-CCE7-4B67-9BAC-F382CB02AFE3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7A4925D-E05B-435A-B2C1-3D5BBAB47C20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5CFF91C-DE9A-49C7-B0CA-4D92ED818F06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AE4C223E-CED1-44DE-846D-DC0FF4BE5C35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D1C87586-77AC-4B1D-9A64-6026281123A8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F6071574-88E6-44E0-AB34-4BEC3B63D91C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61AC6C1-EC4D-4338-A180-E5B42D5E0DF2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451FA78-F2AB-4F1F-B782-C0C6DBB8C2A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8EAB1A13-B289-4DB3-9134-9266539918FE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6384CD85-6048-4DF7-86A3-B49DF84D35A6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146D8B7-BEF2-4BB1-A47E-BE57A63400D0}"/>
                </a:ext>
              </a:extLst>
            </p:cNvPr>
            <p:cNvGrpSpPr/>
            <p:nvPr/>
          </p:nvGrpSpPr>
          <p:grpSpPr>
            <a:xfrm rot="10800000">
              <a:off x="1822888" y="1226175"/>
              <a:ext cx="1815715" cy="1627961"/>
              <a:chOff x="7643465" y="1330780"/>
              <a:chExt cx="2350271" cy="2107241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65120756-24CF-44E7-BEE6-E74F279427A5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0EACE0B1-04B6-4DD3-8210-FE3301B9D53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B2FC14E9-CA28-4140-886E-AF921F01ED0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19AAD93-0B90-444E-B8D6-7F358B86718E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5E0F09B1-8A3C-433A-BFBA-48F2C2174BE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59C877E5-4DA5-4608-9FC9-D676F7F4632F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D56AC1C-415F-4E7F-B5BE-04594E8B5A77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261A207-EADB-4333-AF7E-B6B916D1F89D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E33D489C-A52A-4C63-8E90-C4521689882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0468316-3F6A-4529-BE27-D001924EA3F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850B667-7FB9-4E48-AF20-9977D5904C25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7BB8482-5B02-4696-B2C7-4E58DE11FC00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10B83C8C-8D85-4062-B523-77E8099C7CA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D2B6517-F68D-44E6-9EBD-711203EE9DC6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A518C9F-0F8C-48A1-B6D4-B356DA756AB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2E94665C-D3F0-42F3-8FA9-F0C5975352EC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7F9D3CD0-26F8-4F69-847A-E26131CE6587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9E7D4F80-7ACE-4C00-9B2D-D4A8B977DFB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46D452A5-9B8E-4154-8C93-FC58B62877EB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46B83B2-5C12-4B4B-918D-E04093E24C87}"/>
                </a:ext>
              </a:extLst>
            </p:cNvPr>
            <p:cNvGrpSpPr/>
            <p:nvPr/>
          </p:nvGrpSpPr>
          <p:grpSpPr>
            <a:xfrm rot="10800000" flipV="1">
              <a:off x="2144331" y="3858068"/>
              <a:ext cx="1815715" cy="1627961"/>
              <a:chOff x="7643465" y="1330780"/>
              <a:chExt cx="2350271" cy="2107241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E3879A5-C7A2-47B3-9270-381AD7805C1F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DF682B80-7179-49B6-9DCF-073A955F9536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8B4FA6AA-D9F7-45D7-8345-402BCB2C326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96FB9221-B912-44B0-8024-C88CC43D891F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4B82ABEB-E2A4-4DBF-8681-613ED83E03C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4A76CF88-88C7-47AF-A92B-734EDB27DBF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0706FD65-696F-4B8C-BDB2-CBFC95FEBD2D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583C68B-0DB3-4840-B3A5-EAA1AF0B80C9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43DDAD7F-6AD2-4D69-9A88-E16CC08A37FC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4314214-2FD1-4404-ABD9-67196AE99EB9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7B8329FB-E31E-474B-9E73-0A1BD454C758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FC41A55B-4DDF-4BB9-92EE-FDB20593390D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93BCCF3-3FB0-40D8-81B0-3DE69F80D8B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48B4E1DE-3733-4096-8BEF-D8E2648E2B59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7F2C765-68CB-4F16-A71A-AD319AFC5F6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438B556-6FD3-467A-B7C3-325D3DFC20FF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F85162B-A061-45E7-8836-55CD784D7A7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606169E1-10C9-4C82-A350-E0463B5A020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E33F71F4-4E08-40FE-9270-A3062A017715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C3F096DD-7825-434F-A4D1-385F9F1488A7}"/>
                </a:ext>
              </a:extLst>
            </p:cNvPr>
            <p:cNvGrpSpPr/>
            <p:nvPr/>
          </p:nvGrpSpPr>
          <p:grpSpPr>
            <a:xfrm rot="5400000" flipV="1">
              <a:off x="3486287" y="4541505"/>
              <a:ext cx="1815715" cy="1627961"/>
              <a:chOff x="7643465" y="1330780"/>
              <a:chExt cx="2350271" cy="2107241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EE44208C-7F67-4936-93D5-FE37C681F801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99D9F374-F220-4425-8161-6069960B4AE1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C9D4D044-6C93-4D31-8630-95080C61622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F8EA9FF3-266D-419E-A430-8E0A602D56E9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3E67EF11-02DD-4E76-A70F-FD12A56F785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B1FAE0B2-0BA3-4A78-89F2-1AE0CB8B8EA1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4CF51128-B74F-4C4F-8706-DF7919A56A4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21BDFC87-1F68-4099-ACC5-7CB791D34036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F3116CFF-0FE6-4D97-9EEF-D084794DBBD5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4F6E80B0-F022-4075-89DA-35839E1B2764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688BFF9-3E59-43C0-85F4-856A4B1A3DC4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1A3B172-E1FF-41EC-B762-9145BF36A301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62B118C-59A8-482D-95BE-A3224DA6204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40A2C3D-81A0-4DFA-B348-424EB3F6233C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CF308D9A-6505-46F2-BC85-00C924B6151F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31A250-F614-44F6-B808-D91D64AED38E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C92D00D8-8E8E-4C05-90A4-76A9E8A136BB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73254FA2-A76E-4F75-B40A-1ADF31B9A2BC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1BD635CA-ECB2-4062-B70C-69B49835A8E9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9994E081-6D25-42BE-9DB7-953898268218}"/>
                </a:ext>
              </a:extLst>
            </p:cNvPr>
            <p:cNvGrpSpPr/>
            <p:nvPr/>
          </p:nvGrpSpPr>
          <p:grpSpPr>
            <a:xfrm>
              <a:off x="1257348" y="4876976"/>
              <a:ext cx="826550" cy="358906"/>
              <a:chOff x="7658774" y="5514706"/>
              <a:chExt cx="826550" cy="358906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AF5332A-F6AC-4D78-81C7-015493DD6CF3}"/>
                  </a:ext>
                </a:extLst>
              </p:cNvPr>
              <p:cNvSpPr/>
              <p:nvPr/>
            </p:nvSpPr>
            <p:spPr>
              <a:xfrm rot="16053454" flipH="1">
                <a:off x="8032513" y="5501122"/>
                <a:ext cx="60369" cy="4233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211C318-8ADC-425B-B7E9-52A7ADADECD0}"/>
                  </a:ext>
                </a:extLst>
              </p:cNvPr>
              <p:cNvSpPr/>
              <p:nvPr/>
            </p:nvSpPr>
            <p:spPr>
              <a:xfrm rot="19653185" flipH="1">
                <a:off x="7658774" y="553102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5D89F6BC-10DD-4661-ABD0-CA33FBAB6AEA}"/>
                  </a:ext>
                </a:extLst>
              </p:cNvPr>
              <p:cNvSpPr/>
              <p:nvPr/>
            </p:nvSpPr>
            <p:spPr>
              <a:xfrm rot="19653185">
                <a:off x="8142737" y="551470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CD49419-1FBA-4904-8511-898767175567}"/>
              </a:ext>
            </a:extLst>
          </p:cNvPr>
          <p:cNvGrpSpPr/>
          <p:nvPr/>
        </p:nvGrpSpPr>
        <p:grpSpPr>
          <a:xfrm rot="18886007">
            <a:off x="10704044" y="609266"/>
            <a:ext cx="826550" cy="358906"/>
            <a:chOff x="7658774" y="5514706"/>
            <a:chExt cx="826550" cy="358906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28D52B3F-D7AC-4719-8AA6-BAC791D68925}"/>
                </a:ext>
              </a:extLst>
            </p:cNvPr>
            <p:cNvSpPr/>
            <p:nvPr/>
          </p:nvSpPr>
          <p:spPr>
            <a:xfrm rot="16053454" flipH="1">
              <a:off x="8032513" y="5501122"/>
              <a:ext cx="60369" cy="4233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64C1050-19DF-4900-A6A1-2B16E38FDF74}"/>
                </a:ext>
              </a:extLst>
            </p:cNvPr>
            <p:cNvSpPr/>
            <p:nvPr/>
          </p:nvSpPr>
          <p:spPr>
            <a:xfrm rot="19653185" flipH="1">
              <a:off x="7658774" y="553102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EA928F47-830A-4304-89F7-A0548551A715}"/>
                </a:ext>
              </a:extLst>
            </p:cNvPr>
            <p:cNvSpPr/>
            <p:nvPr/>
          </p:nvSpPr>
          <p:spPr>
            <a:xfrm rot="19653185">
              <a:off x="8142737" y="551470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40BAB07A-8DA2-4835-B4A5-DC9D9EA2B0E7}"/>
              </a:ext>
            </a:extLst>
          </p:cNvPr>
          <p:cNvGrpSpPr/>
          <p:nvPr/>
        </p:nvGrpSpPr>
        <p:grpSpPr>
          <a:xfrm rot="5400000" flipV="1">
            <a:off x="10368581" y="5508922"/>
            <a:ext cx="1274057" cy="1142313"/>
            <a:chOff x="7643465" y="1330780"/>
            <a:chExt cx="2350271" cy="2107241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AD139328-267D-4BD1-8727-D691163C4B8D}"/>
                </a:ext>
              </a:extLst>
            </p:cNvPr>
            <p:cNvGrpSpPr/>
            <p:nvPr/>
          </p:nvGrpSpPr>
          <p:grpSpPr>
            <a:xfrm rot="14189974" flipH="1">
              <a:off x="7820788" y="2761873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A955226-0EAF-48EB-A81A-5D6255E40A9B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CE700F0F-337D-46D8-95C8-2C6C137C4F7D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F5B6871-A72A-4B96-9435-E5F602D831BF}"/>
                </a:ext>
              </a:extLst>
            </p:cNvPr>
            <p:cNvGrpSpPr/>
            <p:nvPr/>
          </p:nvGrpSpPr>
          <p:grpSpPr>
            <a:xfrm>
              <a:off x="8590072" y="1330780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C3D12746-E34B-4869-8B8F-A38D7DCCFC50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7AC616C-5DCB-42A1-92FB-C67522FC7463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3920EFD-3B96-4BA7-A914-0534BAB0F123}"/>
                </a:ext>
              </a:extLst>
            </p:cNvPr>
            <p:cNvSpPr/>
            <p:nvPr/>
          </p:nvSpPr>
          <p:spPr>
            <a:xfrm>
              <a:off x="8243473" y="2027766"/>
              <a:ext cx="1155334" cy="1315798"/>
            </a:xfrm>
            <a:custGeom>
              <a:avLst/>
              <a:gdLst>
                <a:gd name="connsiteX0" fmla="*/ 789601 w 1560880"/>
                <a:gd name="connsiteY0" fmla="*/ 147906 h 1777669"/>
                <a:gd name="connsiteX1" fmla="*/ 1110449 w 1560880"/>
                <a:gd name="connsiteY1" fmla="*/ 334345 h 1777669"/>
                <a:gd name="connsiteX2" fmla="*/ 1431297 w 1560880"/>
                <a:gd name="connsiteY2" fmla="*/ 520783 h 1777669"/>
                <a:gd name="connsiteX3" fmla="*/ 1431297 w 1560880"/>
                <a:gd name="connsiteY3" fmla="*/ 889324 h 1777669"/>
                <a:gd name="connsiteX4" fmla="*/ 1431297 w 1560880"/>
                <a:gd name="connsiteY4" fmla="*/ 1257866 h 1777669"/>
                <a:gd name="connsiteX5" fmla="*/ 1110449 w 1560880"/>
                <a:gd name="connsiteY5" fmla="*/ 1444304 h 1777669"/>
                <a:gd name="connsiteX6" fmla="*/ 789601 w 1560880"/>
                <a:gd name="connsiteY6" fmla="*/ 1630743 h 1777669"/>
                <a:gd name="connsiteX7" fmla="*/ 468754 w 1560880"/>
                <a:gd name="connsiteY7" fmla="*/ 1444304 h 1777669"/>
                <a:gd name="connsiteX8" fmla="*/ 147906 w 1560880"/>
                <a:gd name="connsiteY8" fmla="*/ 1257866 h 1777669"/>
                <a:gd name="connsiteX9" fmla="*/ 147906 w 1560880"/>
                <a:gd name="connsiteY9" fmla="*/ 889324 h 1777669"/>
                <a:gd name="connsiteX10" fmla="*/ 147906 w 1560880"/>
                <a:gd name="connsiteY10" fmla="*/ 520783 h 1777669"/>
                <a:gd name="connsiteX11" fmla="*/ 468754 w 1560880"/>
                <a:gd name="connsiteY11" fmla="*/ 334345 h 1777669"/>
                <a:gd name="connsiteX12" fmla="*/ 789601 w 1560880"/>
                <a:gd name="connsiteY12" fmla="*/ 147906 h 1777669"/>
                <a:gd name="connsiteX13" fmla="*/ 789601 w 1560880"/>
                <a:gd name="connsiteY13" fmla="*/ 147906 h 1777669"/>
                <a:gd name="connsiteX14" fmla="*/ 789601 w 1560880"/>
                <a:gd name="connsiteY14" fmla="*/ 277979 h 1777669"/>
                <a:gd name="connsiteX15" fmla="*/ 264972 w 1560880"/>
                <a:gd name="connsiteY15" fmla="*/ 581484 h 1777669"/>
                <a:gd name="connsiteX16" fmla="*/ 264972 w 1560880"/>
                <a:gd name="connsiteY16" fmla="*/ 1188493 h 1777669"/>
                <a:gd name="connsiteX17" fmla="*/ 789601 w 1560880"/>
                <a:gd name="connsiteY17" fmla="*/ 1491998 h 1777669"/>
                <a:gd name="connsiteX18" fmla="*/ 1314231 w 1560880"/>
                <a:gd name="connsiteY18" fmla="*/ 1188493 h 1777669"/>
                <a:gd name="connsiteX19" fmla="*/ 1314231 w 1560880"/>
                <a:gd name="connsiteY19" fmla="*/ 581484 h 1777669"/>
                <a:gd name="connsiteX20" fmla="*/ 789601 w 1560880"/>
                <a:gd name="connsiteY20" fmla="*/ 277979 h 177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0880" h="1777669">
                  <a:moveTo>
                    <a:pt x="789601" y="147906"/>
                  </a:moveTo>
                  <a:lnTo>
                    <a:pt x="1110449" y="334345"/>
                  </a:lnTo>
                  <a:lnTo>
                    <a:pt x="1431297" y="520783"/>
                  </a:lnTo>
                  <a:lnTo>
                    <a:pt x="1431297" y="889324"/>
                  </a:lnTo>
                  <a:lnTo>
                    <a:pt x="1431297" y="1257866"/>
                  </a:lnTo>
                  <a:lnTo>
                    <a:pt x="1110449" y="1444304"/>
                  </a:lnTo>
                  <a:lnTo>
                    <a:pt x="789601" y="1630743"/>
                  </a:lnTo>
                  <a:lnTo>
                    <a:pt x="468754" y="1444304"/>
                  </a:lnTo>
                  <a:lnTo>
                    <a:pt x="147906" y="1257866"/>
                  </a:lnTo>
                  <a:lnTo>
                    <a:pt x="147906" y="889324"/>
                  </a:lnTo>
                  <a:lnTo>
                    <a:pt x="147906" y="520783"/>
                  </a:lnTo>
                  <a:lnTo>
                    <a:pt x="468754" y="334345"/>
                  </a:lnTo>
                  <a:lnTo>
                    <a:pt x="789601" y="147906"/>
                  </a:lnTo>
                  <a:lnTo>
                    <a:pt x="789601" y="147906"/>
                  </a:lnTo>
                  <a:close/>
                  <a:moveTo>
                    <a:pt x="789601" y="277979"/>
                  </a:moveTo>
                  <a:lnTo>
                    <a:pt x="264972" y="581484"/>
                  </a:lnTo>
                  <a:lnTo>
                    <a:pt x="264972" y="1188493"/>
                  </a:lnTo>
                  <a:lnTo>
                    <a:pt x="789601" y="1491998"/>
                  </a:lnTo>
                  <a:lnTo>
                    <a:pt x="1314231" y="1188493"/>
                  </a:lnTo>
                  <a:lnTo>
                    <a:pt x="1314231" y="581484"/>
                  </a:lnTo>
                  <a:lnTo>
                    <a:pt x="789601" y="277979"/>
                  </a:ln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97A904F-345D-426B-B70A-970D33DAFCD9}"/>
                </a:ext>
              </a:extLst>
            </p:cNvPr>
            <p:cNvSpPr/>
            <p:nvPr/>
          </p:nvSpPr>
          <p:spPr>
            <a:xfrm>
              <a:off x="8595937" y="1959818"/>
              <a:ext cx="449297" cy="449297"/>
            </a:xfrm>
            <a:custGeom>
              <a:avLst/>
              <a:gdLst>
                <a:gd name="connsiteX0" fmla="*/ 486846 w 607009"/>
                <a:gd name="connsiteY0" fmla="*/ 317351 h 607009"/>
                <a:gd name="connsiteX1" fmla="*/ 318150 w 607009"/>
                <a:gd name="connsiteY1" fmla="*/ 486846 h 607009"/>
                <a:gd name="connsiteX2" fmla="*/ 148655 w 607009"/>
                <a:gd name="connsiteY2" fmla="*/ 318150 h 607009"/>
                <a:gd name="connsiteX3" fmla="*/ 317351 w 607009"/>
                <a:gd name="connsiteY3" fmla="*/ 148655 h 607009"/>
                <a:gd name="connsiteX4" fmla="*/ 486846 w 607009"/>
                <a:gd name="connsiteY4" fmla="*/ 317351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486846" y="317351"/>
                  </a:moveTo>
                  <a:cubicBezTo>
                    <a:pt x="487066" y="410740"/>
                    <a:pt x="411538" y="486625"/>
                    <a:pt x="318150" y="486846"/>
                  </a:cubicBezTo>
                  <a:cubicBezTo>
                    <a:pt x="224761" y="487066"/>
                    <a:pt x="148875" y="411538"/>
                    <a:pt x="148655" y="318150"/>
                  </a:cubicBezTo>
                  <a:cubicBezTo>
                    <a:pt x="148434" y="224761"/>
                    <a:pt x="223962" y="148875"/>
                    <a:pt x="317351" y="148655"/>
                  </a:cubicBezTo>
                  <a:cubicBezTo>
                    <a:pt x="410740" y="148434"/>
                    <a:pt x="486625" y="223962"/>
                    <a:pt x="486846" y="317351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70A1FF1-6EA2-486D-8EA9-2AD93BB43C9B}"/>
                </a:ext>
              </a:extLst>
            </p:cNvPr>
            <p:cNvSpPr/>
            <p:nvPr/>
          </p:nvSpPr>
          <p:spPr>
            <a:xfrm>
              <a:off x="9023323" y="2704920"/>
              <a:ext cx="449297" cy="449297"/>
            </a:xfrm>
            <a:custGeom>
              <a:avLst/>
              <a:gdLst>
                <a:gd name="connsiteX0" fmla="*/ 308330 w 607009"/>
                <a:gd name="connsiteY0" fmla="*/ 468754 h 607009"/>
                <a:gd name="connsiteX1" fmla="*/ 468754 w 607009"/>
                <a:gd name="connsiteY1" fmla="*/ 308330 h 607009"/>
                <a:gd name="connsiteX2" fmla="*/ 308330 w 607009"/>
                <a:gd name="connsiteY2" fmla="*/ 147906 h 607009"/>
                <a:gd name="connsiteX3" fmla="*/ 147906 w 607009"/>
                <a:gd name="connsiteY3" fmla="*/ 308330 h 607009"/>
                <a:gd name="connsiteX4" fmla="*/ 308330 w 607009"/>
                <a:gd name="connsiteY4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08330" y="468754"/>
                  </a:moveTo>
                  <a:cubicBezTo>
                    <a:pt x="395045" y="468754"/>
                    <a:pt x="468754" y="395045"/>
                    <a:pt x="468754" y="308330"/>
                  </a:cubicBezTo>
                  <a:cubicBezTo>
                    <a:pt x="468754" y="221614"/>
                    <a:pt x="395045" y="147906"/>
                    <a:pt x="308330" y="147906"/>
                  </a:cubicBezTo>
                  <a:cubicBezTo>
                    <a:pt x="221614" y="147906"/>
                    <a:pt x="147906" y="221614"/>
                    <a:pt x="147906" y="308330"/>
                  </a:cubicBezTo>
                  <a:cubicBezTo>
                    <a:pt x="147906" y="395045"/>
                    <a:pt x="221614" y="468754"/>
                    <a:pt x="308330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A8CBA7F-5596-474C-87AF-C042F11824B9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9D2D0E2-189C-4353-9655-67943D717D95}"/>
                </a:ext>
              </a:extLst>
            </p:cNvPr>
            <p:cNvSpPr/>
            <p:nvPr/>
          </p:nvSpPr>
          <p:spPr>
            <a:xfrm>
              <a:off x="8166450" y="2708130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8E77B67-5F25-48C2-986C-C525D123755D}"/>
                </a:ext>
              </a:extLst>
            </p:cNvPr>
            <p:cNvSpPr/>
            <p:nvPr/>
          </p:nvSpPr>
          <p:spPr>
            <a:xfrm>
              <a:off x="8166450" y="2204275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5950"/>
                    <a:pt x="147906" y="317001"/>
                  </a:cubicBezTo>
                  <a:cubicBezTo>
                    <a:pt x="147906" y="412389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06A0E4A-FAE5-4268-A75D-A440AD688CE8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E65C2624-6606-43F5-BB5A-995C3A071E0E}"/>
                </a:ext>
              </a:extLst>
            </p:cNvPr>
            <p:cNvSpPr/>
            <p:nvPr/>
          </p:nvSpPr>
          <p:spPr>
            <a:xfrm>
              <a:off x="9016905" y="2197857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53E28B02-F608-42B7-80FB-31F626DCAF97}"/>
                </a:ext>
              </a:extLst>
            </p:cNvPr>
            <p:cNvSpPr/>
            <p:nvPr/>
          </p:nvSpPr>
          <p:spPr>
            <a:xfrm>
              <a:off x="9016905" y="2692083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646BEA4-1CA6-4697-83AD-DEC1CC88A9E8}"/>
                </a:ext>
              </a:extLst>
            </p:cNvPr>
            <p:cNvSpPr/>
            <p:nvPr/>
          </p:nvSpPr>
          <p:spPr>
            <a:xfrm>
              <a:off x="8590073" y="2939196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4AD3D0BF-C30A-4FBC-883E-40CD17A775AC}"/>
                </a:ext>
              </a:extLst>
            </p:cNvPr>
            <p:cNvGrpSpPr/>
            <p:nvPr/>
          </p:nvGrpSpPr>
          <p:grpSpPr>
            <a:xfrm rot="7661305" flipH="1">
              <a:off x="9367116" y="2811401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D97CB95-4784-408E-AACC-54999C1E3B3D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1E6644C-39C6-44EB-A8C5-45B074E505C7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349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7CF638-2F7E-4BC1-B49F-AB1E3D76FDFE}"/>
              </a:ext>
            </a:extLst>
          </p:cNvPr>
          <p:cNvCxnSpPr>
            <a:cxnSpLocks/>
            <a:stCxn id="21" idx="4"/>
          </p:cNvCxnSpPr>
          <p:nvPr/>
        </p:nvCxnSpPr>
        <p:spPr>
          <a:xfrm flipH="1">
            <a:off x="6053472" y="2205131"/>
            <a:ext cx="227858" cy="1264160"/>
          </a:xfrm>
          <a:prstGeom prst="line">
            <a:avLst/>
          </a:prstGeom>
          <a:ln w="317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C14FB8-A5B9-49A5-8A73-827EE83DA490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6053473" y="3088325"/>
            <a:ext cx="1601680" cy="344763"/>
          </a:xfrm>
          <a:prstGeom prst="line">
            <a:avLst/>
          </a:prstGeom>
          <a:ln w="31750">
            <a:solidFill>
              <a:srgbClr val="FEC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E46B09-3751-4E48-A963-A885DA3060AB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5643497" y="2422685"/>
            <a:ext cx="1765250" cy="847067"/>
          </a:xfrm>
          <a:prstGeom prst="line">
            <a:avLst/>
          </a:prstGeom>
          <a:ln w="31750">
            <a:solidFill>
              <a:srgbClr val="FEC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88DF8D-9146-49E7-AD5D-5F2BBA5DBC07}"/>
              </a:ext>
            </a:extLst>
          </p:cNvPr>
          <p:cNvCxnSpPr>
            <a:cxnSpLocks/>
            <a:stCxn id="15" idx="5"/>
          </p:cNvCxnSpPr>
          <p:nvPr/>
        </p:nvCxnSpPr>
        <p:spPr>
          <a:xfrm>
            <a:off x="4656025" y="2584315"/>
            <a:ext cx="1397446" cy="884976"/>
          </a:xfrm>
          <a:prstGeom prst="line">
            <a:avLst/>
          </a:prstGeom>
          <a:ln w="31750">
            <a:solidFill>
              <a:srgbClr val="FEC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E6AD12-47E6-435A-A83D-85337CEA0B1F}"/>
              </a:ext>
            </a:extLst>
          </p:cNvPr>
          <p:cNvCxnSpPr>
            <a:cxnSpLocks/>
            <a:stCxn id="16" idx="7"/>
          </p:cNvCxnSpPr>
          <p:nvPr/>
        </p:nvCxnSpPr>
        <p:spPr>
          <a:xfrm flipV="1">
            <a:off x="4721171" y="3796072"/>
            <a:ext cx="1580731" cy="640878"/>
          </a:xfrm>
          <a:prstGeom prst="line">
            <a:avLst/>
          </a:prstGeom>
          <a:ln w="31750">
            <a:solidFill>
              <a:srgbClr val="FEC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4327E8-9EA7-4DFD-ACB5-64DB0F7F1E68}"/>
              </a:ext>
            </a:extLst>
          </p:cNvPr>
          <p:cNvCxnSpPr>
            <a:cxnSpLocks/>
            <a:endCxn id="19" idx="6"/>
          </p:cNvCxnSpPr>
          <p:nvPr/>
        </p:nvCxnSpPr>
        <p:spPr>
          <a:xfrm flipH="1">
            <a:off x="4758980" y="3469291"/>
            <a:ext cx="1294492" cy="180910"/>
          </a:xfrm>
          <a:prstGeom prst="line">
            <a:avLst/>
          </a:prstGeom>
          <a:ln w="31750">
            <a:solidFill>
              <a:srgbClr val="FEC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F9A187-D1FD-408C-8E58-C035AA72D662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5784523" y="3422174"/>
            <a:ext cx="267928" cy="1816287"/>
          </a:xfrm>
          <a:prstGeom prst="line">
            <a:avLst/>
          </a:prstGeom>
          <a:ln w="31750">
            <a:solidFill>
              <a:srgbClr val="FEC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5F60FE-CB5D-4DAA-9031-05EB799035B8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751375" y="3379147"/>
            <a:ext cx="1239980" cy="952049"/>
          </a:xfrm>
          <a:prstGeom prst="line">
            <a:avLst/>
          </a:prstGeom>
          <a:ln w="31750">
            <a:solidFill>
              <a:srgbClr val="FEC6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511CD5A-D7C1-494D-8987-8568DB87172F}"/>
              </a:ext>
            </a:extLst>
          </p:cNvPr>
          <p:cNvSpPr/>
          <p:nvPr/>
        </p:nvSpPr>
        <p:spPr>
          <a:xfrm>
            <a:off x="5153371" y="2532988"/>
            <a:ext cx="1800200" cy="1800200"/>
          </a:xfrm>
          <a:prstGeom prst="ellipse">
            <a:avLst/>
          </a:prstGeom>
          <a:solidFill>
            <a:srgbClr val="FEC630"/>
          </a:solidFill>
          <a:ln>
            <a:solidFill>
              <a:srgbClr val="FEC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3D5900-AA0F-4B1B-BEB7-9649EE6D5664}"/>
              </a:ext>
            </a:extLst>
          </p:cNvPr>
          <p:cNvSpPr/>
          <p:nvPr/>
        </p:nvSpPr>
        <p:spPr>
          <a:xfrm rot="21346234">
            <a:off x="6944077" y="62087"/>
            <a:ext cx="2676972" cy="2686866"/>
          </a:xfrm>
          <a:prstGeom prst="ellipse">
            <a:avLst/>
          </a:prstGeom>
          <a:solidFill>
            <a:srgbClr val="52CBB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9EF89-CFBE-4B3A-AB8A-DD4FE1CBF923}"/>
              </a:ext>
            </a:extLst>
          </p:cNvPr>
          <p:cNvSpPr/>
          <p:nvPr/>
        </p:nvSpPr>
        <p:spPr>
          <a:xfrm>
            <a:off x="2207172" y="126124"/>
            <a:ext cx="2869010" cy="2879950"/>
          </a:xfrm>
          <a:prstGeom prst="ellipse">
            <a:avLst/>
          </a:prstGeom>
          <a:solidFill>
            <a:srgbClr val="92D05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86685D-92B8-4026-8B21-B77EC31FC5C1}"/>
              </a:ext>
            </a:extLst>
          </p:cNvPr>
          <p:cNvSpPr/>
          <p:nvPr/>
        </p:nvSpPr>
        <p:spPr>
          <a:xfrm rot="20786260">
            <a:off x="2611236" y="4266694"/>
            <a:ext cx="2751279" cy="2548621"/>
          </a:xfrm>
          <a:prstGeom prst="ellipse">
            <a:avLst/>
          </a:prstGeom>
          <a:solidFill>
            <a:srgbClr val="5D737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2CECDEB-E4C9-46DB-AA55-646B48E45157}"/>
              </a:ext>
            </a:extLst>
          </p:cNvPr>
          <p:cNvSpPr/>
          <p:nvPr/>
        </p:nvSpPr>
        <p:spPr>
          <a:xfrm rot="351127">
            <a:off x="6541127" y="4038375"/>
            <a:ext cx="2413485" cy="2561368"/>
          </a:xfrm>
          <a:prstGeom prst="ellipse">
            <a:avLst/>
          </a:prstGeom>
          <a:solidFill>
            <a:srgbClr val="FF5969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529858E-7FAD-458C-9865-D07D25076AD7}"/>
              </a:ext>
            </a:extLst>
          </p:cNvPr>
          <p:cNvSpPr/>
          <p:nvPr/>
        </p:nvSpPr>
        <p:spPr>
          <a:xfrm>
            <a:off x="7655153" y="2809979"/>
            <a:ext cx="556692" cy="55669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9C1982-CE7E-4B2A-B0BE-EFFB30E01500}"/>
              </a:ext>
            </a:extLst>
          </p:cNvPr>
          <p:cNvSpPr/>
          <p:nvPr/>
        </p:nvSpPr>
        <p:spPr>
          <a:xfrm>
            <a:off x="4114853" y="3328137"/>
            <a:ext cx="644127" cy="644127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8A020D-4784-4B52-A3B7-1DD28F988A40}"/>
              </a:ext>
            </a:extLst>
          </p:cNvPr>
          <p:cNvSpPr/>
          <p:nvPr/>
        </p:nvSpPr>
        <p:spPr>
          <a:xfrm>
            <a:off x="5551483" y="5238461"/>
            <a:ext cx="466079" cy="466079"/>
          </a:xfrm>
          <a:prstGeom prst="ellipse">
            <a:avLst/>
          </a:prstGeom>
          <a:solidFill>
            <a:srgbClr val="FEC630"/>
          </a:solidFill>
          <a:ln>
            <a:solidFill>
              <a:srgbClr val="FEC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8DB237-BE44-4E1D-BF15-439A09FF9195}"/>
              </a:ext>
            </a:extLst>
          </p:cNvPr>
          <p:cNvSpPr/>
          <p:nvPr/>
        </p:nvSpPr>
        <p:spPr>
          <a:xfrm>
            <a:off x="6065678" y="1773827"/>
            <a:ext cx="431304" cy="431304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9500831" y="2058688"/>
            <a:ext cx="2585029" cy="847201"/>
            <a:chOff x="9500831" y="1806436"/>
            <a:chExt cx="2585029" cy="847201"/>
          </a:xfrm>
        </p:grpSpPr>
        <p:sp>
          <p:nvSpPr>
            <p:cNvPr id="23" name="Rounded Rectangle 93">
              <a:extLst>
                <a:ext uri="{FF2B5EF4-FFF2-40B4-BE49-F238E27FC236}">
                  <a16:creationId xmlns:a16="http://schemas.microsoft.com/office/drawing/2014/main" id="{A2F13DFD-2FDE-44A1-9499-913C0E2E6FC9}"/>
                </a:ext>
              </a:extLst>
            </p:cNvPr>
            <p:cNvSpPr/>
            <p:nvPr/>
          </p:nvSpPr>
          <p:spPr>
            <a:xfrm>
              <a:off x="9500831" y="1843969"/>
              <a:ext cx="2558769" cy="809668"/>
            </a:xfrm>
            <a:prstGeom prst="roundRect">
              <a:avLst>
                <a:gd name="adj" fmla="val 50000"/>
              </a:avLst>
            </a:prstGeom>
            <a:solidFill>
              <a:srgbClr val="52CBBE"/>
            </a:solidFill>
            <a:ln w="4445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613472-EF7C-4B39-9D36-812045ADA88E}"/>
                </a:ext>
              </a:extLst>
            </p:cNvPr>
            <p:cNvSpPr txBox="1"/>
            <p:nvPr/>
          </p:nvSpPr>
          <p:spPr>
            <a:xfrm>
              <a:off x="9500831" y="1806436"/>
              <a:ext cx="2585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Antibióticos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e </a:t>
              </a: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Antivirais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8725112" y="3717239"/>
            <a:ext cx="3162447" cy="869816"/>
            <a:chOff x="8725112" y="3717239"/>
            <a:chExt cx="3162447" cy="869816"/>
          </a:xfrm>
        </p:grpSpPr>
        <p:sp>
          <p:nvSpPr>
            <p:cNvPr id="27" name="Rounded Rectangle 97">
              <a:extLst>
                <a:ext uri="{FF2B5EF4-FFF2-40B4-BE49-F238E27FC236}">
                  <a16:creationId xmlns:a16="http://schemas.microsoft.com/office/drawing/2014/main" id="{615C32CA-2538-45FB-BE5E-67A79136A636}"/>
                </a:ext>
              </a:extLst>
            </p:cNvPr>
            <p:cNvSpPr/>
            <p:nvPr/>
          </p:nvSpPr>
          <p:spPr>
            <a:xfrm>
              <a:off x="8725112" y="3770698"/>
              <a:ext cx="3162447" cy="816357"/>
            </a:xfrm>
            <a:prstGeom prst="roundRect">
              <a:avLst>
                <a:gd name="adj" fmla="val 50000"/>
              </a:avLst>
            </a:prstGeom>
            <a:solidFill>
              <a:srgbClr val="FF5969"/>
            </a:solidFill>
            <a:ln w="4445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2638CA-1F52-4824-ACE4-7A39B8FF8A52}"/>
                </a:ext>
              </a:extLst>
            </p:cNvPr>
            <p:cNvSpPr txBox="1"/>
            <p:nvPr/>
          </p:nvSpPr>
          <p:spPr>
            <a:xfrm>
              <a:off x="8817743" y="3717239"/>
              <a:ext cx="2963819" cy="830997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Transplante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de </a:t>
              </a: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células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</a:t>
              </a: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estaminais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238551" y="3859225"/>
            <a:ext cx="3076159" cy="639302"/>
            <a:chOff x="444815" y="4237809"/>
            <a:chExt cx="2763591" cy="639302"/>
          </a:xfrm>
        </p:grpSpPr>
        <p:sp>
          <p:nvSpPr>
            <p:cNvPr id="31" name="Rounded Rectangle 101">
              <a:extLst>
                <a:ext uri="{FF2B5EF4-FFF2-40B4-BE49-F238E27FC236}">
                  <a16:creationId xmlns:a16="http://schemas.microsoft.com/office/drawing/2014/main" id="{38514206-64FE-4CCD-90A5-C54E4E2AA5FE}"/>
                </a:ext>
              </a:extLst>
            </p:cNvPr>
            <p:cNvSpPr/>
            <p:nvPr/>
          </p:nvSpPr>
          <p:spPr>
            <a:xfrm>
              <a:off x="537883" y="4237809"/>
              <a:ext cx="2558769" cy="639302"/>
            </a:xfrm>
            <a:prstGeom prst="roundRect">
              <a:avLst>
                <a:gd name="adj" fmla="val 50000"/>
              </a:avLst>
            </a:prstGeom>
            <a:solidFill>
              <a:srgbClr val="5D7373"/>
            </a:solidFill>
            <a:ln w="4445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D87192-96D6-4AF1-8D77-9C97C7BFBDC7}"/>
                </a:ext>
              </a:extLst>
            </p:cNvPr>
            <p:cNvSpPr txBox="1"/>
            <p:nvPr/>
          </p:nvSpPr>
          <p:spPr>
            <a:xfrm>
              <a:off x="444815" y="4317716"/>
              <a:ext cx="2763591" cy="461665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Imunoglobulinas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290705" y="2512032"/>
            <a:ext cx="2166021" cy="533463"/>
            <a:chOff x="153545" y="2512032"/>
            <a:chExt cx="2558769" cy="533463"/>
          </a:xfrm>
        </p:grpSpPr>
        <p:sp>
          <p:nvSpPr>
            <p:cNvPr id="35" name="Rounded Rectangle 105">
              <a:extLst>
                <a:ext uri="{FF2B5EF4-FFF2-40B4-BE49-F238E27FC236}">
                  <a16:creationId xmlns:a16="http://schemas.microsoft.com/office/drawing/2014/main" id="{226092B8-FCFD-46F5-88DC-C631D5E334F9}"/>
                </a:ext>
              </a:extLst>
            </p:cNvPr>
            <p:cNvSpPr/>
            <p:nvPr/>
          </p:nvSpPr>
          <p:spPr>
            <a:xfrm>
              <a:off x="153545" y="2512032"/>
              <a:ext cx="2558769" cy="533463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4445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F60814-A1C6-4D22-9837-DD87E42DE0A7}"/>
                </a:ext>
              </a:extLst>
            </p:cNvPr>
            <p:cNvSpPr txBox="1"/>
            <p:nvPr/>
          </p:nvSpPr>
          <p:spPr>
            <a:xfrm>
              <a:off x="153545" y="2532988"/>
              <a:ext cx="2496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Vacinas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30" name="Rounded Rectangle 7">
            <a:extLst>
              <a:ext uri="{FF2B5EF4-FFF2-40B4-BE49-F238E27FC236}">
                <a16:creationId xmlns:a16="http://schemas.microsoft.com/office/drawing/2014/main" id="{EC656316-B78D-4EC1-9C72-547CA566FED0}"/>
              </a:ext>
            </a:extLst>
          </p:cNvPr>
          <p:cNvSpPr>
            <a:spLocks noChangeAspect="1"/>
          </p:cNvSpPr>
          <p:nvPr/>
        </p:nvSpPr>
        <p:spPr>
          <a:xfrm rot="3016735" flipH="1">
            <a:off x="3267829" y="310415"/>
            <a:ext cx="642111" cy="2511367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4" name="Rounded Rectangle 40">
            <a:extLst>
              <a:ext uri="{FF2B5EF4-FFF2-40B4-BE49-F238E27FC236}">
                <a16:creationId xmlns:a16="http://schemas.microsoft.com/office/drawing/2014/main" id="{9EAE5B7B-9157-44FC-AC9D-E519CCFB3F84}"/>
              </a:ext>
            </a:extLst>
          </p:cNvPr>
          <p:cNvSpPr/>
          <p:nvPr/>
        </p:nvSpPr>
        <p:spPr>
          <a:xfrm rot="2942052">
            <a:off x="7630073" y="682685"/>
            <a:ext cx="1486682" cy="1737932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rgbClr val="239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01" y="4169964"/>
            <a:ext cx="2292866" cy="2117615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568" y="4663747"/>
            <a:ext cx="2110087" cy="1766751"/>
          </a:xfrm>
          <a:prstGeom prst="rect">
            <a:avLst/>
          </a:prstGeom>
        </p:spPr>
      </p:pic>
      <p:sp>
        <p:nvSpPr>
          <p:cNvPr id="41" name="CaixaDeTexto 40"/>
          <p:cNvSpPr txBox="1"/>
          <p:nvPr/>
        </p:nvSpPr>
        <p:spPr>
          <a:xfrm>
            <a:off x="2475703" y="338257"/>
            <a:ext cx="2345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Estimulam a produção de anticorpos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. Não podem ser administradas se houver uma grande falha na produção de linfócitos B ou T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7192417" y="248200"/>
            <a:ext cx="2191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São uma peça fulcral no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tratamento de infeções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. São especialmente importantes em pessoas com este tipo de doença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6706369" y="4384655"/>
            <a:ext cx="2082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São obtidas da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medula óssea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ou do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cordão umbilical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. Podem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corrigir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algumas imunodeficiências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2667937" y="4671332"/>
            <a:ext cx="2588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Podem eficazmente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substituir anticorpos em falta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, principalmente quando a imunodeficiência afeta os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linfócitos B</a:t>
            </a:r>
          </a:p>
        </p:txBody>
      </p:sp>
    </p:spTree>
    <p:extLst>
      <p:ext uri="{BB962C8B-B14F-4D97-AF65-F5344CB8AC3E}">
        <p14:creationId xmlns:p14="http://schemas.microsoft.com/office/powerpoint/2010/main" val="249562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4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1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5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2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2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0" grpId="0" animBg="1"/>
      <p:bldP spid="30" grpId="1" animBg="1"/>
      <p:bldP spid="30" grpId="2" animBg="1"/>
      <p:bldP spid="34" grpId="0" animBg="1"/>
      <p:bldP spid="34" grpId="1" animBg="1"/>
      <p:bldP spid="34" grpId="2" animBg="1"/>
      <p:bldP spid="41" grpId="0"/>
      <p:bldP spid="41" grpId="1"/>
      <p:bldP spid="45" grpId="0"/>
      <p:bldP spid="45" grpId="1"/>
      <p:bldP spid="48" grpId="0"/>
      <p:bldP spid="48" grpId="1"/>
      <p:bldP spid="50" grpId="0"/>
      <p:bldP spid="50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: Top Corners Rounded 246">
            <a:extLst>
              <a:ext uri="{FF2B5EF4-FFF2-40B4-BE49-F238E27FC236}">
                <a16:creationId xmlns:a16="http://schemas.microsoft.com/office/drawing/2014/main" id="{2573B5BF-096F-4A66-B0B5-F31C42151791}"/>
              </a:ext>
            </a:extLst>
          </p:cNvPr>
          <p:cNvSpPr/>
          <p:nvPr/>
        </p:nvSpPr>
        <p:spPr>
          <a:xfrm rot="5400000">
            <a:off x="7402183" y="-531694"/>
            <a:ext cx="1646881" cy="7932457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208337" y="2866483"/>
            <a:ext cx="698366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07. HIV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2BB8104-3530-4C06-BCFE-83494F3D2F7E}"/>
              </a:ext>
            </a:extLst>
          </p:cNvPr>
          <p:cNvGrpSpPr/>
          <p:nvPr/>
        </p:nvGrpSpPr>
        <p:grpSpPr>
          <a:xfrm rot="7523209">
            <a:off x="5711085" y="1465946"/>
            <a:ext cx="769829" cy="815241"/>
            <a:chOff x="4121211" y="1005238"/>
            <a:chExt cx="1696343" cy="1796411"/>
          </a:xfrm>
          <a:solidFill>
            <a:schemeClr val="accent2"/>
          </a:solidFill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551FEA2-AE32-4ADC-A559-2DEC1FA8D1BC}"/>
                </a:ext>
              </a:extLst>
            </p:cNvPr>
            <p:cNvSpPr/>
            <p:nvPr/>
          </p:nvSpPr>
          <p:spPr>
            <a:xfrm rot="2613694">
              <a:off x="5367631" y="1259674"/>
              <a:ext cx="65631" cy="54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79412D0-1765-42E4-A9C8-E9C1D7AF3F36}"/>
                </a:ext>
              </a:extLst>
            </p:cNvPr>
            <p:cNvSpPr/>
            <p:nvPr/>
          </p:nvSpPr>
          <p:spPr>
            <a:xfrm>
              <a:off x="5132704" y="1776958"/>
              <a:ext cx="99918" cy="5215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1D1CCAE-095A-408C-99CE-9A45BFEC0064}"/>
                </a:ext>
              </a:extLst>
            </p:cNvPr>
            <p:cNvSpPr/>
            <p:nvPr/>
          </p:nvSpPr>
          <p:spPr>
            <a:xfrm>
              <a:off x="4763010" y="1958882"/>
              <a:ext cx="842767" cy="84276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2FCAB7B8-5492-43CA-8D58-F7C3BC731C0B}"/>
                </a:ext>
              </a:extLst>
            </p:cNvPr>
            <p:cNvSpPr/>
            <p:nvPr/>
          </p:nvSpPr>
          <p:spPr>
            <a:xfrm>
              <a:off x="5344107" y="1086848"/>
              <a:ext cx="473447" cy="47344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9A080DE-98B8-47D7-966E-2794E5245C4F}"/>
                </a:ext>
              </a:extLst>
            </p:cNvPr>
            <p:cNvSpPr/>
            <p:nvPr/>
          </p:nvSpPr>
          <p:spPr>
            <a:xfrm rot="18000269" flipH="1">
              <a:off x="4709115" y="1170501"/>
              <a:ext cx="106964" cy="7500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1ED0273-4623-4B75-A8AE-249606E896AF}"/>
                </a:ext>
              </a:extLst>
            </p:cNvPr>
            <p:cNvSpPr/>
            <p:nvPr/>
          </p:nvSpPr>
          <p:spPr>
            <a:xfrm flipH="1">
              <a:off x="4121211" y="1005238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745DE2-CCDD-4A4B-BE13-72BBF1D8EBA0}"/>
                </a:ext>
              </a:extLst>
            </p:cNvPr>
            <p:cNvSpPr/>
            <p:nvPr/>
          </p:nvSpPr>
          <p:spPr>
            <a:xfrm>
              <a:off x="4860364" y="1440904"/>
              <a:ext cx="607009" cy="607009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grpFill/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B85A96ED-2CA9-490F-ABC6-96360ACCF017}"/>
              </a:ext>
            </a:extLst>
          </p:cNvPr>
          <p:cNvGrpSpPr/>
          <p:nvPr/>
        </p:nvGrpSpPr>
        <p:grpSpPr>
          <a:xfrm>
            <a:off x="1005149" y="1226175"/>
            <a:ext cx="4202976" cy="5037168"/>
            <a:chOff x="1005149" y="1226175"/>
            <a:chExt cx="4202976" cy="50371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D5B865-0674-4DF5-A9D5-5EE33A5323FF}"/>
                </a:ext>
              </a:extLst>
            </p:cNvPr>
            <p:cNvGrpSpPr/>
            <p:nvPr/>
          </p:nvGrpSpPr>
          <p:grpSpPr>
            <a:xfrm>
              <a:off x="2193664" y="2470136"/>
              <a:ext cx="1710429" cy="1738057"/>
              <a:chOff x="4288042" y="2256809"/>
              <a:chExt cx="2952665" cy="3000359"/>
            </a:xfrm>
            <a:solidFill>
              <a:schemeClr val="accent2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2C7CFFB-4D44-4F90-8F37-307E0C162BCB}"/>
                  </a:ext>
                </a:extLst>
              </p:cNvPr>
              <p:cNvSpPr/>
              <p:nvPr/>
            </p:nvSpPr>
            <p:spPr>
              <a:xfrm>
                <a:off x="4392101" y="2382547"/>
                <a:ext cx="1560880" cy="1777670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ADAC6C0-8C1B-485D-9D2C-3692EC31DF32}"/>
                  </a:ext>
                </a:extLst>
              </p:cNvPr>
              <p:cNvSpPr/>
              <p:nvPr/>
            </p:nvSpPr>
            <p:spPr>
              <a:xfrm>
                <a:off x="4868287" y="2290747"/>
                <a:ext cx="607009" cy="607009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2D97C58-F5CD-4C07-ACE5-7278540B54E2}"/>
                  </a:ext>
                </a:extLst>
              </p:cNvPr>
              <p:cNvSpPr/>
              <p:nvPr/>
            </p:nvSpPr>
            <p:spPr>
              <a:xfrm>
                <a:off x="5445695" y="3297396"/>
                <a:ext cx="607009" cy="607009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9718C1B-F9B9-4825-ACD8-60632F90FCD4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9FB9EDD-08EB-4138-9CFC-F35679CCEFC9}"/>
                  </a:ext>
                </a:extLst>
              </p:cNvPr>
              <p:cNvSpPr/>
              <p:nvPr/>
            </p:nvSpPr>
            <p:spPr>
              <a:xfrm>
                <a:off x="4288042" y="3301732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6EC2FD3-930E-4580-B5C3-37B50E0345F6}"/>
                  </a:ext>
                </a:extLst>
              </p:cNvPr>
              <p:cNvSpPr/>
              <p:nvPr/>
            </p:nvSpPr>
            <p:spPr>
              <a:xfrm>
                <a:off x="4288042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5788733-AA04-47CB-A221-3A63786B991B}"/>
                  </a:ext>
                </a:extLst>
              </p:cNvPr>
              <p:cNvSpPr/>
              <p:nvPr/>
            </p:nvSpPr>
            <p:spPr>
              <a:xfrm>
                <a:off x="5554090" y="2382547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10449 w 1560880"/>
                  <a:gd name="connsiteY5" fmla="*/ 1444304 h 1734311"/>
                  <a:gd name="connsiteX6" fmla="*/ 789601 w 1560880"/>
                  <a:gd name="connsiteY6" fmla="*/ 1622071 h 1734311"/>
                  <a:gd name="connsiteX7" fmla="*/ 468754 w 1560880"/>
                  <a:gd name="connsiteY7" fmla="*/ 1435632 h 1734311"/>
                  <a:gd name="connsiteX8" fmla="*/ 147906 w 1560880"/>
                  <a:gd name="connsiteY8" fmla="*/ 1249194 h 1734311"/>
                  <a:gd name="connsiteX9" fmla="*/ 147906 w 1560880"/>
                  <a:gd name="connsiteY9" fmla="*/ 880653 h 1734311"/>
                  <a:gd name="connsiteX10" fmla="*/ 147906 w 1560880"/>
                  <a:gd name="connsiteY10" fmla="*/ 512112 h 1734311"/>
                  <a:gd name="connsiteX11" fmla="*/ 468754 w 1560880"/>
                  <a:gd name="connsiteY11" fmla="*/ 325673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22071"/>
                    </a:lnTo>
                    <a:lnTo>
                      <a:pt x="468754" y="1435632"/>
                    </a:lnTo>
                    <a:lnTo>
                      <a:pt x="147906" y="1249194"/>
                    </a:lnTo>
                    <a:lnTo>
                      <a:pt x="147906" y="880653"/>
                    </a:lnTo>
                    <a:lnTo>
                      <a:pt x="147906" y="512112"/>
                    </a:lnTo>
                    <a:lnTo>
                      <a:pt x="468754" y="325673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124ADEC-0B66-48CA-BA21-2DA77E6108BF}"/>
                  </a:ext>
                </a:extLst>
              </p:cNvPr>
              <p:cNvSpPr/>
              <p:nvPr/>
            </p:nvSpPr>
            <p:spPr>
              <a:xfrm>
                <a:off x="6057040" y="225680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134031B-288E-40C4-9F1A-D9A9D52CAE95}"/>
                  </a:ext>
                </a:extLst>
              </p:cNvPr>
              <p:cNvSpPr/>
              <p:nvPr/>
            </p:nvSpPr>
            <p:spPr>
              <a:xfrm>
                <a:off x="6612019" y="262101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C3A804A-B945-4041-992C-BEC47E746A4F}"/>
                  </a:ext>
                </a:extLst>
              </p:cNvPr>
              <p:cNvSpPr/>
              <p:nvPr/>
            </p:nvSpPr>
            <p:spPr>
              <a:xfrm>
                <a:off x="6633698" y="326271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D442069-CA1B-407A-B677-835913C09748}"/>
                  </a:ext>
                </a:extLst>
              </p:cNvPr>
              <p:cNvSpPr/>
              <p:nvPr/>
            </p:nvSpPr>
            <p:spPr>
              <a:xfrm>
                <a:off x="5606119" y="3297396"/>
                <a:ext cx="433578" cy="607009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46D758D-7472-4928-A975-D98C50EEA8C1}"/>
                  </a:ext>
                </a:extLst>
              </p:cNvPr>
              <p:cNvSpPr/>
              <p:nvPr/>
            </p:nvSpPr>
            <p:spPr>
              <a:xfrm>
                <a:off x="5437023" y="261234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E82409E-C831-4160-AD18-9EB9F832AD03}"/>
                  </a:ext>
                </a:extLst>
              </p:cNvPr>
              <p:cNvSpPr/>
              <p:nvPr/>
            </p:nvSpPr>
            <p:spPr>
              <a:xfrm>
                <a:off x="4973095" y="3392783"/>
                <a:ext cx="1560880" cy="1734312"/>
              </a:xfrm>
              <a:custGeom>
                <a:avLst/>
                <a:gdLst>
                  <a:gd name="connsiteX0" fmla="*/ 789601 w 1560880"/>
                  <a:gd name="connsiteY0" fmla="*/ 147906 h 1734311"/>
                  <a:gd name="connsiteX1" fmla="*/ 1110449 w 1560880"/>
                  <a:gd name="connsiteY1" fmla="*/ 334345 h 1734311"/>
                  <a:gd name="connsiteX2" fmla="*/ 1431297 w 1560880"/>
                  <a:gd name="connsiteY2" fmla="*/ 520783 h 1734311"/>
                  <a:gd name="connsiteX3" fmla="*/ 1431297 w 1560880"/>
                  <a:gd name="connsiteY3" fmla="*/ 889324 h 1734311"/>
                  <a:gd name="connsiteX4" fmla="*/ 1431297 w 1560880"/>
                  <a:gd name="connsiteY4" fmla="*/ 1257866 h 1734311"/>
                  <a:gd name="connsiteX5" fmla="*/ 1106113 w 1560880"/>
                  <a:gd name="connsiteY5" fmla="*/ 1439968 h 1734311"/>
                  <a:gd name="connsiteX6" fmla="*/ 785266 w 1560880"/>
                  <a:gd name="connsiteY6" fmla="*/ 1626407 h 1734311"/>
                  <a:gd name="connsiteX7" fmla="*/ 468754 w 1560880"/>
                  <a:gd name="connsiteY7" fmla="*/ 1439968 h 1734311"/>
                  <a:gd name="connsiteX8" fmla="*/ 147906 w 1560880"/>
                  <a:gd name="connsiteY8" fmla="*/ 1253530 h 1734311"/>
                  <a:gd name="connsiteX9" fmla="*/ 147906 w 1560880"/>
                  <a:gd name="connsiteY9" fmla="*/ 884989 h 1734311"/>
                  <a:gd name="connsiteX10" fmla="*/ 147906 w 1560880"/>
                  <a:gd name="connsiteY10" fmla="*/ 516447 h 1734311"/>
                  <a:gd name="connsiteX11" fmla="*/ 468754 w 1560880"/>
                  <a:gd name="connsiteY11" fmla="*/ 330009 h 1734311"/>
                  <a:gd name="connsiteX12" fmla="*/ 789601 w 1560880"/>
                  <a:gd name="connsiteY12" fmla="*/ 147906 h 1734311"/>
                  <a:gd name="connsiteX13" fmla="*/ 789601 w 1560880"/>
                  <a:gd name="connsiteY13" fmla="*/ 147906 h 1734311"/>
                  <a:gd name="connsiteX14" fmla="*/ 789601 w 1560880"/>
                  <a:gd name="connsiteY14" fmla="*/ 277979 h 1734311"/>
                  <a:gd name="connsiteX15" fmla="*/ 264972 w 1560880"/>
                  <a:gd name="connsiteY15" fmla="*/ 581484 h 1734311"/>
                  <a:gd name="connsiteX16" fmla="*/ 264972 w 1560880"/>
                  <a:gd name="connsiteY16" fmla="*/ 1188493 h 1734311"/>
                  <a:gd name="connsiteX17" fmla="*/ 789601 w 1560880"/>
                  <a:gd name="connsiteY17" fmla="*/ 1491998 h 1734311"/>
                  <a:gd name="connsiteX18" fmla="*/ 1314231 w 1560880"/>
                  <a:gd name="connsiteY18" fmla="*/ 1188493 h 1734311"/>
                  <a:gd name="connsiteX19" fmla="*/ 1314231 w 1560880"/>
                  <a:gd name="connsiteY19" fmla="*/ 581484 h 1734311"/>
                  <a:gd name="connsiteX20" fmla="*/ 789601 w 1560880"/>
                  <a:gd name="connsiteY20" fmla="*/ 277979 h 173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34311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06113" y="1439968"/>
                    </a:lnTo>
                    <a:lnTo>
                      <a:pt x="785266" y="1626407"/>
                    </a:lnTo>
                    <a:lnTo>
                      <a:pt x="468754" y="1439968"/>
                    </a:lnTo>
                    <a:lnTo>
                      <a:pt x="147906" y="1253530"/>
                    </a:lnTo>
                    <a:lnTo>
                      <a:pt x="147906" y="884989"/>
                    </a:lnTo>
                    <a:lnTo>
                      <a:pt x="147906" y="516447"/>
                    </a:lnTo>
                    <a:lnTo>
                      <a:pt x="468754" y="330009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739FEB-8EC0-484C-9A38-44F5B32947BF}"/>
                  </a:ext>
                </a:extLst>
              </p:cNvPr>
              <p:cNvSpPr/>
              <p:nvPr/>
            </p:nvSpPr>
            <p:spPr>
              <a:xfrm>
                <a:off x="5450031" y="4650159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15C419D-7DA6-4C70-910E-F6ABC0F89EA1}"/>
                  </a:ext>
                </a:extLst>
              </p:cNvPr>
              <p:cNvSpPr/>
              <p:nvPr/>
            </p:nvSpPr>
            <p:spPr>
              <a:xfrm>
                <a:off x="5437023" y="3280053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6E39EE6-B05C-4595-8BDA-B75A83C2768D}"/>
                  </a:ext>
                </a:extLst>
              </p:cNvPr>
              <p:cNvSpPr/>
              <p:nvPr/>
            </p:nvSpPr>
            <p:spPr>
              <a:xfrm>
                <a:off x="6026689" y="3626915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7B5EBA4-D3E5-473B-BCB4-52CC4073D221}"/>
                  </a:ext>
                </a:extLst>
              </p:cNvPr>
              <p:cNvSpPr/>
              <p:nvPr/>
            </p:nvSpPr>
            <p:spPr>
              <a:xfrm>
                <a:off x="6013682" y="4320640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F278AC-B57F-41D3-95A9-9E2A8FB0D4BE}"/>
                  </a:ext>
                </a:extLst>
              </p:cNvPr>
              <p:cNvSpPr/>
              <p:nvPr/>
            </p:nvSpPr>
            <p:spPr>
              <a:xfrm>
                <a:off x="4869036" y="4298961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1614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74175AC-2668-47C9-81F9-CA93BB64BF0F}"/>
                  </a:ext>
                </a:extLst>
              </p:cNvPr>
              <p:cNvSpPr/>
              <p:nvPr/>
            </p:nvSpPr>
            <p:spPr>
              <a:xfrm>
                <a:off x="4860365" y="361390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4752A8-E927-4180-8469-529410C741E1}"/>
                </a:ext>
              </a:extLst>
            </p:cNvPr>
            <p:cNvGrpSpPr/>
            <p:nvPr/>
          </p:nvGrpSpPr>
          <p:grpSpPr>
            <a:xfrm rot="19653185">
              <a:off x="3603047" y="1621327"/>
              <a:ext cx="878032" cy="929827"/>
              <a:chOff x="4121211" y="1005238"/>
              <a:chExt cx="1696343" cy="1796411"/>
            </a:xfrm>
            <a:solidFill>
              <a:schemeClr val="accent2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8CAFD7C-2658-4D7F-A9C8-6C26F79E3088}"/>
                  </a:ext>
                </a:extLst>
              </p:cNvPr>
              <p:cNvSpPr/>
              <p:nvPr/>
            </p:nvSpPr>
            <p:spPr>
              <a:xfrm rot="2613694">
                <a:off x="5367631" y="1259674"/>
                <a:ext cx="65631" cy="54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AAE1D37-329C-42D4-987D-F4BC9885DDA4}"/>
                  </a:ext>
                </a:extLst>
              </p:cNvPr>
              <p:cNvSpPr/>
              <p:nvPr/>
            </p:nvSpPr>
            <p:spPr>
              <a:xfrm>
                <a:off x="5132704" y="1776958"/>
                <a:ext cx="99918" cy="5215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5E73F49-421A-4CDE-96F6-83F3854E66F5}"/>
                  </a:ext>
                </a:extLst>
              </p:cNvPr>
              <p:cNvSpPr/>
              <p:nvPr/>
            </p:nvSpPr>
            <p:spPr>
              <a:xfrm>
                <a:off x="4763010" y="1958882"/>
                <a:ext cx="842767" cy="84276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63F31F3-C515-4043-8C65-C796719ACCAB}"/>
                  </a:ext>
                </a:extLst>
              </p:cNvPr>
              <p:cNvSpPr/>
              <p:nvPr/>
            </p:nvSpPr>
            <p:spPr>
              <a:xfrm>
                <a:off x="5344107" y="1086848"/>
                <a:ext cx="473447" cy="47344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BCBCA99-DA6A-427E-B68B-502392C3EC63}"/>
                  </a:ext>
                </a:extLst>
              </p:cNvPr>
              <p:cNvSpPr/>
              <p:nvPr/>
            </p:nvSpPr>
            <p:spPr>
              <a:xfrm rot="18000269" flipH="1">
                <a:off x="4709115" y="1170501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A7FFF7-C8D3-4FE4-9AE3-5AD9B1D35CF8}"/>
                  </a:ext>
                </a:extLst>
              </p:cNvPr>
              <p:cNvSpPr/>
              <p:nvPr/>
            </p:nvSpPr>
            <p:spPr>
              <a:xfrm flipH="1">
                <a:off x="4121211" y="1005238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1099D54-CEBD-4ECC-AE6E-A55D40DB62E2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93DFB35-5687-4649-AA38-F1753B516DF8}"/>
                </a:ext>
              </a:extLst>
            </p:cNvPr>
            <p:cNvGrpSpPr/>
            <p:nvPr/>
          </p:nvGrpSpPr>
          <p:grpSpPr>
            <a:xfrm rot="3638152">
              <a:off x="911272" y="2746735"/>
              <a:ext cx="1815715" cy="1627961"/>
              <a:chOff x="7643465" y="1330780"/>
              <a:chExt cx="2350271" cy="2107241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C21BCB9-8979-4278-A46B-27986D2ADF70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D46A7A-8360-499E-86A6-F8D7AF65467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C6B14454-3D6E-4274-A824-59CC2FDA593E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E52BFDFD-EBF8-49F8-8B25-8088FB8CA7F3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4703EFEE-81B2-4CEB-9920-7A49211EC349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4884DC0-1F10-46CD-A47D-A61C9F34A5FA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BF7F295-27F7-4C7D-BF72-F2056DF57FD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A7B3EE1-6695-41AB-9EF1-70A2E96D19CB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BDED3FF-8FA6-429A-AC97-B393BAEA6DE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FBA4F4D-CCE7-4B67-9BAC-F382CB02AFE3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7A4925D-E05B-435A-B2C1-3D5BBAB47C20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5CFF91C-DE9A-49C7-B0CA-4D92ED818F06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AE4C223E-CED1-44DE-846D-DC0FF4BE5C35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D1C87586-77AC-4B1D-9A64-6026281123A8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F6071574-88E6-44E0-AB34-4BEC3B63D91C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61AC6C1-EC4D-4338-A180-E5B42D5E0DF2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451FA78-F2AB-4F1F-B782-C0C6DBB8C2A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8EAB1A13-B289-4DB3-9134-9266539918FE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6384CD85-6048-4DF7-86A3-B49DF84D35A6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146D8B7-BEF2-4BB1-A47E-BE57A63400D0}"/>
                </a:ext>
              </a:extLst>
            </p:cNvPr>
            <p:cNvGrpSpPr/>
            <p:nvPr/>
          </p:nvGrpSpPr>
          <p:grpSpPr>
            <a:xfrm rot="10800000">
              <a:off x="1822888" y="1226175"/>
              <a:ext cx="1815715" cy="1627961"/>
              <a:chOff x="7643465" y="1330780"/>
              <a:chExt cx="2350271" cy="2107241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65120756-24CF-44E7-BEE6-E74F279427A5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0EACE0B1-04B6-4DD3-8210-FE3301B9D53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B2FC14E9-CA28-4140-886E-AF921F01ED0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19AAD93-0B90-444E-B8D6-7F358B86718E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5E0F09B1-8A3C-433A-BFBA-48F2C2174BE0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59C877E5-4DA5-4608-9FC9-D676F7F4632F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D56AC1C-415F-4E7F-B5BE-04594E8B5A77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261A207-EADB-4333-AF7E-B6B916D1F89D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E33D489C-A52A-4C63-8E90-C4521689882F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0468316-3F6A-4529-BE27-D001924EA3F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850B667-7FB9-4E48-AF20-9977D5904C25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7BB8482-5B02-4696-B2C7-4E58DE11FC00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10B83C8C-8D85-4062-B523-77E8099C7CAC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D2B6517-F68D-44E6-9EBD-711203EE9DC6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A518C9F-0F8C-48A1-B6D4-B356DA756AB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2E94665C-D3F0-42F3-8FA9-F0C5975352EC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7F9D3CD0-26F8-4F69-847A-E26131CE6587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9E7D4F80-7ACE-4C00-9B2D-D4A8B977DFB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46D452A5-9B8E-4154-8C93-FC58B62877EB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46B83B2-5C12-4B4B-918D-E04093E24C87}"/>
                </a:ext>
              </a:extLst>
            </p:cNvPr>
            <p:cNvGrpSpPr/>
            <p:nvPr/>
          </p:nvGrpSpPr>
          <p:grpSpPr>
            <a:xfrm rot="10800000" flipV="1">
              <a:off x="2144331" y="3858068"/>
              <a:ext cx="1815715" cy="1627961"/>
              <a:chOff x="7643465" y="1330780"/>
              <a:chExt cx="2350271" cy="2107241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E3879A5-C7A2-47B3-9270-381AD7805C1F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DF682B80-7179-49B6-9DCF-073A955F9536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8B4FA6AA-D9F7-45D7-8345-402BCB2C326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96FB9221-B912-44B0-8024-C88CC43D891F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4B82ABEB-E2A4-4DBF-8681-613ED83E03C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4A76CF88-88C7-47AF-A92B-734EDB27DBF4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0706FD65-696F-4B8C-BDB2-CBFC95FEBD2D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583C68B-0DB3-4840-B3A5-EAA1AF0B80C9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43DDAD7F-6AD2-4D69-9A88-E16CC08A37FC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4314214-2FD1-4404-ABD9-67196AE99EB9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7B8329FB-E31E-474B-9E73-0A1BD454C758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FC41A55B-4DDF-4BB9-92EE-FDB20593390D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93BCCF3-3FB0-40D8-81B0-3DE69F80D8B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48B4E1DE-3733-4096-8BEF-D8E2648E2B59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7F2C765-68CB-4F16-A71A-AD319AFC5F68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438B556-6FD3-467A-B7C3-325D3DFC20FF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4F85162B-A061-45E7-8836-55CD784D7A79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606169E1-10C9-4C82-A350-E0463B5A020D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E33F71F4-4E08-40FE-9270-A3062A017715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C3F096DD-7825-434F-A4D1-385F9F1488A7}"/>
                </a:ext>
              </a:extLst>
            </p:cNvPr>
            <p:cNvGrpSpPr/>
            <p:nvPr/>
          </p:nvGrpSpPr>
          <p:grpSpPr>
            <a:xfrm rot="5400000" flipV="1">
              <a:off x="3486287" y="4541505"/>
              <a:ext cx="1815715" cy="1627961"/>
              <a:chOff x="7643465" y="1330780"/>
              <a:chExt cx="2350271" cy="2107241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EE44208C-7F67-4936-93D5-FE37C681F801}"/>
                  </a:ext>
                </a:extLst>
              </p:cNvPr>
              <p:cNvGrpSpPr/>
              <p:nvPr/>
            </p:nvGrpSpPr>
            <p:grpSpPr>
              <a:xfrm rot="14189974" flipH="1">
                <a:off x="7820788" y="2761873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99D9F374-F220-4425-8161-6069960B4AE1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C9D4D044-6C93-4D31-8630-95080C616223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F8EA9FF3-266D-419E-A430-8E0A602D56E9}"/>
                  </a:ext>
                </a:extLst>
              </p:cNvPr>
              <p:cNvGrpSpPr/>
              <p:nvPr/>
            </p:nvGrpSpPr>
            <p:grpSpPr>
              <a:xfrm>
                <a:off x="8590072" y="1330780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3E67EF11-02DD-4E76-A70F-FD12A56F7852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B1FAE0B2-0BA3-4A78-89F2-1AE0CB8B8EA1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4CF51128-B74F-4C4F-8706-DF7919A56A48}"/>
                  </a:ext>
                </a:extLst>
              </p:cNvPr>
              <p:cNvSpPr/>
              <p:nvPr/>
            </p:nvSpPr>
            <p:spPr>
              <a:xfrm>
                <a:off x="8243473" y="2027766"/>
                <a:ext cx="1155334" cy="1315798"/>
              </a:xfrm>
              <a:custGeom>
                <a:avLst/>
                <a:gdLst>
                  <a:gd name="connsiteX0" fmla="*/ 789601 w 1560880"/>
                  <a:gd name="connsiteY0" fmla="*/ 147906 h 1777669"/>
                  <a:gd name="connsiteX1" fmla="*/ 1110449 w 1560880"/>
                  <a:gd name="connsiteY1" fmla="*/ 334345 h 1777669"/>
                  <a:gd name="connsiteX2" fmla="*/ 1431297 w 1560880"/>
                  <a:gd name="connsiteY2" fmla="*/ 520783 h 1777669"/>
                  <a:gd name="connsiteX3" fmla="*/ 1431297 w 1560880"/>
                  <a:gd name="connsiteY3" fmla="*/ 889324 h 1777669"/>
                  <a:gd name="connsiteX4" fmla="*/ 1431297 w 1560880"/>
                  <a:gd name="connsiteY4" fmla="*/ 1257866 h 1777669"/>
                  <a:gd name="connsiteX5" fmla="*/ 1110449 w 1560880"/>
                  <a:gd name="connsiteY5" fmla="*/ 1444304 h 1777669"/>
                  <a:gd name="connsiteX6" fmla="*/ 789601 w 1560880"/>
                  <a:gd name="connsiteY6" fmla="*/ 1630743 h 1777669"/>
                  <a:gd name="connsiteX7" fmla="*/ 468754 w 1560880"/>
                  <a:gd name="connsiteY7" fmla="*/ 1444304 h 1777669"/>
                  <a:gd name="connsiteX8" fmla="*/ 147906 w 1560880"/>
                  <a:gd name="connsiteY8" fmla="*/ 1257866 h 1777669"/>
                  <a:gd name="connsiteX9" fmla="*/ 147906 w 1560880"/>
                  <a:gd name="connsiteY9" fmla="*/ 889324 h 1777669"/>
                  <a:gd name="connsiteX10" fmla="*/ 147906 w 1560880"/>
                  <a:gd name="connsiteY10" fmla="*/ 520783 h 1777669"/>
                  <a:gd name="connsiteX11" fmla="*/ 468754 w 1560880"/>
                  <a:gd name="connsiteY11" fmla="*/ 334345 h 1777669"/>
                  <a:gd name="connsiteX12" fmla="*/ 789601 w 1560880"/>
                  <a:gd name="connsiteY12" fmla="*/ 147906 h 1777669"/>
                  <a:gd name="connsiteX13" fmla="*/ 789601 w 1560880"/>
                  <a:gd name="connsiteY13" fmla="*/ 147906 h 1777669"/>
                  <a:gd name="connsiteX14" fmla="*/ 789601 w 1560880"/>
                  <a:gd name="connsiteY14" fmla="*/ 277979 h 1777669"/>
                  <a:gd name="connsiteX15" fmla="*/ 264972 w 1560880"/>
                  <a:gd name="connsiteY15" fmla="*/ 581484 h 1777669"/>
                  <a:gd name="connsiteX16" fmla="*/ 264972 w 1560880"/>
                  <a:gd name="connsiteY16" fmla="*/ 1188493 h 1777669"/>
                  <a:gd name="connsiteX17" fmla="*/ 789601 w 1560880"/>
                  <a:gd name="connsiteY17" fmla="*/ 1491998 h 1777669"/>
                  <a:gd name="connsiteX18" fmla="*/ 1314231 w 1560880"/>
                  <a:gd name="connsiteY18" fmla="*/ 1188493 h 1777669"/>
                  <a:gd name="connsiteX19" fmla="*/ 1314231 w 1560880"/>
                  <a:gd name="connsiteY19" fmla="*/ 581484 h 1777669"/>
                  <a:gd name="connsiteX20" fmla="*/ 789601 w 1560880"/>
                  <a:gd name="connsiteY20" fmla="*/ 277979 h 177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60880" h="1777669">
                    <a:moveTo>
                      <a:pt x="789601" y="147906"/>
                    </a:moveTo>
                    <a:lnTo>
                      <a:pt x="1110449" y="334345"/>
                    </a:lnTo>
                    <a:lnTo>
                      <a:pt x="1431297" y="520783"/>
                    </a:lnTo>
                    <a:lnTo>
                      <a:pt x="1431297" y="889324"/>
                    </a:lnTo>
                    <a:lnTo>
                      <a:pt x="1431297" y="1257866"/>
                    </a:lnTo>
                    <a:lnTo>
                      <a:pt x="1110449" y="1444304"/>
                    </a:lnTo>
                    <a:lnTo>
                      <a:pt x="789601" y="1630743"/>
                    </a:lnTo>
                    <a:lnTo>
                      <a:pt x="468754" y="1444304"/>
                    </a:lnTo>
                    <a:lnTo>
                      <a:pt x="147906" y="1257866"/>
                    </a:lnTo>
                    <a:lnTo>
                      <a:pt x="147906" y="889324"/>
                    </a:lnTo>
                    <a:lnTo>
                      <a:pt x="147906" y="520783"/>
                    </a:lnTo>
                    <a:lnTo>
                      <a:pt x="468754" y="334345"/>
                    </a:lnTo>
                    <a:lnTo>
                      <a:pt x="789601" y="147906"/>
                    </a:lnTo>
                    <a:lnTo>
                      <a:pt x="789601" y="147906"/>
                    </a:lnTo>
                    <a:close/>
                    <a:moveTo>
                      <a:pt x="789601" y="277979"/>
                    </a:moveTo>
                    <a:lnTo>
                      <a:pt x="264972" y="581484"/>
                    </a:lnTo>
                    <a:lnTo>
                      <a:pt x="264972" y="1188493"/>
                    </a:lnTo>
                    <a:lnTo>
                      <a:pt x="789601" y="1491998"/>
                    </a:lnTo>
                    <a:lnTo>
                      <a:pt x="1314231" y="1188493"/>
                    </a:lnTo>
                    <a:lnTo>
                      <a:pt x="1314231" y="581484"/>
                    </a:lnTo>
                    <a:lnTo>
                      <a:pt x="789601" y="277979"/>
                    </a:ln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21BDFC87-1F68-4099-ACC5-7CB791D34036}"/>
                  </a:ext>
                </a:extLst>
              </p:cNvPr>
              <p:cNvSpPr/>
              <p:nvPr/>
            </p:nvSpPr>
            <p:spPr>
              <a:xfrm>
                <a:off x="8595937" y="1959818"/>
                <a:ext cx="449297" cy="449297"/>
              </a:xfrm>
              <a:custGeom>
                <a:avLst/>
                <a:gdLst>
                  <a:gd name="connsiteX0" fmla="*/ 486846 w 607009"/>
                  <a:gd name="connsiteY0" fmla="*/ 317351 h 607009"/>
                  <a:gd name="connsiteX1" fmla="*/ 318150 w 607009"/>
                  <a:gd name="connsiteY1" fmla="*/ 486846 h 607009"/>
                  <a:gd name="connsiteX2" fmla="*/ 148655 w 607009"/>
                  <a:gd name="connsiteY2" fmla="*/ 318150 h 607009"/>
                  <a:gd name="connsiteX3" fmla="*/ 317351 w 607009"/>
                  <a:gd name="connsiteY3" fmla="*/ 148655 h 607009"/>
                  <a:gd name="connsiteX4" fmla="*/ 486846 w 607009"/>
                  <a:gd name="connsiteY4" fmla="*/ 317351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486846" y="317351"/>
                    </a:moveTo>
                    <a:cubicBezTo>
                      <a:pt x="487066" y="410740"/>
                      <a:pt x="411538" y="486625"/>
                      <a:pt x="318150" y="486846"/>
                    </a:cubicBezTo>
                    <a:cubicBezTo>
                      <a:pt x="224761" y="487066"/>
                      <a:pt x="148875" y="411538"/>
                      <a:pt x="148655" y="318150"/>
                    </a:cubicBezTo>
                    <a:cubicBezTo>
                      <a:pt x="148434" y="224761"/>
                      <a:pt x="223962" y="148875"/>
                      <a:pt x="317351" y="148655"/>
                    </a:cubicBezTo>
                    <a:cubicBezTo>
                      <a:pt x="410740" y="148434"/>
                      <a:pt x="486625" y="223962"/>
                      <a:pt x="486846" y="3173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F3116CFF-0FE6-4D97-9EEF-D084794DBBD5}"/>
                  </a:ext>
                </a:extLst>
              </p:cNvPr>
              <p:cNvSpPr/>
              <p:nvPr/>
            </p:nvSpPr>
            <p:spPr>
              <a:xfrm>
                <a:off x="9023323" y="2704920"/>
                <a:ext cx="449297" cy="449297"/>
              </a:xfrm>
              <a:custGeom>
                <a:avLst/>
                <a:gdLst>
                  <a:gd name="connsiteX0" fmla="*/ 308330 w 607009"/>
                  <a:gd name="connsiteY0" fmla="*/ 468754 h 607009"/>
                  <a:gd name="connsiteX1" fmla="*/ 468754 w 607009"/>
                  <a:gd name="connsiteY1" fmla="*/ 308330 h 607009"/>
                  <a:gd name="connsiteX2" fmla="*/ 308330 w 607009"/>
                  <a:gd name="connsiteY2" fmla="*/ 147906 h 607009"/>
                  <a:gd name="connsiteX3" fmla="*/ 147906 w 607009"/>
                  <a:gd name="connsiteY3" fmla="*/ 308330 h 607009"/>
                  <a:gd name="connsiteX4" fmla="*/ 308330 w 607009"/>
                  <a:gd name="connsiteY4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08330" y="468754"/>
                    </a:moveTo>
                    <a:cubicBezTo>
                      <a:pt x="395045" y="468754"/>
                      <a:pt x="468754" y="395045"/>
                      <a:pt x="468754" y="308330"/>
                    </a:cubicBezTo>
                    <a:cubicBezTo>
                      <a:pt x="468754" y="221614"/>
                      <a:pt x="395045" y="147906"/>
                      <a:pt x="308330" y="147906"/>
                    </a:cubicBezTo>
                    <a:cubicBezTo>
                      <a:pt x="221614" y="147906"/>
                      <a:pt x="147906" y="221614"/>
                      <a:pt x="147906" y="308330"/>
                    </a:cubicBezTo>
                    <a:cubicBezTo>
                      <a:pt x="147906" y="395045"/>
                      <a:pt x="221614" y="468754"/>
                      <a:pt x="308330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4F6E80B0-F022-4075-89DA-35839E1B2764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688BFF9-3E59-43C0-85F4-856A4B1A3DC4}"/>
                  </a:ext>
                </a:extLst>
              </p:cNvPr>
              <p:cNvSpPr/>
              <p:nvPr/>
            </p:nvSpPr>
            <p:spPr>
              <a:xfrm>
                <a:off x="8166450" y="2708130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1A3B172-E1FF-41EC-B762-9145BF36A301}"/>
                  </a:ext>
                </a:extLst>
              </p:cNvPr>
              <p:cNvSpPr/>
              <p:nvPr/>
            </p:nvSpPr>
            <p:spPr>
              <a:xfrm>
                <a:off x="8166450" y="2204275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1614" y="147906"/>
                      <a:pt x="147906" y="225950"/>
                      <a:pt x="147906" y="317001"/>
                    </a:cubicBezTo>
                    <a:cubicBezTo>
                      <a:pt x="147906" y="412389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62B118C-59A8-482D-95BE-A3224DA62040}"/>
                  </a:ext>
                </a:extLst>
              </p:cNvPr>
              <p:cNvSpPr/>
              <p:nvPr/>
            </p:nvSpPr>
            <p:spPr>
              <a:xfrm>
                <a:off x="9142066" y="2704920"/>
                <a:ext cx="320926" cy="449297"/>
              </a:xfrm>
              <a:custGeom>
                <a:avLst/>
                <a:gdLst>
                  <a:gd name="connsiteX0" fmla="*/ 147906 w 433577"/>
                  <a:gd name="connsiteY0" fmla="*/ 468754 h 607009"/>
                  <a:gd name="connsiteX1" fmla="*/ 147906 w 433577"/>
                  <a:gd name="connsiteY1" fmla="*/ 147906 h 607009"/>
                  <a:gd name="connsiteX2" fmla="*/ 308330 w 433577"/>
                  <a:gd name="connsiteY2" fmla="*/ 308330 h 607009"/>
                  <a:gd name="connsiteX3" fmla="*/ 147906 w 433577"/>
                  <a:gd name="connsiteY3" fmla="*/ 468754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577" h="607009">
                    <a:moveTo>
                      <a:pt x="147906" y="468754"/>
                    </a:moveTo>
                    <a:lnTo>
                      <a:pt x="147906" y="147906"/>
                    </a:lnTo>
                    <a:cubicBezTo>
                      <a:pt x="234622" y="147906"/>
                      <a:pt x="308330" y="221614"/>
                      <a:pt x="308330" y="308330"/>
                    </a:cubicBezTo>
                    <a:cubicBezTo>
                      <a:pt x="308330" y="395045"/>
                      <a:pt x="238957" y="468754"/>
                      <a:pt x="147906" y="46875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40A2C3D-81A0-4DFA-B348-424EB3F6233C}"/>
                  </a:ext>
                </a:extLst>
              </p:cNvPr>
              <p:cNvSpPr/>
              <p:nvPr/>
            </p:nvSpPr>
            <p:spPr>
              <a:xfrm>
                <a:off x="9016905" y="2197857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CF308D9A-6505-46F2-BC85-00C924B6151F}"/>
                  </a:ext>
                </a:extLst>
              </p:cNvPr>
              <p:cNvSpPr/>
              <p:nvPr/>
            </p:nvSpPr>
            <p:spPr>
              <a:xfrm>
                <a:off x="9016905" y="2692083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8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31A250-F614-44F6-B808-D91D64AED38E}"/>
                  </a:ext>
                </a:extLst>
              </p:cNvPr>
              <p:cNvSpPr/>
              <p:nvPr/>
            </p:nvSpPr>
            <p:spPr>
              <a:xfrm>
                <a:off x="8590073" y="2939196"/>
                <a:ext cx="449297" cy="449297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12389"/>
                      <a:pt x="225950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C92D00D8-8E8E-4C05-90A4-76A9E8A136BB}"/>
                  </a:ext>
                </a:extLst>
              </p:cNvPr>
              <p:cNvGrpSpPr/>
              <p:nvPr/>
            </p:nvGrpSpPr>
            <p:grpSpPr>
              <a:xfrm rot="7661305" flipH="1">
                <a:off x="9367116" y="2811401"/>
                <a:ext cx="449297" cy="803943"/>
                <a:chOff x="4860364" y="1440904"/>
                <a:chExt cx="607009" cy="1086144"/>
              </a:xfrm>
              <a:solidFill>
                <a:schemeClr val="accent2"/>
              </a:solidFill>
            </p:grpSpPr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73254FA2-A76E-4F75-B40A-1ADF31B9A2BC}"/>
                    </a:ext>
                  </a:extLst>
                </p:cNvPr>
                <p:cNvSpPr/>
                <p:nvPr/>
              </p:nvSpPr>
              <p:spPr>
                <a:xfrm>
                  <a:off x="5133776" y="1776958"/>
                  <a:ext cx="106964" cy="7500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1BD635CA-ECB2-4062-B70C-69B49835A8E9}"/>
                    </a:ext>
                  </a:extLst>
                </p:cNvPr>
                <p:cNvSpPr/>
                <p:nvPr/>
              </p:nvSpPr>
              <p:spPr>
                <a:xfrm>
                  <a:off x="4860364" y="1440904"/>
                  <a:ext cx="607009" cy="607009"/>
                </a:xfrm>
                <a:custGeom>
                  <a:avLst/>
                  <a:gdLst>
                    <a:gd name="connsiteX0" fmla="*/ 317001 w 607009"/>
                    <a:gd name="connsiteY0" fmla="*/ 486097 h 607009"/>
                    <a:gd name="connsiteX1" fmla="*/ 486097 w 607009"/>
                    <a:gd name="connsiteY1" fmla="*/ 317001 h 607009"/>
                    <a:gd name="connsiteX2" fmla="*/ 317001 w 607009"/>
                    <a:gd name="connsiteY2" fmla="*/ 147906 h 607009"/>
                    <a:gd name="connsiteX3" fmla="*/ 147906 w 607009"/>
                    <a:gd name="connsiteY3" fmla="*/ 317001 h 607009"/>
                    <a:gd name="connsiteX4" fmla="*/ 317001 w 607009"/>
                    <a:gd name="connsiteY4" fmla="*/ 486097 h 60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009" h="607009">
                      <a:moveTo>
                        <a:pt x="317001" y="486097"/>
                      </a:moveTo>
                      <a:cubicBezTo>
                        <a:pt x="408053" y="486097"/>
                        <a:pt x="486097" y="412389"/>
                        <a:pt x="486097" y="317001"/>
                      </a:cubicBezTo>
                      <a:cubicBezTo>
                        <a:pt x="486097" y="225950"/>
                        <a:pt x="412389" y="147906"/>
                        <a:pt x="317001" y="147906"/>
                      </a:cubicBezTo>
                      <a:cubicBezTo>
                        <a:pt x="225950" y="147906"/>
                        <a:pt x="147906" y="221614"/>
                        <a:pt x="147906" y="317001"/>
                      </a:cubicBezTo>
                      <a:cubicBezTo>
                        <a:pt x="147906" y="408053"/>
                        <a:pt x="221614" y="486097"/>
                        <a:pt x="317001" y="486097"/>
                      </a:cubicBezTo>
                      <a:close/>
                    </a:path>
                  </a:pathLst>
                </a:custGeom>
                <a:grpFill/>
                <a:ln w="433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endParaRPr>
                </a:p>
              </p:txBody>
            </p:sp>
          </p:grp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9994E081-6D25-42BE-9DB7-953898268218}"/>
                </a:ext>
              </a:extLst>
            </p:cNvPr>
            <p:cNvGrpSpPr/>
            <p:nvPr/>
          </p:nvGrpSpPr>
          <p:grpSpPr>
            <a:xfrm>
              <a:off x="1257348" y="4876976"/>
              <a:ext cx="826550" cy="358906"/>
              <a:chOff x="7658774" y="5514706"/>
              <a:chExt cx="826550" cy="358906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2AF5332A-F6AC-4D78-81C7-015493DD6CF3}"/>
                  </a:ext>
                </a:extLst>
              </p:cNvPr>
              <p:cNvSpPr/>
              <p:nvPr/>
            </p:nvSpPr>
            <p:spPr>
              <a:xfrm rot="16053454" flipH="1">
                <a:off x="8032513" y="5501122"/>
                <a:ext cx="60369" cy="42333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211C318-8ADC-425B-B7E9-52A7ADADECD0}"/>
                  </a:ext>
                </a:extLst>
              </p:cNvPr>
              <p:cNvSpPr/>
              <p:nvPr/>
            </p:nvSpPr>
            <p:spPr>
              <a:xfrm rot="19653185" flipH="1">
                <a:off x="7658774" y="553102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5D89F6BC-10DD-4661-ABD0-CA33FBAB6AEA}"/>
                  </a:ext>
                </a:extLst>
              </p:cNvPr>
              <p:cNvSpPr/>
              <p:nvPr/>
            </p:nvSpPr>
            <p:spPr>
              <a:xfrm rot="19653185">
                <a:off x="8142737" y="5514706"/>
                <a:ext cx="342587" cy="342586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CD49419-1FBA-4904-8511-898767175567}"/>
              </a:ext>
            </a:extLst>
          </p:cNvPr>
          <p:cNvGrpSpPr/>
          <p:nvPr/>
        </p:nvGrpSpPr>
        <p:grpSpPr>
          <a:xfrm rot="18886007">
            <a:off x="10704044" y="609266"/>
            <a:ext cx="826550" cy="358906"/>
            <a:chOff x="7658774" y="5514706"/>
            <a:chExt cx="826550" cy="358906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28D52B3F-D7AC-4719-8AA6-BAC791D68925}"/>
                </a:ext>
              </a:extLst>
            </p:cNvPr>
            <p:cNvSpPr/>
            <p:nvPr/>
          </p:nvSpPr>
          <p:spPr>
            <a:xfrm rot="16053454" flipH="1">
              <a:off x="8032513" y="5501122"/>
              <a:ext cx="60369" cy="4233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64C1050-19DF-4900-A6A1-2B16E38FDF74}"/>
                </a:ext>
              </a:extLst>
            </p:cNvPr>
            <p:cNvSpPr/>
            <p:nvPr/>
          </p:nvSpPr>
          <p:spPr>
            <a:xfrm rot="19653185" flipH="1">
              <a:off x="7658774" y="553102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EA928F47-830A-4304-89F7-A0548551A715}"/>
                </a:ext>
              </a:extLst>
            </p:cNvPr>
            <p:cNvSpPr/>
            <p:nvPr/>
          </p:nvSpPr>
          <p:spPr>
            <a:xfrm rot="19653185">
              <a:off x="8142737" y="5514706"/>
              <a:ext cx="342587" cy="342586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40BAB07A-8DA2-4835-B4A5-DC9D9EA2B0E7}"/>
              </a:ext>
            </a:extLst>
          </p:cNvPr>
          <p:cNvGrpSpPr/>
          <p:nvPr/>
        </p:nvGrpSpPr>
        <p:grpSpPr>
          <a:xfrm rot="5400000" flipV="1">
            <a:off x="10368581" y="5508922"/>
            <a:ext cx="1274057" cy="1142313"/>
            <a:chOff x="7643465" y="1330780"/>
            <a:chExt cx="2350271" cy="2107241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AD139328-267D-4BD1-8727-D691163C4B8D}"/>
                </a:ext>
              </a:extLst>
            </p:cNvPr>
            <p:cNvGrpSpPr/>
            <p:nvPr/>
          </p:nvGrpSpPr>
          <p:grpSpPr>
            <a:xfrm rot="14189974" flipH="1">
              <a:off x="7820788" y="2761873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EA955226-0EAF-48EB-A81A-5D6255E40A9B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CE700F0F-337D-46D8-95C8-2C6C137C4F7D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F5B6871-A72A-4B96-9435-E5F602D831BF}"/>
                </a:ext>
              </a:extLst>
            </p:cNvPr>
            <p:cNvGrpSpPr/>
            <p:nvPr/>
          </p:nvGrpSpPr>
          <p:grpSpPr>
            <a:xfrm>
              <a:off x="8590072" y="1330780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C3D12746-E34B-4869-8B8F-A38D7DCCFC50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7AC616C-5DCB-42A1-92FB-C67522FC7463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3920EFD-3B96-4BA7-A914-0534BAB0F123}"/>
                </a:ext>
              </a:extLst>
            </p:cNvPr>
            <p:cNvSpPr/>
            <p:nvPr/>
          </p:nvSpPr>
          <p:spPr>
            <a:xfrm>
              <a:off x="8243473" y="2027766"/>
              <a:ext cx="1155334" cy="1315798"/>
            </a:xfrm>
            <a:custGeom>
              <a:avLst/>
              <a:gdLst>
                <a:gd name="connsiteX0" fmla="*/ 789601 w 1560880"/>
                <a:gd name="connsiteY0" fmla="*/ 147906 h 1777669"/>
                <a:gd name="connsiteX1" fmla="*/ 1110449 w 1560880"/>
                <a:gd name="connsiteY1" fmla="*/ 334345 h 1777669"/>
                <a:gd name="connsiteX2" fmla="*/ 1431297 w 1560880"/>
                <a:gd name="connsiteY2" fmla="*/ 520783 h 1777669"/>
                <a:gd name="connsiteX3" fmla="*/ 1431297 w 1560880"/>
                <a:gd name="connsiteY3" fmla="*/ 889324 h 1777669"/>
                <a:gd name="connsiteX4" fmla="*/ 1431297 w 1560880"/>
                <a:gd name="connsiteY4" fmla="*/ 1257866 h 1777669"/>
                <a:gd name="connsiteX5" fmla="*/ 1110449 w 1560880"/>
                <a:gd name="connsiteY5" fmla="*/ 1444304 h 1777669"/>
                <a:gd name="connsiteX6" fmla="*/ 789601 w 1560880"/>
                <a:gd name="connsiteY6" fmla="*/ 1630743 h 1777669"/>
                <a:gd name="connsiteX7" fmla="*/ 468754 w 1560880"/>
                <a:gd name="connsiteY7" fmla="*/ 1444304 h 1777669"/>
                <a:gd name="connsiteX8" fmla="*/ 147906 w 1560880"/>
                <a:gd name="connsiteY8" fmla="*/ 1257866 h 1777669"/>
                <a:gd name="connsiteX9" fmla="*/ 147906 w 1560880"/>
                <a:gd name="connsiteY9" fmla="*/ 889324 h 1777669"/>
                <a:gd name="connsiteX10" fmla="*/ 147906 w 1560880"/>
                <a:gd name="connsiteY10" fmla="*/ 520783 h 1777669"/>
                <a:gd name="connsiteX11" fmla="*/ 468754 w 1560880"/>
                <a:gd name="connsiteY11" fmla="*/ 334345 h 1777669"/>
                <a:gd name="connsiteX12" fmla="*/ 789601 w 1560880"/>
                <a:gd name="connsiteY12" fmla="*/ 147906 h 1777669"/>
                <a:gd name="connsiteX13" fmla="*/ 789601 w 1560880"/>
                <a:gd name="connsiteY13" fmla="*/ 147906 h 1777669"/>
                <a:gd name="connsiteX14" fmla="*/ 789601 w 1560880"/>
                <a:gd name="connsiteY14" fmla="*/ 277979 h 1777669"/>
                <a:gd name="connsiteX15" fmla="*/ 264972 w 1560880"/>
                <a:gd name="connsiteY15" fmla="*/ 581484 h 1777669"/>
                <a:gd name="connsiteX16" fmla="*/ 264972 w 1560880"/>
                <a:gd name="connsiteY16" fmla="*/ 1188493 h 1777669"/>
                <a:gd name="connsiteX17" fmla="*/ 789601 w 1560880"/>
                <a:gd name="connsiteY17" fmla="*/ 1491998 h 1777669"/>
                <a:gd name="connsiteX18" fmla="*/ 1314231 w 1560880"/>
                <a:gd name="connsiteY18" fmla="*/ 1188493 h 1777669"/>
                <a:gd name="connsiteX19" fmla="*/ 1314231 w 1560880"/>
                <a:gd name="connsiteY19" fmla="*/ 581484 h 1777669"/>
                <a:gd name="connsiteX20" fmla="*/ 789601 w 1560880"/>
                <a:gd name="connsiteY20" fmla="*/ 277979 h 177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0880" h="1777669">
                  <a:moveTo>
                    <a:pt x="789601" y="147906"/>
                  </a:moveTo>
                  <a:lnTo>
                    <a:pt x="1110449" y="334345"/>
                  </a:lnTo>
                  <a:lnTo>
                    <a:pt x="1431297" y="520783"/>
                  </a:lnTo>
                  <a:lnTo>
                    <a:pt x="1431297" y="889324"/>
                  </a:lnTo>
                  <a:lnTo>
                    <a:pt x="1431297" y="1257866"/>
                  </a:lnTo>
                  <a:lnTo>
                    <a:pt x="1110449" y="1444304"/>
                  </a:lnTo>
                  <a:lnTo>
                    <a:pt x="789601" y="1630743"/>
                  </a:lnTo>
                  <a:lnTo>
                    <a:pt x="468754" y="1444304"/>
                  </a:lnTo>
                  <a:lnTo>
                    <a:pt x="147906" y="1257866"/>
                  </a:lnTo>
                  <a:lnTo>
                    <a:pt x="147906" y="889324"/>
                  </a:lnTo>
                  <a:lnTo>
                    <a:pt x="147906" y="520783"/>
                  </a:lnTo>
                  <a:lnTo>
                    <a:pt x="468754" y="334345"/>
                  </a:lnTo>
                  <a:lnTo>
                    <a:pt x="789601" y="147906"/>
                  </a:lnTo>
                  <a:lnTo>
                    <a:pt x="789601" y="147906"/>
                  </a:lnTo>
                  <a:close/>
                  <a:moveTo>
                    <a:pt x="789601" y="277979"/>
                  </a:moveTo>
                  <a:lnTo>
                    <a:pt x="264972" y="581484"/>
                  </a:lnTo>
                  <a:lnTo>
                    <a:pt x="264972" y="1188493"/>
                  </a:lnTo>
                  <a:lnTo>
                    <a:pt x="789601" y="1491998"/>
                  </a:lnTo>
                  <a:lnTo>
                    <a:pt x="1314231" y="1188493"/>
                  </a:lnTo>
                  <a:lnTo>
                    <a:pt x="1314231" y="581484"/>
                  </a:lnTo>
                  <a:lnTo>
                    <a:pt x="789601" y="277979"/>
                  </a:ln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97A904F-345D-426B-B70A-970D33DAFCD9}"/>
                </a:ext>
              </a:extLst>
            </p:cNvPr>
            <p:cNvSpPr/>
            <p:nvPr/>
          </p:nvSpPr>
          <p:spPr>
            <a:xfrm>
              <a:off x="8595937" y="1959818"/>
              <a:ext cx="449297" cy="449297"/>
            </a:xfrm>
            <a:custGeom>
              <a:avLst/>
              <a:gdLst>
                <a:gd name="connsiteX0" fmla="*/ 486846 w 607009"/>
                <a:gd name="connsiteY0" fmla="*/ 317351 h 607009"/>
                <a:gd name="connsiteX1" fmla="*/ 318150 w 607009"/>
                <a:gd name="connsiteY1" fmla="*/ 486846 h 607009"/>
                <a:gd name="connsiteX2" fmla="*/ 148655 w 607009"/>
                <a:gd name="connsiteY2" fmla="*/ 318150 h 607009"/>
                <a:gd name="connsiteX3" fmla="*/ 317351 w 607009"/>
                <a:gd name="connsiteY3" fmla="*/ 148655 h 607009"/>
                <a:gd name="connsiteX4" fmla="*/ 486846 w 607009"/>
                <a:gd name="connsiteY4" fmla="*/ 317351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486846" y="317351"/>
                  </a:moveTo>
                  <a:cubicBezTo>
                    <a:pt x="487066" y="410740"/>
                    <a:pt x="411538" y="486625"/>
                    <a:pt x="318150" y="486846"/>
                  </a:cubicBezTo>
                  <a:cubicBezTo>
                    <a:pt x="224761" y="487066"/>
                    <a:pt x="148875" y="411538"/>
                    <a:pt x="148655" y="318150"/>
                  </a:cubicBezTo>
                  <a:cubicBezTo>
                    <a:pt x="148434" y="224761"/>
                    <a:pt x="223962" y="148875"/>
                    <a:pt x="317351" y="148655"/>
                  </a:cubicBezTo>
                  <a:cubicBezTo>
                    <a:pt x="410740" y="148434"/>
                    <a:pt x="486625" y="223962"/>
                    <a:pt x="486846" y="317351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70A1FF1-6EA2-486D-8EA9-2AD93BB43C9B}"/>
                </a:ext>
              </a:extLst>
            </p:cNvPr>
            <p:cNvSpPr/>
            <p:nvPr/>
          </p:nvSpPr>
          <p:spPr>
            <a:xfrm>
              <a:off x="9023323" y="2704920"/>
              <a:ext cx="449297" cy="449297"/>
            </a:xfrm>
            <a:custGeom>
              <a:avLst/>
              <a:gdLst>
                <a:gd name="connsiteX0" fmla="*/ 308330 w 607009"/>
                <a:gd name="connsiteY0" fmla="*/ 468754 h 607009"/>
                <a:gd name="connsiteX1" fmla="*/ 468754 w 607009"/>
                <a:gd name="connsiteY1" fmla="*/ 308330 h 607009"/>
                <a:gd name="connsiteX2" fmla="*/ 308330 w 607009"/>
                <a:gd name="connsiteY2" fmla="*/ 147906 h 607009"/>
                <a:gd name="connsiteX3" fmla="*/ 147906 w 607009"/>
                <a:gd name="connsiteY3" fmla="*/ 308330 h 607009"/>
                <a:gd name="connsiteX4" fmla="*/ 308330 w 607009"/>
                <a:gd name="connsiteY4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08330" y="468754"/>
                  </a:moveTo>
                  <a:cubicBezTo>
                    <a:pt x="395045" y="468754"/>
                    <a:pt x="468754" y="395045"/>
                    <a:pt x="468754" y="308330"/>
                  </a:cubicBezTo>
                  <a:cubicBezTo>
                    <a:pt x="468754" y="221614"/>
                    <a:pt x="395045" y="147906"/>
                    <a:pt x="308330" y="147906"/>
                  </a:cubicBezTo>
                  <a:cubicBezTo>
                    <a:pt x="221614" y="147906"/>
                    <a:pt x="147906" y="221614"/>
                    <a:pt x="147906" y="308330"/>
                  </a:cubicBezTo>
                  <a:cubicBezTo>
                    <a:pt x="147906" y="395045"/>
                    <a:pt x="221614" y="468754"/>
                    <a:pt x="308330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A8CBA7F-5596-474C-87AF-C042F11824B9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9D2D0E2-189C-4353-9655-67943D717D95}"/>
                </a:ext>
              </a:extLst>
            </p:cNvPr>
            <p:cNvSpPr/>
            <p:nvPr/>
          </p:nvSpPr>
          <p:spPr>
            <a:xfrm>
              <a:off x="8166450" y="2708130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1614"/>
                    <a:pt x="147906" y="317001"/>
                  </a:cubicBezTo>
                  <a:cubicBezTo>
                    <a:pt x="147906" y="408053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8E77B67-5F25-48C2-986C-C525D123755D}"/>
                </a:ext>
              </a:extLst>
            </p:cNvPr>
            <p:cNvSpPr/>
            <p:nvPr/>
          </p:nvSpPr>
          <p:spPr>
            <a:xfrm>
              <a:off x="8166450" y="2204275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1614" y="147906"/>
                    <a:pt x="147906" y="225950"/>
                    <a:pt x="147906" y="317001"/>
                  </a:cubicBezTo>
                  <a:cubicBezTo>
                    <a:pt x="147906" y="412389"/>
                    <a:pt x="221614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06A0E4A-FAE5-4268-A75D-A440AD688CE8}"/>
                </a:ext>
              </a:extLst>
            </p:cNvPr>
            <p:cNvSpPr/>
            <p:nvPr/>
          </p:nvSpPr>
          <p:spPr>
            <a:xfrm>
              <a:off x="9142066" y="2704920"/>
              <a:ext cx="320926" cy="449297"/>
            </a:xfrm>
            <a:custGeom>
              <a:avLst/>
              <a:gdLst>
                <a:gd name="connsiteX0" fmla="*/ 147906 w 433577"/>
                <a:gd name="connsiteY0" fmla="*/ 468754 h 607009"/>
                <a:gd name="connsiteX1" fmla="*/ 147906 w 433577"/>
                <a:gd name="connsiteY1" fmla="*/ 147906 h 607009"/>
                <a:gd name="connsiteX2" fmla="*/ 308330 w 433577"/>
                <a:gd name="connsiteY2" fmla="*/ 308330 h 607009"/>
                <a:gd name="connsiteX3" fmla="*/ 147906 w 433577"/>
                <a:gd name="connsiteY3" fmla="*/ 468754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577" h="607009">
                  <a:moveTo>
                    <a:pt x="147906" y="468754"/>
                  </a:moveTo>
                  <a:lnTo>
                    <a:pt x="147906" y="147906"/>
                  </a:lnTo>
                  <a:cubicBezTo>
                    <a:pt x="234622" y="147906"/>
                    <a:pt x="308330" y="221614"/>
                    <a:pt x="308330" y="308330"/>
                  </a:cubicBezTo>
                  <a:cubicBezTo>
                    <a:pt x="308330" y="395045"/>
                    <a:pt x="238957" y="468754"/>
                    <a:pt x="147906" y="468754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E65C2624-6606-43F5-BB5A-995C3A071E0E}"/>
                </a:ext>
              </a:extLst>
            </p:cNvPr>
            <p:cNvSpPr/>
            <p:nvPr/>
          </p:nvSpPr>
          <p:spPr>
            <a:xfrm>
              <a:off x="9016905" y="2197857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53E28B02-F608-42B7-80FB-31F626DCAF97}"/>
                </a:ext>
              </a:extLst>
            </p:cNvPr>
            <p:cNvSpPr/>
            <p:nvPr/>
          </p:nvSpPr>
          <p:spPr>
            <a:xfrm>
              <a:off x="9016905" y="2692083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8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08053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9646BEA4-1CA6-4697-83AD-DEC1CC88A9E8}"/>
                </a:ext>
              </a:extLst>
            </p:cNvPr>
            <p:cNvSpPr/>
            <p:nvPr/>
          </p:nvSpPr>
          <p:spPr>
            <a:xfrm>
              <a:off x="8590073" y="2939196"/>
              <a:ext cx="449297" cy="449297"/>
            </a:xfrm>
            <a:custGeom>
              <a:avLst/>
              <a:gdLst>
                <a:gd name="connsiteX0" fmla="*/ 317001 w 607009"/>
                <a:gd name="connsiteY0" fmla="*/ 486097 h 607009"/>
                <a:gd name="connsiteX1" fmla="*/ 486097 w 607009"/>
                <a:gd name="connsiteY1" fmla="*/ 317001 h 607009"/>
                <a:gd name="connsiteX2" fmla="*/ 317001 w 607009"/>
                <a:gd name="connsiteY2" fmla="*/ 147906 h 607009"/>
                <a:gd name="connsiteX3" fmla="*/ 147906 w 607009"/>
                <a:gd name="connsiteY3" fmla="*/ 317001 h 607009"/>
                <a:gd name="connsiteX4" fmla="*/ 317001 w 607009"/>
                <a:gd name="connsiteY4" fmla="*/ 486097 h 6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009" h="607009">
                  <a:moveTo>
                    <a:pt x="317001" y="486097"/>
                  </a:moveTo>
                  <a:cubicBezTo>
                    <a:pt x="408053" y="486097"/>
                    <a:pt x="486097" y="412389"/>
                    <a:pt x="486097" y="317001"/>
                  </a:cubicBezTo>
                  <a:cubicBezTo>
                    <a:pt x="486097" y="225950"/>
                    <a:pt x="412389" y="147906"/>
                    <a:pt x="317001" y="147906"/>
                  </a:cubicBezTo>
                  <a:cubicBezTo>
                    <a:pt x="225950" y="147906"/>
                    <a:pt x="147906" y="221614"/>
                    <a:pt x="147906" y="317001"/>
                  </a:cubicBezTo>
                  <a:cubicBezTo>
                    <a:pt x="147906" y="412389"/>
                    <a:pt x="225950" y="486097"/>
                    <a:pt x="317001" y="486097"/>
                  </a:cubicBezTo>
                  <a:close/>
                </a:path>
              </a:pathLst>
            </a:custGeom>
            <a:solidFill>
              <a:schemeClr val="accent2"/>
            </a:solidFill>
            <a:ln w="433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4AD3D0BF-C30A-4FBC-883E-40CD17A775AC}"/>
                </a:ext>
              </a:extLst>
            </p:cNvPr>
            <p:cNvGrpSpPr/>
            <p:nvPr/>
          </p:nvGrpSpPr>
          <p:grpSpPr>
            <a:xfrm rot="7661305" flipH="1">
              <a:off x="9367116" y="2811401"/>
              <a:ext cx="449297" cy="803943"/>
              <a:chOff x="4860364" y="1440904"/>
              <a:chExt cx="607009" cy="1086144"/>
            </a:xfrm>
            <a:solidFill>
              <a:schemeClr val="accent2"/>
            </a:solidFill>
          </p:grpSpPr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D97CB95-4784-408E-AACC-54999C1E3B3D}"/>
                  </a:ext>
                </a:extLst>
              </p:cNvPr>
              <p:cNvSpPr/>
              <p:nvPr/>
            </p:nvSpPr>
            <p:spPr>
              <a:xfrm>
                <a:off x="5133776" y="1776958"/>
                <a:ext cx="106964" cy="7500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1E6644C-39C6-44EB-A8C5-45B074E505C7}"/>
                  </a:ext>
                </a:extLst>
              </p:cNvPr>
              <p:cNvSpPr/>
              <p:nvPr/>
            </p:nvSpPr>
            <p:spPr>
              <a:xfrm>
                <a:off x="4860364" y="1440904"/>
                <a:ext cx="607009" cy="607009"/>
              </a:xfrm>
              <a:custGeom>
                <a:avLst/>
                <a:gdLst>
                  <a:gd name="connsiteX0" fmla="*/ 317001 w 607009"/>
                  <a:gd name="connsiteY0" fmla="*/ 486097 h 607009"/>
                  <a:gd name="connsiteX1" fmla="*/ 486097 w 607009"/>
                  <a:gd name="connsiteY1" fmla="*/ 317001 h 607009"/>
                  <a:gd name="connsiteX2" fmla="*/ 317001 w 607009"/>
                  <a:gd name="connsiteY2" fmla="*/ 147906 h 607009"/>
                  <a:gd name="connsiteX3" fmla="*/ 147906 w 607009"/>
                  <a:gd name="connsiteY3" fmla="*/ 317001 h 607009"/>
                  <a:gd name="connsiteX4" fmla="*/ 317001 w 607009"/>
                  <a:gd name="connsiteY4" fmla="*/ 486097 h 60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09" h="607009">
                    <a:moveTo>
                      <a:pt x="317001" y="486097"/>
                    </a:moveTo>
                    <a:cubicBezTo>
                      <a:pt x="408053" y="486097"/>
                      <a:pt x="486097" y="412389"/>
                      <a:pt x="486097" y="317001"/>
                    </a:cubicBezTo>
                    <a:cubicBezTo>
                      <a:pt x="486097" y="225950"/>
                      <a:pt x="412389" y="147906"/>
                      <a:pt x="317001" y="147906"/>
                    </a:cubicBezTo>
                    <a:cubicBezTo>
                      <a:pt x="225950" y="147906"/>
                      <a:pt x="147906" y="221614"/>
                      <a:pt x="147906" y="317001"/>
                    </a:cubicBezTo>
                    <a:cubicBezTo>
                      <a:pt x="147906" y="408053"/>
                      <a:pt x="221614" y="486097"/>
                      <a:pt x="317001" y="486097"/>
                    </a:cubicBezTo>
                    <a:close/>
                  </a:path>
                </a:pathLst>
              </a:custGeom>
              <a:grpFill/>
              <a:ln w="4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0081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78753"/>
            <a:ext cx="7206282" cy="6700493"/>
            <a:chOff x="2514599" y="0"/>
            <a:chExt cx="7336850" cy="68580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4394" y="0"/>
              <a:ext cx="7137055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tângulo 2"/>
            <p:cNvSpPr/>
            <p:nvPr/>
          </p:nvSpPr>
          <p:spPr>
            <a:xfrm>
              <a:off x="2514600" y="620486"/>
              <a:ext cx="587829" cy="2188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2808514" y="1172936"/>
              <a:ext cx="587829" cy="1083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2514599" y="3484790"/>
              <a:ext cx="587829" cy="1083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 rot="5400000">
              <a:off x="2898505" y="6095801"/>
              <a:ext cx="407846" cy="1083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8360227" y="1485901"/>
            <a:ext cx="3314701" cy="3712813"/>
            <a:chOff x="8360227" y="1485901"/>
            <a:chExt cx="3314701" cy="3712813"/>
          </a:xfrm>
        </p:grpSpPr>
        <p:sp>
          <p:nvSpPr>
            <p:cNvPr id="8" name="CaixaDeTexto 7"/>
            <p:cNvSpPr txBox="1"/>
            <p:nvPr/>
          </p:nvSpPr>
          <p:spPr>
            <a:xfrm>
              <a:off x="8360227" y="2644169"/>
              <a:ext cx="33147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07777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Fixação do vírus sobre um linfócito T auxiliar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360227" y="1485901"/>
              <a:ext cx="3314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5969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1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8360227" y="1485901"/>
            <a:ext cx="3314701" cy="3712813"/>
            <a:chOff x="8360227" y="1485901"/>
            <a:chExt cx="3314701" cy="3712813"/>
          </a:xfrm>
        </p:grpSpPr>
        <p:sp>
          <p:nvSpPr>
            <p:cNvPr id="12" name="CaixaDeTexto 11"/>
            <p:cNvSpPr txBox="1"/>
            <p:nvPr/>
          </p:nvSpPr>
          <p:spPr>
            <a:xfrm>
              <a:off x="8360227" y="2644169"/>
              <a:ext cx="33147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Entrada do RNA viral no linfócito T auxiliar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8360227" y="1485901"/>
              <a:ext cx="3314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5969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2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8360226" y="1485901"/>
            <a:ext cx="3526974" cy="4328367"/>
            <a:chOff x="8360227" y="1485901"/>
            <a:chExt cx="3526974" cy="4328367"/>
          </a:xfrm>
        </p:grpSpPr>
        <p:sp>
          <p:nvSpPr>
            <p:cNvPr id="15" name="CaixaDeTexto 14"/>
            <p:cNvSpPr txBox="1"/>
            <p:nvPr/>
          </p:nvSpPr>
          <p:spPr>
            <a:xfrm>
              <a:off x="8360227" y="2644169"/>
              <a:ext cx="352697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O RNA viral é copiado em DNA por </a:t>
              </a:r>
              <a:r>
                <a:rPr kumimoji="0" lang="pt-PT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transcriptação</a:t>
              </a:r>
              <a:r>
                <a:rPr kumimoji="0" lang="pt-P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 reversa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8360227" y="1485901"/>
              <a:ext cx="35269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5969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3</a:t>
              </a:r>
            </a:p>
          </p:txBody>
        </p:sp>
      </p:grpSp>
      <p:cxnSp>
        <p:nvCxnSpPr>
          <p:cNvPr id="19" name="Conexão reta 18"/>
          <p:cNvCxnSpPr/>
          <p:nvPr/>
        </p:nvCxnSpPr>
        <p:spPr>
          <a:xfrm>
            <a:off x="288684" y="5251264"/>
            <a:ext cx="10776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19"/>
          <p:cNvCxnSpPr/>
          <p:nvPr/>
        </p:nvCxnSpPr>
        <p:spPr>
          <a:xfrm>
            <a:off x="1355835" y="5230244"/>
            <a:ext cx="10510" cy="9708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ta 24"/>
          <p:cNvCxnSpPr/>
          <p:nvPr/>
        </p:nvCxnSpPr>
        <p:spPr>
          <a:xfrm>
            <a:off x="299194" y="6190593"/>
            <a:ext cx="10776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ta 25"/>
          <p:cNvCxnSpPr/>
          <p:nvPr/>
        </p:nvCxnSpPr>
        <p:spPr>
          <a:xfrm>
            <a:off x="271317" y="5230244"/>
            <a:ext cx="10510" cy="9708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o 26"/>
          <p:cNvGrpSpPr/>
          <p:nvPr/>
        </p:nvGrpSpPr>
        <p:grpSpPr>
          <a:xfrm>
            <a:off x="8360225" y="1504952"/>
            <a:ext cx="3526974" cy="4820809"/>
            <a:chOff x="8360227" y="1485901"/>
            <a:chExt cx="3526974" cy="4820809"/>
          </a:xfrm>
        </p:grpSpPr>
        <p:sp>
          <p:nvSpPr>
            <p:cNvPr id="28" name="CaixaDeTexto 27"/>
            <p:cNvSpPr txBox="1"/>
            <p:nvPr/>
          </p:nvSpPr>
          <p:spPr>
            <a:xfrm>
              <a:off x="8360227" y="2644169"/>
              <a:ext cx="3526974" cy="3662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A cadeia de DNA formada serve de molde para a formação de uma molécula de DNA em cadeia dupla - </a:t>
              </a:r>
              <a:r>
                <a:rPr kumimoji="0" lang="pt-PT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provírus</a:t>
              </a:r>
              <a:endPara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srgbClr val="5D7373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8360227" y="1485901"/>
              <a:ext cx="35269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5969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4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8360225" y="1504952"/>
            <a:ext cx="3526974" cy="4943920"/>
            <a:chOff x="8360227" y="1485901"/>
            <a:chExt cx="3526974" cy="4943920"/>
          </a:xfrm>
        </p:grpSpPr>
        <p:sp>
          <p:nvSpPr>
            <p:cNvPr id="31" name="CaixaDeTexto 30"/>
            <p:cNvSpPr txBox="1"/>
            <p:nvPr/>
          </p:nvSpPr>
          <p:spPr>
            <a:xfrm>
              <a:off x="8360227" y="2644169"/>
              <a:ext cx="352697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O DNA </a:t>
              </a:r>
              <a:r>
                <a:rPr kumimoji="0" lang="pt-PT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proviral</a:t>
              </a:r>
              <a:r>
                <a:rPr kumimoji="0" lang="pt-P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 é incorporado no genoma do linfócito T auxiliar</a:t>
              </a: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8360227" y="1485901"/>
              <a:ext cx="35269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5969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5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8360225" y="1504952"/>
            <a:ext cx="3526974" cy="4697698"/>
            <a:chOff x="8360227" y="1485901"/>
            <a:chExt cx="3526974" cy="4697698"/>
          </a:xfrm>
        </p:grpSpPr>
        <p:sp>
          <p:nvSpPr>
            <p:cNvPr id="34" name="CaixaDeTexto 33"/>
            <p:cNvSpPr txBox="1"/>
            <p:nvPr/>
          </p:nvSpPr>
          <p:spPr>
            <a:xfrm>
              <a:off x="8360227" y="2644169"/>
              <a:ext cx="3526974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Depois de um período sem se exprimirem, uma ativação do DNA </a:t>
              </a:r>
              <a:r>
                <a:rPr kumimoji="0" lang="pt-PT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proviral</a:t>
              </a:r>
              <a:r>
                <a:rPr kumimoji="0" lang="pt-P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 leva à sua </a:t>
              </a:r>
              <a:r>
                <a:rPr kumimoji="0" lang="pt-PT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transrição</a:t>
              </a:r>
              <a:r>
                <a:rPr kumimoji="0" lang="pt-P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 formando RNA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8360227" y="1485901"/>
              <a:ext cx="35269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5969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6</a:t>
              </a: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8360225" y="1504952"/>
            <a:ext cx="3526974" cy="5190141"/>
            <a:chOff x="8360227" y="1485901"/>
            <a:chExt cx="3526974" cy="5190141"/>
          </a:xfrm>
        </p:grpSpPr>
        <p:sp>
          <p:nvSpPr>
            <p:cNvPr id="37" name="CaixaDeTexto 36"/>
            <p:cNvSpPr txBox="1"/>
            <p:nvPr/>
          </p:nvSpPr>
          <p:spPr>
            <a:xfrm>
              <a:off x="8360227" y="2644169"/>
              <a:ext cx="3526974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Uma parte deste RNA constitui o RNA viral enquanto a outra é </a:t>
              </a:r>
              <a:r>
                <a:rPr kumimoji="0" lang="pt-PT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mRNA</a:t>
              </a:r>
              <a:r>
                <a:rPr kumimoji="0" lang="pt-P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 que intervém na tradução de proteínas virais</a:t>
              </a: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8360227" y="1485901"/>
              <a:ext cx="35269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5969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7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8360225" y="1504952"/>
            <a:ext cx="3526974" cy="4328367"/>
            <a:chOff x="8360227" y="1485901"/>
            <a:chExt cx="3526974" cy="4328367"/>
          </a:xfrm>
        </p:grpSpPr>
        <p:sp>
          <p:nvSpPr>
            <p:cNvPr id="40" name="CaixaDeTexto 39"/>
            <p:cNvSpPr txBox="1"/>
            <p:nvPr/>
          </p:nvSpPr>
          <p:spPr>
            <a:xfrm>
              <a:off x="8360227" y="2644169"/>
              <a:ext cx="352697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Formam-se novos vírus, capazes de infetar outras células</a:t>
              </a: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8360227" y="1485901"/>
              <a:ext cx="35269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5969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8</a:t>
              </a: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8360224" y="1504954"/>
            <a:ext cx="3526974" cy="5235134"/>
            <a:chOff x="8360227" y="1485901"/>
            <a:chExt cx="3526974" cy="5235134"/>
          </a:xfrm>
        </p:grpSpPr>
        <p:sp>
          <p:nvSpPr>
            <p:cNvPr id="43" name="CaixaDeTexto 42"/>
            <p:cNvSpPr txBox="1"/>
            <p:nvPr/>
          </p:nvSpPr>
          <p:spPr>
            <a:xfrm>
              <a:off x="8360227" y="2473718"/>
              <a:ext cx="352697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900" b="0" i="0" u="none" strike="noStrike" kern="1200" cap="none" spc="0" normalizeH="0" baseline="0" noProof="0" dirty="0">
                  <a:ln>
                    <a:noFill/>
                  </a:ln>
                  <a:solidFill>
                    <a:srgbClr val="5D7373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Com a destruição dos linfócitos T auxiliares o sistema imunitário enfraquece, pelo que outras doenças podem surgir e levar à morte do indivíduo</a:t>
              </a: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8360227" y="1485901"/>
              <a:ext cx="35269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5969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594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180" y="-884739"/>
            <a:ext cx="4145639" cy="45114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-433596"/>
            <a:ext cx="1219200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1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2214830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A evolução dos linfócitos T auxiliares e do vírus decorre por três fases sucessivas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357312" y="433328"/>
            <a:ext cx="94773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500" b="1" i="0" u="none" strike="noStrike" kern="1200" cap="none" spc="0" normalizeH="0" baseline="0" noProof="0" dirty="0">
                <a:ln>
                  <a:noFill/>
                </a:ln>
                <a:solidFill>
                  <a:srgbClr val="00A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Primoinfeção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052637" y="2705100"/>
            <a:ext cx="8086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0" i="0" u="none" strike="noStrike" kern="1200" cap="none" spc="0" normalizeH="0" baseline="0" noProof="0" dirty="0">
                <a:ln>
                  <a:noFill/>
                </a:ln>
                <a:solidFill>
                  <a:srgbClr val="607777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Proliferação rápida do vírus e diminuição do número de linfócitos T auxiliares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39522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1" i="0" u="none" strike="noStrike" kern="1200" cap="none" spc="0" normalizeH="0" baseline="0" noProof="0" dirty="0">
                <a:ln>
                  <a:noFill/>
                </a:ln>
                <a:solidFill>
                  <a:srgbClr val="00A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Fase de latência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809750" y="2501026"/>
            <a:ext cx="861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0" i="0" u="none" strike="noStrike" kern="1200" cap="none" spc="0" normalizeH="0" baseline="0" noProof="0" dirty="0">
                <a:ln>
                  <a:noFill/>
                </a:ln>
                <a:solidFill>
                  <a:srgbClr val="607777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Situação de equilíbrio entre a resposta imunitária e o desenvolvimento do vírus. Pode durar vários anos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" y="-433596"/>
            <a:ext cx="1219200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2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-433596"/>
            <a:ext cx="1219200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3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39522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srgbClr val="00A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Fase de imunodeficiência (SIDA)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23850" y="2901076"/>
            <a:ext cx="1165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0" i="0" u="none" strike="noStrike" kern="1200" cap="none" spc="0" normalizeH="0" baseline="0" noProof="0" dirty="0">
                <a:ln>
                  <a:noFill/>
                </a:ln>
                <a:solidFill>
                  <a:srgbClr val="607777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O sistema imunitário deixa de conseguir responder à velocidade de proliferação do HIV. O indivíduo fica vulnerável a outras infeções</a:t>
            </a:r>
          </a:p>
        </p:txBody>
      </p:sp>
    </p:spTree>
    <p:extLst>
      <p:ext uri="{BB962C8B-B14F-4D97-AF65-F5344CB8AC3E}">
        <p14:creationId xmlns:p14="http://schemas.microsoft.com/office/powerpoint/2010/main" val="295484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2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CaixaDeTexto 3666"/>
          <p:cNvSpPr txBox="1"/>
          <p:nvPr/>
        </p:nvSpPr>
        <p:spPr>
          <a:xfrm>
            <a:off x="-65605" y="475298"/>
            <a:ext cx="12328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HIV</a:t>
            </a:r>
          </a:p>
        </p:txBody>
      </p:sp>
      <p:grpSp>
        <p:nvGrpSpPr>
          <p:cNvPr id="3662" name="Grupo 3661"/>
          <p:cNvGrpSpPr/>
          <p:nvPr/>
        </p:nvGrpSpPr>
        <p:grpSpPr>
          <a:xfrm>
            <a:off x="-24204745" y="292330"/>
            <a:ext cx="24148473" cy="1341120"/>
            <a:chOff x="0" y="486294"/>
            <a:chExt cx="24148473" cy="1341120"/>
          </a:xfrm>
        </p:grpSpPr>
        <p:pic>
          <p:nvPicPr>
            <p:cNvPr id="3660" name="Imagem 36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86294"/>
              <a:ext cx="12192000" cy="1341120"/>
            </a:xfrm>
            <a:prstGeom prst="rect">
              <a:avLst/>
            </a:prstGeom>
          </p:spPr>
        </p:pic>
        <p:pic>
          <p:nvPicPr>
            <p:cNvPr id="3661" name="Imagem 36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56473" y="486294"/>
              <a:ext cx="12192000" cy="1341120"/>
            </a:xfrm>
            <a:prstGeom prst="rect">
              <a:avLst/>
            </a:prstGeom>
          </p:spPr>
        </p:pic>
      </p:grpSp>
      <p:sp>
        <p:nvSpPr>
          <p:cNvPr id="3668" name="CaixaDeTexto 3667"/>
          <p:cNvSpPr txBox="1"/>
          <p:nvPr/>
        </p:nvSpPr>
        <p:spPr>
          <a:xfrm>
            <a:off x="1257300" y="3665238"/>
            <a:ext cx="96583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Ainda não tem uma cura, apenas existem tratamentos que retardam a reprodução do vírus. Como tal, é de especial importância prevenir, evitando comportamentos de risco como ter relações sexuais desprovidas de proteção</a:t>
            </a:r>
          </a:p>
        </p:txBody>
      </p:sp>
    </p:spTree>
    <p:extLst>
      <p:ext uri="{BB962C8B-B14F-4D97-AF65-F5344CB8AC3E}">
        <p14:creationId xmlns:p14="http://schemas.microsoft.com/office/powerpoint/2010/main" val="329042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2.22222E-6 L 2.98359 0.00116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80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4.16667E-7 -7.40741E-7 L -0.00026 0.235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17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7" grpId="0"/>
      <p:bldP spid="36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364AA75-473C-45DE-A022-27A0C7090199}"/>
              </a:ext>
            </a:extLst>
          </p:cNvPr>
          <p:cNvSpPr txBox="1"/>
          <p:nvPr/>
        </p:nvSpPr>
        <p:spPr>
          <a:xfrm>
            <a:off x="6042639" y="997565"/>
            <a:ext cx="614936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AS CAUSAS SÃO GERALMENTE DE ORIGEM DESCONHECIDA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905219B-DC07-4597-8CCF-35F7AF7AEE1D}"/>
              </a:ext>
            </a:extLst>
          </p:cNvPr>
          <p:cNvGrpSpPr/>
          <p:nvPr/>
        </p:nvGrpSpPr>
        <p:grpSpPr>
          <a:xfrm>
            <a:off x="239480" y="437711"/>
            <a:ext cx="5779962" cy="6228560"/>
            <a:chOff x="143578" y="422963"/>
            <a:chExt cx="5779962" cy="5417398"/>
          </a:xfrm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EC3D6FA8-D7E3-4038-A8E9-0CEC25F6C109}"/>
                </a:ext>
              </a:extLst>
            </p:cNvPr>
            <p:cNvSpPr/>
            <p:nvPr/>
          </p:nvSpPr>
          <p:spPr>
            <a:xfrm>
              <a:off x="143578" y="422963"/>
              <a:ext cx="5779962" cy="5417398"/>
            </a:xfrm>
            <a:custGeom>
              <a:avLst/>
              <a:gdLst>
                <a:gd name="connsiteX0" fmla="*/ 1908175 w 3797300"/>
                <a:gd name="connsiteY0" fmla="*/ 0 h 3559103"/>
                <a:gd name="connsiteX1" fmla="*/ 2785823 w 3797300"/>
                <a:gd name="connsiteY1" fmla="*/ 581744 h 3559103"/>
                <a:gd name="connsiteX2" fmla="*/ 2798229 w 3797300"/>
                <a:gd name="connsiteY2" fmla="*/ 615641 h 3559103"/>
                <a:gd name="connsiteX3" fmla="*/ 3695360 w 3797300"/>
                <a:gd name="connsiteY3" fmla="*/ 2162418 h 3559103"/>
                <a:gd name="connsiteX4" fmla="*/ 3690729 w 3797300"/>
                <a:gd name="connsiteY4" fmla="*/ 2170002 h 3559103"/>
                <a:gd name="connsiteX5" fmla="*/ 3722448 w 3797300"/>
                <a:gd name="connsiteY5" fmla="*/ 2235846 h 3559103"/>
                <a:gd name="connsiteX6" fmla="*/ 3797300 w 3797300"/>
                <a:gd name="connsiteY6" fmla="*/ 2606602 h 3559103"/>
                <a:gd name="connsiteX7" fmla="*/ 2844800 w 3797300"/>
                <a:gd name="connsiteY7" fmla="*/ 3559102 h 3559103"/>
                <a:gd name="connsiteX8" fmla="*/ 2842495 w 3797300"/>
                <a:gd name="connsiteY8" fmla="*/ 3558986 h 3559103"/>
                <a:gd name="connsiteX9" fmla="*/ 2842423 w 3797300"/>
                <a:gd name="connsiteY9" fmla="*/ 3559103 h 3559103"/>
                <a:gd name="connsiteX10" fmla="*/ 984497 w 3797300"/>
                <a:gd name="connsiteY10" fmla="*/ 3559103 h 3559103"/>
                <a:gd name="connsiteX11" fmla="*/ 983542 w 3797300"/>
                <a:gd name="connsiteY11" fmla="*/ 3557535 h 3559103"/>
                <a:gd name="connsiteX12" fmla="*/ 952500 w 3797300"/>
                <a:gd name="connsiteY12" fmla="*/ 3559102 h 3559103"/>
                <a:gd name="connsiteX13" fmla="*/ 0 w 3797300"/>
                <a:gd name="connsiteY13" fmla="*/ 2606602 h 3559103"/>
                <a:gd name="connsiteX14" fmla="*/ 162672 w 3797300"/>
                <a:gd name="connsiteY14" fmla="*/ 2074050 h 3559103"/>
                <a:gd name="connsiteX15" fmla="*/ 173526 w 3797300"/>
                <a:gd name="connsiteY15" fmla="*/ 2060896 h 3559103"/>
                <a:gd name="connsiteX16" fmla="*/ 1028977 w 3797300"/>
                <a:gd name="connsiteY16" fmla="*/ 585979 h 3559103"/>
                <a:gd name="connsiteX17" fmla="*/ 1030527 w 3797300"/>
                <a:gd name="connsiteY17" fmla="*/ 581744 h 3559103"/>
                <a:gd name="connsiteX18" fmla="*/ 1908175 w 3797300"/>
                <a:gd name="connsiteY18" fmla="*/ 0 h 3559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97300" h="3559103">
                  <a:moveTo>
                    <a:pt x="1908175" y="0"/>
                  </a:moveTo>
                  <a:cubicBezTo>
                    <a:pt x="2302713" y="0"/>
                    <a:pt x="2641226" y="239878"/>
                    <a:pt x="2785823" y="581744"/>
                  </a:cubicBezTo>
                  <a:lnTo>
                    <a:pt x="2798229" y="615641"/>
                  </a:lnTo>
                  <a:lnTo>
                    <a:pt x="3695360" y="2162418"/>
                  </a:lnTo>
                  <a:lnTo>
                    <a:pt x="3690729" y="2170002"/>
                  </a:lnTo>
                  <a:lnTo>
                    <a:pt x="3722448" y="2235846"/>
                  </a:lnTo>
                  <a:cubicBezTo>
                    <a:pt x="3770647" y="2349802"/>
                    <a:pt x="3797300" y="2475089"/>
                    <a:pt x="3797300" y="2606602"/>
                  </a:cubicBezTo>
                  <a:cubicBezTo>
                    <a:pt x="3797300" y="3132653"/>
                    <a:pt x="3370851" y="3559102"/>
                    <a:pt x="2844800" y="3559102"/>
                  </a:cubicBezTo>
                  <a:lnTo>
                    <a:pt x="2842495" y="3558986"/>
                  </a:lnTo>
                  <a:lnTo>
                    <a:pt x="2842423" y="3559103"/>
                  </a:lnTo>
                  <a:lnTo>
                    <a:pt x="984497" y="3559103"/>
                  </a:lnTo>
                  <a:lnTo>
                    <a:pt x="983542" y="3557535"/>
                  </a:lnTo>
                  <a:lnTo>
                    <a:pt x="952500" y="3559102"/>
                  </a:lnTo>
                  <a:cubicBezTo>
                    <a:pt x="426449" y="3559102"/>
                    <a:pt x="0" y="3132653"/>
                    <a:pt x="0" y="2606602"/>
                  </a:cubicBezTo>
                  <a:cubicBezTo>
                    <a:pt x="0" y="2409333"/>
                    <a:pt x="59969" y="2226070"/>
                    <a:pt x="162672" y="2074050"/>
                  </a:cubicBezTo>
                  <a:lnTo>
                    <a:pt x="173526" y="2060896"/>
                  </a:lnTo>
                  <a:lnTo>
                    <a:pt x="1028977" y="585979"/>
                  </a:lnTo>
                  <a:lnTo>
                    <a:pt x="1030527" y="581744"/>
                  </a:lnTo>
                  <a:cubicBezTo>
                    <a:pt x="1175125" y="239878"/>
                    <a:pt x="1513637" y="0"/>
                    <a:pt x="1908175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415E2F02-D0BB-42A0-A15A-2B6137720035}"/>
                </a:ext>
              </a:extLst>
            </p:cNvPr>
            <p:cNvSpPr/>
            <p:nvPr/>
          </p:nvSpPr>
          <p:spPr>
            <a:xfrm>
              <a:off x="474022" y="732679"/>
              <a:ext cx="5119074" cy="4797966"/>
            </a:xfrm>
            <a:custGeom>
              <a:avLst/>
              <a:gdLst>
                <a:gd name="connsiteX0" fmla="*/ 1908175 w 3797300"/>
                <a:gd name="connsiteY0" fmla="*/ 0 h 3559103"/>
                <a:gd name="connsiteX1" fmla="*/ 2785823 w 3797300"/>
                <a:gd name="connsiteY1" fmla="*/ 581744 h 3559103"/>
                <a:gd name="connsiteX2" fmla="*/ 2798229 w 3797300"/>
                <a:gd name="connsiteY2" fmla="*/ 615641 h 3559103"/>
                <a:gd name="connsiteX3" fmla="*/ 3695360 w 3797300"/>
                <a:gd name="connsiteY3" fmla="*/ 2162418 h 3559103"/>
                <a:gd name="connsiteX4" fmla="*/ 3690729 w 3797300"/>
                <a:gd name="connsiteY4" fmla="*/ 2170002 h 3559103"/>
                <a:gd name="connsiteX5" fmla="*/ 3722448 w 3797300"/>
                <a:gd name="connsiteY5" fmla="*/ 2235846 h 3559103"/>
                <a:gd name="connsiteX6" fmla="*/ 3797300 w 3797300"/>
                <a:gd name="connsiteY6" fmla="*/ 2606602 h 3559103"/>
                <a:gd name="connsiteX7" fmla="*/ 2844800 w 3797300"/>
                <a:gd name="connsiteY7" fmla="*/ 3559102 h 3559103"/>
                <a:gd name="connsiteX8" fmla="*/ 2842495 w 3797300"/>
                <a:gd name="connsiteY8" fmla="*/ 3558986 h 3559103"/>
                <a:gd name="connsiteX9" fmla="*/ 2842423 w 3797300"/>
                <a:gd name="connsiteY9" fmla="*/ 3559103 h 3559103"/>
                <a:gd name="connsiteX10" fmla="*/ 984497 w 3797300"/>
                <a:gd name="connsiteY10" fmla="*/ 3559103 h 3559103"/>
                <a:gd name="connsiteX11" fmla="*/ 983542 w 3797300"/>
                <a:gd name="connsiteY11" fmla="*/ 3557535 h 3559103"/>
                <a:gd name="connsiteX12" fmla="*/ 952500 w 3797300"/>
                <a:gd name="connsiteY12" fmla="*/ 3559102 h 3559103"/>
                <a:gd name="connsiteX13" fmla="*/ 0 w 3797300"/>
                <a:gd name="connsiteY13" fmla="*/ 2606602 h 3559103"/>
                <a:gd name="connsiteX14" fmla="*/ 162672 w 3797300"/>
                <a:gd name="connsiteY14" fmla="*/ 2074050 h 3559103"/>
                <a:gd name="connsiteX15" fmla="*/ 173526 w 3797300"/>
                <a:gd name="connsiteY15" fmla="*/ 2060896 h 3559103"/>
                <a:gd name="connsiteX16" fmla="*/ 1028977 w 3797300"/>
                <a:gd name="connsiteY16" fmla="*/ 585979 h 3559103"/>
                <a:gd name="connsiteX17" fmla="*/ 1030527 w 3797300"/>
                <a:gd name="connsiteY17" fmla="*/ 581744 h 3559103"/>
                <a:gd name="connsiteX18" fmla="*/ 1908175 w 3797300"/>
                <a:gd name="connsiteY18" fmla="*/ 0 h 3559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97300" h="3559103">
                  <a:moveTo>
                    <a:pt x="1908175" y="0"/>
                  </a:moveTo>
                  <a:cubicBezTo>
                    <a:pt x="2302713" y="0"/>
                    <a:pt x="2641226" y="239878"/>
                    <a:pt x="2785823" y="581744"/>
                  </a:cubicBezTo>
                  <a:lnTo>
                    <a:pt x="2798229" y="615641"/>
                  </a:lnTo>
                  <a:lnTo>
                    <a:pt x="3695360" y="2162418"/>
                  </a:lnTo>
                  <a:lnTo>
                    <a:pt x="3690729" y="2170002"/>
                  </a:lnTo>
                  <a:lnTo>
                    <a:pt x="3722448" y="2235846"/>
                  </a:lnTo>
                  <a:cubicBezTo>
                    <a:pt x="3770647" y="2349802"/>
                    <a:pt x="3797300" y="2475089"/>
                    <a:pt x="3797300" y="2606602"/>
                  </a:cubicBezTo>
                  <a:cubicBezTo>
                    <a:pt x="3797300" y="3132653"/>
                    <a:pt x="3370851" y="3559102"/>
                    <a:pt x="2844800" y="3559102"/>
                  </a:cubicBezTo>
                  <a:lnTo>
                    <a:pt x="2842495" y="3558986"/>
                  </a:lnTo>
                  <a:lnTo>
                    <a:pt x="2842423" y="3559103"/>
                  </a:lnTo>
                  <a:lnTo>
                    <a:pt x="984497" y="3559103"/>
                  </a:lnTo>
                  <a:lnTo>
                    <a:pt x="983542" y="3557535"/>
                  </a:lnTo>
                  <a:lnTo>
                    <a:pt x="952500" y="3559102"/>
                  </a:lnTo>
                  <a:cubicBezTo>
                    <a:pt x="426449" y="3559102"/>
                    <a:pt x="0" y="3132653"/>
                    <a:pt x="0" y="2606602"/>
                  </a:cubicBezTo>
                  <a:cubicBezTo>
                    <a:pt x="0" y="2409333"/>
                    <a:pt x="59969" y="2226070"/>
                    <a:pt x="162672" y="2074050"/>
                  </a:cubicBezTo>
                  <a:lnTo>
                    <a:pt x="173526" y="2060896"/>
                  </a:lnTo>
                  <a:lnTo>
                    <a:pt x="1028977" y="585979"/>
                  </a:lnTo>
                  <a:lnTo>
                    <a:pt x="1030527" y="581744"/>
                  </a:lnTo>
                  <a:cubicBezTo>
                    <a:pt x="1175125" y="239878"/>
                    <a:pt x="1513637" y="0"/>
                    <a:pt x="19081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rapézio 15">
            <a:extLst>
              <a:ext uri="{FF2B5EF4-FFF2-40B4-BE49-F238E27FC236}">
                <a16:creationId xmlns:a16="http://schemas.microsoft.com/office/drawing/2014/main" id="{E4E7EF2E-2094-422D-86EE-8A800F0361A9}"/>
              </a:ext>
            </a:extLst>
          </p:cNvPr>
          <p:cNvSpPr/>
          <p:nvPr/>
        </p:nvSpPr>
        <p:spPr>
          <a:xfrm rot="10800000">
            <a:off x="2729513" y="1246289"/>
            <a:ext cx="799894" cy="3196694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70E837-2EB3-4C34-8E62-D191D1A257E4}"/>
              </a:ext>
            </a:extLst>
          </p:cNvPr>
          <p:cNvSpPr/>
          <p:nvPr/>
        </p:nvSpPr>
        <p:spPr>
          <a:xfrm>
            <a:off x="2768174" y="5039992"/>
            <a:ext cx="722570" cy="7225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E1D4AED-92C8-4CBC-8FC3-D4C2D352FADC}"/>
              </a:ext>
            </a:extLst>
          </p:cNvPr>
          <p:cNvSpPr/>
          <p:nvPr/>
        </p:nvSpPr>
        <p:spPr>
          <a:xfrm rot="19886983">
            <a:off x="-18343277" y="5690084"/>
            <a:ext cx="16369216" cy="15928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671AFC0-BDF5-485C-90EA-487B40681F32}"/>
              </a:ext>
            </a:extLst>
          </p:cNvPr>
          <p:cNvSpPr/>
          <p:nvPr/>
        </p:nvSpPr>
        <p:spPr>
          <a:xfrm rot="19886983">
            <a:off x="-17674692" y="6975536"/>
            <a:ext cx="16369216" cy="15928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7BE70D2-FE0C-4D80-BF97-5C04D880DD8B}"/>
              </a:ext>
            </a:extLst>
          </p:cNvPr>
          <p:cNvSpPr/>
          <p:nvPr/>
        </p:nvSpPr>
        <p:spPr>
          <a:xfrm rot="19886983">
            <a:off x="-16852274" y="8257805"/>
            <a:ext cx="16369216" cy="15928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B5F403F-0A20-43DF-AAE4-E9E4CC69D847}"/>
              </a:ext>
            </a:extLst>
          </p:cNvPr>
          <p:cNvSpPr/>
          <p:nvPr/>
        </p:nvSpPr>
        <p:spPr>
          <a:xfrm rot="19886983">
            <a:off x="-16183689" y="9543257"/>
            <a:ext cx="16369216" cy="15928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EDFE76C-4C70-49B7-9C5D-3F9AFFFDA90B}"/>
              </a:ext>
            </a:extLst>
          </p:cNvPr>
          <p:cNvSpPr/>
          <p:nvPr/>
        </p:nvSpPr>
        <p:spPr>
          <a:xfrm rot="19886983">
            <a:off x="-15515104" y="10837186"/>
            <a:ext cx="16369216" cy="15928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BA596F2-368A-484D-9088-AAA66F88425F}"/>
              </a:ext>
            </a:extLst>
          </p:cNvPr>
          <p:cNvSpPr/>
          <p:nvPr/>
        </p:nvSpPr>
        <p:spPr>
          <a:xfrm rot="19886983">
            <a:off x="-14846519" y="12122638"/>
            <a:ext cx="16369216" cy="15928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85FBFF8-F87F-4D9D-8DFC-1E0ECEF0D696}"/>
              </a:ext>
            </a:extLst>
          </p:cNvPr>
          <p:cNvSpPr/>
          <p:nvPr/>
        </p:nvSpPr>
        <p:spPr>
          <a:xfrm rot="19886983">
            <a:off x="-14024101" y="13404907"/>
            <a:ext cx="16369216" cy="15928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3D62FEDE-94A6-49B6-BC8C-06AE1F597798}"/>
              </a:ext>
            </a:extLst>
          </p:cNvPr>
          <p:cNvSpPr/>
          <p:nvPr/>
        </p:nvSpPr>
        <p:spPr>
          <a:xfrm rot="19886983">
            <a:off x="-13208752" y="14653017"/>
            <a:ext cx="16369216" cy="22069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8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90508 -0.88194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60" y="-4409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90378 -0.90833 " pathEditMode="relative" rAng="0" ptsTypes="AA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2" y="-4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0.90508 -0.88194 " pathEditMode="relative" rAng="0" ptsTypes="AA">
                                      <p:cBhvr>
                                        <p:cTn id="2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60" y="-4409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90547 -0.90833 " pathEditMode="relative" rAng="0" ptsTypes="AA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73" y="-4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1.07969 -1.04676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-5233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1.16354 -1.08936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77" y="-5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1.16224 -1.11875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12" y="-559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06784 -1.01574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8" y="-5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881996-6422-4D15-A2C1-BFAEC06DADEB}"/>
              </a:ext>
            </a:extLst>
          </p:cNvPr>
          <p:cNvSpPr txBox="1"/>
          <p:nvPr/>
        </p:nvSpPr>
        <p:spPr>
          <a:xfrm>
            <a:off x="5156053" y="495773"/>
            <a:ext cx="6304561" cy="60016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Há cerca de 2 meses atrás, através da rede social </a:t>
            </a:r>
            <a:r>
              <a:rPr kumimoji="0" lang="pt-PT" altLang="ko-K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Reddit</a:t>
            </a:r>
            <a:r>
              <a:rPr kumimoji="0" lang="pt-PT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, tivemos acesso a uma sessão de perguntas e respostas com a investigadora </a:t>
            </a:r>
            <a:r>
              <a:rPr kumimoji="0" lang="pt-PT" altLang="ko-K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Jessica</a:t>
            </a:r>
            <a:r>
              <a:rPr kumimoji="0" lang="pt-PT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</a:t>
            </a:r>
            <a:r>
              <a:rPr kumimoji="0" lang="pt-PT" altLang="ko-K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Strid</a:t>
            </a:r>
            <a:r>
              <a:rPr kumimoji="0" lang="pt-PT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, da Imperial </a:t>
            </a:r>
            <a:r>
              <a:rPr kumimoji="0" lang="pt-PT" altLang="ko-K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College</a:t>
            </a:r>
            <a:r>
              <a:rPr kumimoji="0" lang="pt-PT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 London. Atualmente coordena uma equipa de pesquisa com o âmbito de perceber como o sistema imunitário reage ao cancro. Aqui ficam as respostas que obtivemos às nossas perguntas: </a:t>
            </a: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554C4BE2-3A7A-417F-958F-0994C6956B42}"/>
              </a:ext>
            </a:extLst>
          </p:cNvPr>
          <p:cNvGrpSpPr/>
          <p:nvPr/>
        </p:nvGrpSpPr>
        <p:grpSpPr>
          <a:xfrm>
            <a:off x="-26869" y="50804"/>
            <a:ext cx="4441271" cy="6396402"/>
            <a:chOff x="-26869" y="50804"/>
            <a:chExt cx="4441271" cy="6396402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70ACE2E-A9D0-43B3-B3F7-A6C62D771E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17894" y="6087912"/>
              <a:ext cx="408522" cy="223200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E71D470-335E-4DFE-BFD8-D1E7464734A9}"/>
                </a:ext>
              </a:extLst>
            </p:cNvPr>
            <p:cNvSpPr/>
            <p:nvPr/>
          </p:nvSpPr>
          <p:spPr>
            <a:xfrm>
              <a:off x="1026938" y="2472113"/>
              <a:ext cx="105960" cy="105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2D9F32C-5A7D-4827-BC99-61523DC3CC31}"/>
                </a:ext>
              </a:extLst>
            </p:cNvPr>
            <p:cNvSpPr/>
            <p:nvPr/>
          </p:nvSpPr>
          <p:spPr>
            <a:xfrm>
              <a:off x="1824529" y="5364943"/>
              <a:ext cx="105960" cy="105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00D4667-EABB-4D29-8288-3578DFBD2351}"/>
                </a:ext>
              </a:extLst>
            </p:cNvPr>
            <p:cNvSpPr/>
            <p:nvPr/>
          </p:nvSpPr>
          <p:spPr>
            <a:xfrm>
              <a:off x="177362" y="4293379"/>
              <a:ext cx="159474" cy="1594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CC35BE3-1414-4F47-BFFB-DFBF884A5E05}"/>
                </a:ext>
              </a:extLst>
            </p:cNvPr>
            <p:cNvSpPr/>
            <p:nvPr/>
          </p:nvSpPr>
          <p:spPr>
            <a:xfrm>
              <a:off x="2640340" y="2055206"/>
              <a:ext cx="223201" cy="223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F6AFD8D-C146-4208-A52C-7DC84492D399}"/>
                </a:ext>
              </a:extLst>
            </p:cNvPr>
            <p:cNvSpPr/>
            <p:nvPr/>
          </p:nvSpPr>
          <p:spPr>
            <a:xfrm>
              <a:off x="1952591" y="1489238"/>
              <a:ext cx="228869" cy="2288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ADA25FA-377D-4DEB-970B-B13CF24D25AA}"/>
                </a:ext>
              </a:extLst>
            </p:cNvPr>
            <p:cNvGrpSpPr/>
            <p:nvPr/>
          </p:nvGrpSpPr>
          <p:grpSpPr>
            <a:xfrm>
              <a:off x="3184887" y="3835341"/>
              <a:ext cx="1229515" cy="1107907"/>
              <a:chOff x="5884197" y="3445640"/>
              <a:chExt cx="1888205" cy="1701448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A31CC38-E2B1-4A86-AEBC-F3AD1D3C11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3C40ED8-9497-4DAF-9102-8285B6A4D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DD228404-3202-424D-BBFD-99AF28046D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3754" y="3560075"/>
                <a:ext cx="590803" cy="9362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CD032B2-2823-4364-AEF1-7A5BB6B392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3781D5C-8598-4DC4-B15C-FF29CF147C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3D17873-3F2F-4395-9322-A4AD244EAE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2531" y="4210875"/>
                <a:ext cx="709871" cy="2854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73B30FF-646D-4703-B7C6-536BAE4585C7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4B9B0ECC-2476-4775-ADD3-1E6EC9FCC1B6}"/>
                  </a:ext>
                </a:extLst>
              </p:cNvPr>
              <p:cNvSpPr/>
              <p:nvPr/>
            </p:nvSpPr>
            <p:spPr>
              <a:xfrm>
                <a:off x="7530122" y="3445640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E8C3181E-BC39-4ED5-896C-8643AEAB61BA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5F83E974-6F75-411B-8983-A67B9A54AFAC}"/>
                </a:ext>
              </a:extLst>
            </p:cNvPr>
            <p:cNvGrpSpPr/>
            <p:nvPr/>
          </p:nvGrpSpPr>
          <p:grpSpPr>
            <a:xfrm rot="10800000">
              <a:off x="-26869" y="50804"/>
              <a:ext cx="2246936" cy="1701448"/>
              <a:chOff x="5884197" y="3445640"/>
              <a:chExt cx="2246936" cy="1701448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59A304A8-463C-4E2A-AAEB-636EEADAA8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ED7C6A1D-A0CB-4992-8833-ED982D044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181298D-EBAF-4A93-9C86-D6D0C4B15B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3754" y="3560075"/>
                <a:ext cx="590803" cy="9362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FCCD251-C320-4E2A-AC0C-FBFABE73D3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D554C909-8C5C-4A2D-A1BD-DB6487CABE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903DCBC4-D136-4AAF-B0C6-0AF968B9F87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062531" y="4228106"/>
                <a:ext cx="1068602" cy="268183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896495A9-7AA1-4DDB-AE34-B96047C07164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AC4B2A22-E784-4C85-891C-AA90B2F8C2BB}"/>
                  </a:ext>
                </a:extLst>
              </p:cNvPr>
              <p:cNvSpPr/>
              <p:nvPr/>
            </p:nvSpPr>
            <p:spPr>
              <a:xfrm>
                <a:off x="7530122" y="3445640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2E45753D-9884-4434-B1B8-15D5F615B399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4505F5DC-8704-45BD-87E7-E574ADED18B9}"/>
                </a:ext>
              </a:extLst>
            </p:cNvPr>
            <p:cNvGrpSpPr/>
            <p:nvPr/>
          </p:nvGrpSpPr>
          <p:grpSpPr>
            <a:xfrm rot="6830159">
              <a:off x="282516" y="4652380"/>
              <a:ext cx="1888205" cy="1701448"/>
              <a:chOff x="5884197" y="3445640"/>
              <a:chExt cx="1888205" cy="1701448"/>
            </a:xfrm>
          </p:grpSpPr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4BB43B57-CF8B-4F88-8A2A-20ADD2D3C6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377A4348-CB3F-4BFB-A1CC-CF7056CFF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56630DD8-4B81-4A64-BD65-86274C6B1B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3754" y="3560075"/>
                <a:ext cx="590803" cy="9362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25B78D16-56BC-472F-B687-A9E3899731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A6F754FE-8056-4704-A67C-A0FBE12B8D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2A2188A-1E7E-49E2-9D80-9100F58BD9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2531" y="4210875"/>
                <a:ext cx="709871" cy="2854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86B35C84-B365-4E0A-95E5-F96402B484D5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B2057B3E-5315-4CC6-9A92-1E9E0F5CB027}"/>
                  </a:ext>
                </a:extLst>
              </p:cNvPr>
              <p:cNvSpPr/>
              <p:nvPr/>
            </p:nvSpPr>
            <p:spPr>
              <a:xfrm>
                <a:off x="7530122" y="3445640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9CDD68A6-2AF8-4707-9BB3-E4520483B618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BBD7F6C-F656-415E-B53F-7F36AC46B014}"/>
                </a:ext>
              </a:extLst>
            </p:cNvPr>
            <p:cNvGrpSpPr/>
            <p:nvPr/>
          </p:nvGrpSpPr>
          <p:grpSpPr>
            <a:xfrm rot="2369895">
              <a:off x="148660" y="1960246"/>
              <a:ext cx="1888205" cy="1676281"/>
              <a:chOff x="5884197" y="3470807"/>
              <a:chExt cx="1888205" cy="1676281"/>
            </a:xfrm>
          </p:grpSpPr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A7154D87-3E9D-49B7-840E-9737E8AF3F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862" y="3579224"/>
                <a:ext cx="253165" cy="80343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6190D0A-4052-4AF0-B678-EAA77FEA91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7804" y="4382663"/>
                <a:ext cx="754727" cy="113626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67F9881C-7464-45DC-8F73-0C101FE36018}"/>
                  </a:ext>
                </a:extLst>
              </p:cNvPr>
              <p:cNvCxnSpPr>
                <a:cxnSpLocks/>
              </p:cNvCxnSpPr>
              <p:nvPr/>
            </p:nvCxnSpPr>
            <p:spPr>
              <a:xfrm rot="19230105" flipH="1">
                <a:off x="6685587" y="3470807"/>
                <a:ext cx="587875" cy="946603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6AD860B0-D391-4C1F-898A-84238B5A92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531" y="4496289"/>
                <a:ext cx="286624" cy="65079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117906F-C7F1-4566-8EFF-FA45CC612F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4197" y="4382663"/>
                <a:ext cx="414830" cy="315629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2DA3AE-88B0-4879-9C6B-CFE5BA1F24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2531" y="4210875"/>
                <a:ext cx="709871" cy="285414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E7972A9A-0D87-4EFF-949D-83CAEC36CC20}"/>
                  </a:ext>
                </a:extLst>
              </p:cNvPr>
              <p:cNvSpPr/>
              <p:nvPr/>
            </p:nvSpPr>
            <p:spPr>
              <a:xfrm>
                <a:off x="6925909" y="4353582"/>
                <a:ext cx="286624" cy="2866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82724BCA-AB00-4035-BA0C-86A1010C3B95}"/>
                  </a:ext>
                </a:extLst>
              </p:cNvPr>
              <p:cNvSpPr/>
              <p:nvPr/>
            </p:nvSpPr>
            <p:spPr>
              <a:xfrm>
                <a:off x="6184592" y="4268228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816848B-59D9-48FA-BE02-3474719783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347" y="4732642"/>
              <a:ext cx="474868" cy="134761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7A3D56CF-1ED1-42C2-89FC-36CFBCF4FE5C}"/>
                </a:ext>
              </a:extLst>
            </p:cNvPr>
            <p:cNvCxnSpPr>
              <a:cxnSpLocks/>
            </p:cNvCxnSpPr>
            <p:nvPr/>
          </p:nvCxnSpPr>
          <p:spPr>
            <a:xfrm>
              <a:off x="2255330" y="2204523"/>
              <a:ext cx="385010" cy="269653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97C792A8-C345-4A12-B7A9-41F05DB79948}"/>
                </a:ext>
              </a:extLst>
            </p:cNvPr>
            <p:cNvGrpSpPr/>
            <p:nvPr/>
          </p:nvGrpSpPr>
          <p:grpSpPr>
            <a:xfrm rot="6560792">
              <a:off x="1739807" y="3495652"/>
              <a:ext cx="1202555" cy="888358"/>
              <a:chOff x="3442589" y="5410039"/>
              <a:chExt cx="1202555" cy="888358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5D00326-5667-4BB3-8205-D63A319D81AD}"/>
                  </a:ext>
                </a:extLst>
              </p:cNvPr>
              <p:cNvSpPr/>
              <p:nvPr/>
            </p:nvSpPr>
            <p:spPr>
              <a:xfrm>
                <a:off x="4194644" y="5845659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2CFE1A87-9E56-4F0A-802A-D5BA702D4F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2589" y="5639826"/>
                <a:ext cx="867151" cy="32026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60424E7B-2FF2-449E-9207-58C7BB31C1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9740" y="5960094"/>
                <a:ext cx="167702" cy="338303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2099306B-5247-456F-9B43-7A8C9D863B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9740" y="5410039"/>
                <a:ext cx="335404" cy="550055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F3AF1BEC-E6EB-43BB-9444-CE53E9C4C783}"/>
                </a:ext>
              </a:extLst>
            </p:cNvPr>
            <p:cNvGrpSpPr/>
            <p:nvPr/>
          </p:nvGrpSpPr>
          <p:grpSpPr>
            <a:xfrm rot="8555283">
              <a:off x="2447230" y="485485"/>
              <a:ext cx="1202555" cy="888358"/>
              <a:chOff x="3442589" y="5410039"/>
              <a:chExt cx="1202555" cy="888358"/>
            </a:xfrm>
          </p:grpSpPr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12ED7B5B-15F4-4002-9510-93CF6A0FB383}"/>
                  </a:ext>
                </a:extLst>
              </p:cNvPr>
              <p:cNvSpPr/>
              <p:nvPr/>
            </p:nvSpPr>
            <p:spPr>
              <a:xfrm>
                <a:off x="4194644" y="5845659"/>
                <a:ext cx="228869" cy="2288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7BDCB6FB-7D82-4167-8273-5DE3F837A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2589" y="5639826"/>
                <a:ext cx="867151" cy="320268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6835705B-0230-4927-9347-6B2F14D93E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9740" y="5960094"/>
                <a:ext cx="167702" cy="338303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1E03A390-20F7-4475-BDAA-8781AB2B25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9740" y="5410039"/>
                <a:ext cx="335404" cy="550055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3071B284-963D-4642-AA78-A16BB11A3FBC}"/>
                </a:ext>
              </a:extLst>
            </p:cNvPr>
            <p:cNvCxnSpPr>
              <a:cxnSpLocks/>
            </p:cNvCxnSpPr>
            <p:nvPr/>
          </p:nvCxnSpPr>
          <p:spPr>
            <a:xfrm>
              <a:off x="945831" y="3770932"/>
              <a:ext cx="832520" cy="424014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3E011B79-AF46-4FE4-ABC9-681AAF6B59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77509" y="3305522"/>
              <a:ext cx="865054" cy="123478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1DFB4C2-228E-439D-8D29-6AFFA6D97C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873" y="1614220"/>
              <a:ext cx="1095916" cy="123407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73379E9-23CB-46B3-BA8C-55EA1EDEAA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36523" y="3431849"/>
              <a:ext cx="408522" cy="223200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EA4A7DDE-F996-4DD8-9EAD-1A4319890B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1917" y="5646198"/>
              <a:ext cx="489763" cy="286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D007FF75-9528-4B0D-995F-0B8BFE15AD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34" y="3093860"/>
              <a:ext cx="1091157" cy="398898"/>
            </a:xfrm>
            <a:prstGeom prst="line">
              <a:avLst/>
            </a:prstGeom>
            <a:ln w="3175">
              <a:solidFill>
                <a:schemeClr val="bg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5847D389-6281-415A-BE8D-829D4E7684F9}"/>
              </a:ext>
            </a:extLst>
          </p:cNvPr>
          <p:cNvGrpSpPr/>
          <p:nvPr/>
        </p:nvGrpSpPr>
        <p:grpSpPr>
          <a:xfrm rot="8555283">
            <a:off x="10647363" y="122514"/>
            <a:ext cx="1202555" cy="888358"/>
            <a:chOff x="3442589" y="5410039"/>
            <a:chExt cx="1202555" cy="888358"/>
          </a:xfrm>
          <a:solidFill>
            <a:schemeClr val="accent1">
              <a:lumMod val="75000"/>
            </a:schemeClr>
          </a:solidFill>
        </p:grpSpPr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019740F7-E1E9-4108-8B94-B895BC04A5E2}"/>
                </a:ext>
              </a:extLst>
            </p:cNvPr>
            <p:cNvSpPr/>
            <p:nvPr/>
          </p:nvSpPr>
          <p:spPr>
            <a:xfrm>
              <a:off x="4194644" y="5845659"/>
              <a:ext cx="228869" cy="228869"/>
            </a:xfrm>
            <a:prstGeom prst="ellips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3A8F62D1-FAD8-4D55-8FE4-9712E1439D78}"/>
                </a:ext>
              </a:extLst>
            </p:cNvPr>
            <p:cNvCxnSpPr>
              <a:cxnSpLocks/>
            </p:cNvCxnSpPr>
            <p:nvPr/>
          </p:nvCxnSpPr>
          <p:spPr>
            <a:xfrm>
              <a:off x="3442589" y="5639826"/>
              <a:ext cx="867151" cy="320268"/>
            </a:xfrm>
            <a:prstGeom prst="line">
              <a:avLst/>
            </a:prstGeom>
            <a:grpFill/>
            <a:ln w="3175">
              <a:solidFill>
                <a:schemeClr val="accent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DC507CE-4F06-40F7-BADB-4073EEA93A1A}"/>
                </a:ext>
              </a:extLst>
            </p:cNvPr>
            <p:cNvCxnSpPr>
              <a:cxnSpLocks/>
            </p:cNvCxnSpPr>
            <p:nvPr/>
          </p:nvCxnSpPr>
          <p:spPr>
            <a:xfrm>
              <a:off x="4309740" y="5960094"/>
              <a:ext cx="167702" cy="338303"/>
            </a:xfrm>
            <a:prstGeom prst="line">
              <a:avLst/>
            </a:prstGeom>
            <a:grpFill/>
            <a:ln w="3175">
              <a:solidFill>
                <a:schemeClr val="accent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62E93A0C-6F0E-4BE1-A8C6-7C82C8EB07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9740" y="5410039"/>
              <a:ext cx="335404" cy="550055"/>
            </a:xfrm>
            <a:prstGeom prst="line">
              <a:avLst/>
            </a:prstGeom>
            <a:grpFill/>
            <a:ln w="3175">
              <a:solidFill>
                <a:schemeClr val="accent1">
                  <a:lumMod val="75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678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7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37" y="1882587"/>
            <a:ext cx="5959313" cy="482669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33" y="258198"/>
            <a:ext cx="7063161" cy="125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52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16" y="269185"/>
            <a:ext cx="6450666" cy="889747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4655127" y="2226771"/>
            <a:ext cx="6264333" cy="3799956"/>
            <a:chOff x="4344094" y="2598766"/>
            <a:chExt cx="3256856" cy="164938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1050" y="2609850"/>
              <a:ext cx="3009900" cy="1638300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4094" y="2598766"/>
              <a:ext cx="285750" cy="209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842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79" y="415636"/>
            <a:ext cx="6369269" cy="12192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482" y="1884218"/>
            <a:ext cx="6132717" cy="474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93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73" y="290946"/>
            <a:ext cx="6021675" cy="144520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718" y="2452255"/>
            <a:ext cx="6945155" cy="395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93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443345" y="651164"/>
            <a:ext cx="8409709" cy="471055"/>
            <a:chOff x="5376862" y="3333750"/>
            <a:chExt cx="3950274" cy="1905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6862" y="3333750"/>
              <a:ext cx="1438275" cy="190500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5861" y="3362325"/>
              <a:ext cx="2581275" cy="161925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986" y="2770909"/>
            <a:ext cx="8363318" cy="24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2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5" y="304799"/>
            <a:ext cx="6133072" cy="19941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556" y="2455717"/>
            <a:ext cx="5614140" cy="38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5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8606" y="96253"/>
            <a:ext cx="1005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Webgrafia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8606" y="512070"/>
            <a:ext cx="118147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Fernandez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, J. (2018).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Overview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of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Immunodeficiency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Disorders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. Acedido em: 27, março, 2019, em: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https://www.msdmanuals.com/en-pt/home/immune-disorders/immunodeficiency-disorders/overview-of-immunodeficiency-disorders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Faria, A. (2015).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Infecção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por vírus da imunodeficiência humana. Acedido em: 27, março, 2019, em: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http://medicinaemcasa.com/infeccao-por-virus-da-imunodeficiencia-humana/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Cromossoma X. Acedido em: 1, abril, 2019, em: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https://pt.wikipedia.org/wiki/Cromossoma_X_(humano)#/media/File:Chromosome_X.svg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Tolosa, A. (2016).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Un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microARN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regula la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adquisición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de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tolerancia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inmunológica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los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linfocitos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B. Acedido em: 1, abril, 2019, em: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https://revistageneticamedica.com/2016/03/07/linfocitos-microarn-tolerancia/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Micrografía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de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un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linfocito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T humano (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también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llamado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célula T)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del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sistema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inmune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de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un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donador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sano. Acedido em: 1, abril, 2019, em: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https://es.wikipedia.org/wiki/Linfocito_T#/media/File:Healthy_Human_T_Cell.jpg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Samanthi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. (2017).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Difference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Between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Phagocytes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and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Lymphocytes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. Acedido em: 1, abril, 2019, em: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https://www.differencebetween.com/difference-between-phagocytes-and-vs-lymphocytes/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Moreira, C. (2015) Imunodeficiência. Acedido em: 1, abril, 2019, em: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https://wikiciencias.casadasciencias.org/wiki/index.php/Imunodeficiência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Já é possível fazer análises ao sangue sem agulha. Acedido em: 2, abril, 2019, em: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https://www.bancodasaude.com/noticias/ja-e-possivel-fazer-analises-ao-sangue-sem-agulha/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Bone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Marrow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Aspiration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and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Biopsy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: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Before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Your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Procedure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. Acedido em: 2, abril, 2019, em: 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https://myhealth.alberta.ca/Health/aftercareinformation/pages/conditions.aspx?hwid=ud1728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Pele Humana. Acedido em: 2, abril, 2019, em: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https://www.todoestudo.com.br/biologia/pele-humana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Companhias de seguros se adaptam aos testes genéticos. Acedido em: 2, abril, 2019, em: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http://opiniaoenoticia.com.br/internacional/companhias-de-seguros-se-adaptam-aos-testes-geneticos/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Cassan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, F. e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Malizia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, D., (2010). Enciclopédia visual, corpo humano, defesas e doenças. 1ª Edição, Editorial Sol 90. Barcelona - Buenos Aires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Silva, A.D., Santos, M.E., Mesquita, A.F., Baldaia, L. e Félix, J.M. (2017). Terra, universo de vida. 1ª Edição, Porto Editora. Porto</a:t>
            </a:r>
          </a:p>
        </p:txBody>
      </p:sp>
    </p:spTree>
    <p:extLst>
      <p:ext uri="{BB962C8B-B14F-4D97-AF65-F5344CB8AC3E}">
        <p14:creationId xmlns:p14="http://schemas.microsoft.com/office/powerpoint/2010/main" val="3340167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223EB93-93D1-4739-87EC-DB2229EC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Webgrafia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“asma –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atualizacoes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sobre medicamentos –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portalped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https://www.portalped.com.br/especialidades-da-pediatria/pneumologia/asma-voce-sabe-as-doses-corretas-das-medicacoes-na-crise-de-asma/attachment/asma-atualizacoes-sobre-medicamentos-portalped/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“Dermatite atópica: sete dicas para aproveitar o verão”.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2"/>
              </a:rPr>
              <a:t>https://www.bemparana.com.br/noticia/dermatite-atopica-sete-dicas-para-aproveitar-o-verao-</a:t>
            </a:r>
            <a:endParaRPr kumimoji="0" lang="pt-PT" altLang="pt-PT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“Urticária e tratamento com a suplementação”. Acedido em: 5 de dezembro de 2018,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/>
              </a:rPr>
              <a:t>http://criesaude.com/urticaria-e-tratamento-com-suplementacao/</a:t>
            </a:r>
            <a:endParaRPr kumimoji="0" lang="pt-PT" altLang="pt-PT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HalitoseCura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“Mau Cheiro no Nariz e Boca é RINITE ou SINUSITE? e eles são a mesma coisa? Catarro Nasal”.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4"/>
              </a:rPr>
              <a:t>http://halitosecurar.blogspot.com/2018/04/mau-cheiro-no-nariz-e-boca-e-rinite-ou.html</a:t>
            </a:r>
            <a:endParaRPr kumimoji="0" lang="pt-PT" altLang="pt-PT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“Saiba Tudo Sobre o Edema”.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5"/>
              </a:rPr>
              <a:t>https://biosom.com.br/blog/saude/edema/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Verônica.</a:t>
            </a:r>
            <a:r>
              <a:rPr kumimoji="0" lang="pt-PT" alt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“Alergia em criança parte V: Bronquiolite”.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6"/>
              </a:rPr>
              <a:t>https://nosmaesblog.wordpress.com/2015/11/02/alergia-em-crianca-parte-v-bronquiolite/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“9 Dados sobre a secreção nasal que indicam como está sua saúde”.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7"/>
              </a:rPr>
              <a:t>https://incrivel.club/criatividade-saude/9-coisas-que-a-secrecao-nasal-diz-sobre-sua-saude-412560/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“Teste cutâneo (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Prick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Test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8"/>
              </a:rPr>
              <a:t>http://alergiafortaleza.com.br/exames/teste-cutaneo-prick-test/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LABIMUNO UFBA.</a:t>
            </a:r>
            <a:r>
              <a:rPr kumimoji="0" lang="pt-PT" alt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“Ap14 - Avaliação de Hipersensibilidade”.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9"/>
              </a:rPr>
              <a:t>https://pt.slideshare.net/labimuno/ap14-avaliao-de-hipersensibilidade-presentation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“Provas de provocação oral a fármacos em Pediatria - casuística 2015”.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http://www.scielo.mec.pt/scielo.php?script=sci_arttext&amp;pid=S0872-07542017000400002</a:t>
            </a:r>
          </a:p>
        </p:txBody>
      </p:sp>
    </p:spTree>
    <p:extLst>
      <p:ext uri="{BB962C8B-B14F-4D97-AF65-F5344CB8AC3E}">
        <p14:creationId xmlns:p14="http://schemas.microsoft.com/office/powerpoint/2010/main" val="13675758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91D5A813-C283-4141-9566-C52E94F47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Webgrafia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Ferreira, D; Ferreira, S; Garcia, A. “Imunologia (2002/03), Prof. Carlos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Sinogas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2"/>
              </a:rPr>
              <a:t>http://evunix.uevora.pt/~sinogas/TRABALHOS/2002/imuno02_alergias.htm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Pinheiro ,P. “Hipersensibilidade tipo IV ”.Acedido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https://pt.slideshare.net/pamelabpvet/hipersensibilidade-tipo-ivMicrosoft PowerPoint -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Hypersensitivities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&amp;apos;09.ppt - Hypersensitivities09.pdf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Type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IV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Hypersensitivity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4"/>
              </a:rPr>
              <a:t>https://vet.uga.edu/ivcvm/courses/VPAT5200/03_inflammation/07_imi/imi05.html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Type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IV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hypersensitivity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https://www.osmosis.org/learn/Type_IV_hypersensitivity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Type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IV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hypersensitivity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 Acedido em: 31 de março de 2019,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6"/>
              </a:rPr>
              <a:t>https://en.wikipedia.org/wiki/Type_IV_hypersensitivity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Hypersensitivity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reaction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type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IV. Acedido em: 31 de março de 2019,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7"/>
              </a:rPr>
              <a:t>https://www.myvmc.com/diseases/hypersensitivity-reaction-type-iv/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Lima,H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pt-PT" alt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“Reações de-hipersensibilidade”. Acedido em: 31 de março de 2019,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8"/>
              </a:rPr>
              <a:t>https://pt.slideshare.net/hotanildelima/reaes-dehipersensibilidade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Type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IV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Hypersensitivity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4"/>
              </a:rPr>
              <a:t>https://vet.uga.edu/ivcvm/courses/VPAT5200/03_inflammation/07_imi/imi05.html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“-27 The immune system is not perfect – Allergies”.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Acedido em: 31 de março de 2019, em:</a:t>
            </a:r>
            <a:endParaRPr kumimoji="0" lang="en-US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9"/>
              </a:rPr>
              <a:t>http://www.microbiologytext.com/5th_ed/book/displayarticle/aid/402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Janeway, CA Jr; Travers, P;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Walport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M.</a:t>
            </a:r>
            <a:r>
              <a:rPr kumimoji="0" lang="en-US" alt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Immunobiology: The Immune System in Health and Disease. 5th edition.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Acedido em: 31 de março de 2019, em:</a:t>
            </a:r>
            <a:endParaRPr kumimoji="0" lang="en-US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10"/>
              </a:rPr>
              <a:t>https://www.ncbi.nlm.nih.gov/books/NBK10756/</a:t>
            </a:r>
            <a:endParaRPr kumimoji="0" lang="en-US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57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85F136C5-2ACF-4EFF-B256-B8D647197180}"/>
              </a:ext>
            </a:extLst>
          </p:cNvPr>
          <p:cNvGrpSpPr/>
          <p:nvPr/>
        </p:nvGrpSpPr>
        <p:grpSpPr>
          <a:xfrm>
            <a:off x="2372992" y="0"/>
            <a:ext cx="2676578" cy="6858000"/>
            <a:chOff x="2372992" y="0"/>
            <a:chExt cx="2676578" cy="6858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2EAFE13F-30FD-4394-811F-DD24F4A6A541}"/>
                </a:ext>
              </a:extLst>
            </p:cNvPr>
            <p:cNvSpPr/>
            <p:nvPr/>
          </p:nvSpPr>
          <p:spPr>
            <a:xfrm>
              <a:off x="2436496" y="0"/>
              <a:ext cx="2437200" cy="6858000"/>
            </a:xfrm>
            <a:prstGeom prst="rect">
              <a:avLst/>
            </a:prstGeom>
            <a:solidFill>
              <a:srgbClr val="F75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3517B1-46A9-4914-A11F-F8E2C2D0F2B7}"/>
                </a:ext>
              </a:extLst>
            </p:cNvPr>
            <p:cNvSpPr/>
            <p:nvPr/>
          </p:nvSpPr>
          <p:spPr>
            <a:xfrm>
              <a:off x="2501949" y="2220712"/>
              <a:ext cx="2325544" cy="2325544"/>
            </a:xfrm>
            <a:prstGeom prst="ellipse">
              <a:avLst/>
            </a:prstGeom>
            <a:solidFill>
              <a:srgbClr val="F20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73DEECC0-4C0F-4AA5-B8B0-D05FA3BF6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03" r="35619" b="67730"/>
            <a:stretch/>
          </p:blipFill>
          <p:spPr>
            <a:xfrm>
              <a:off x="2372992" y="1911183"/>
              <a:ext cx="2676578" cy="2922824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9CF22F4-B287-4FE0-AC11-FF18D6B78F52}"/>
              </a:ext>
            </a:extLst>
          </p:cNvPr>
          <p:cNvGrpSpPr/>
          <p:nvPr/>
        </p:nvGrpSpPr>
        <p:grpSpPr>
          <a:xfrm>
            <a:off x="7142432" y="0"/>
            <a:ext cx="3043530" cy="6858000"/>
            <a:chOff x="7142432" y="0"/>
            <a:chExt cx="3043530" cy="6858000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D9B7734D-F5DC-414D-87C7-402E5B48D6EB}"/>
                </a:ext>
              </a:extLst>
            </p:cNvPr>
            <p:cNvSpPr/>
            <p:nvPr/>
          </p:nvSpPr>
          <p:spPr>
            <a:xfrm>
              <a:off x="7221411" y="0"/>
              <a:ext cx="2630990" cy="6858000"/>
            </a:xfrm>
            <a:prstGeom prst="rect">
              <a:avLst/>
            </a:prstGeom>
            <a:solidFill>
              <a:srgbClr val="F75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2710160-6E1E-44E2-8F6B-FF0FEE0429AF}"/>
                </a:ext>
              </a:extLst>
            </p:cNvPr>
            <p:cNvSpPr/>
            <p:nvPr/>
          </p:nvSpPr>
          <p:spPr>
            <a:xfrm>
              <a:off x="7383759" y="2220712"/>
              <a:ext cx="2325544" cy="2325544"/>
            </a:xfrm>
            <a:prstGeom prst="ellipse">
              <a:avLst/>
            </a:prstGeom>
            <a:solidFill>
              <a:srgbClr val="F20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75A0075-56AA-434B-B338-E98ED56A3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00" t="67730" r="33167"/>
            <a:stretch/>
          </p:blipFill>
          <p:spPr>
            <a:xfrm>
              <a:off x="7142432" y="1994643"/>
              <a:ext cx="3043530" cy="2946396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E9D5D9B-CD93-4B52-97BC-2CE2F681AFCC}"/>
              </a:ext>
            </a:extLst>
          </p:cNvPr>
          <p:cNvGrpSpPr/>
          <p:nvPr/>
        </p:nvGrpSpPr>
        <p:grpSpPr>
          <a:xfrm>
            <a:off x="4720707" y="0"/>
            <a:ext cx="2613430" cy="6858000"/>
            <a:chOff x="4720707" y="0"/>
            <a:chExt cx="2613430" cy="6858000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B80C78F-C8AC-42D6-B284-1CA65A5D4021}"/>
                </a:ext>
              </a:extLst>
            </p:cNvPr>
            <p:cNvSpPr/>
            <p:nvPr/>
          </p:nvSpPr>
          <p:spPr>
            <a:xfrm>
              <a:off x="4872894" y="0"/>
              <a:ext cx="2437200" cy="6858000"/>
            </a:xfrm>
            <a:prstGeom prst="rect">
              <a:avLst/>
            </a:prstGeom>
            <a:solidFill>
              <a:srgbClr val="F75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C5A4D8-8FAD-4810-A18F-7E27DCCBA2DC}"/>
                </a:ext>
              </a:extLst>
            </p:cNvPr>
            <p:cNvSpPr/>
            <p:nvPr/>
          </p:nvSpPr>
          <p:spPr>
            <a:xfrm>
              <a:off x="4938347" y="2220712"/>
              <a:ext cx="2325544" cy="2325544"/>
            </a:xfrm>
            <a:prstGeom prst="ellipse">
              <a:avLst/>
            </a:prstGeom>
            <a:solidFill>
              <a:srgbClr val="F20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CAB1412-F06B-4D22-8C5E-24944C077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67" r="3556" b="67730"/>
            <a:stretch/>
          </p:blipFill>
          <p:spPr>
            <a:xfrm>
              <a:off x="4720707" y="1940632"/>
              <a:ext cx="2613430" cy="2853866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C47AE06-6293-419A-9468-DB7FA559BF27}"/>
              </a:ext>
            </a:extLst>
          </p:cNvPr>
          <p:cNvGrpSpPr/>
          <p:nvPr/>
        </p:nvGrpSpPr>
        <p:grpSpPr>
          <a:xfrm>
            <a:off x="9402956" y="0"/>
            <a:ext cx="2963286" cy="6858000"/>
            <a:chOff x="9402956" y="0"/>
            <a:chExt cx="2963286" cy="6858000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6F0D72B8-B56A-47B8-9A9E-7120351743B2}"/>
                </a:ext>
              </a:extLst>
            </p:cNvPr>
            <p:cNvSpPr/>
            <p:nvPr/>
          </p:nvSpPr>
          <p:spPr>
            <a:xfrm>
              <a:off x="9744294" y="0"/>
              <a:ext cx="2437200" cy="6858000"/>
            </a:xfrm>
            <a:prstGeom prst="rect">
              <a:avLst/>
            </a:prstGeom>
            <a:solidFill>
              <a:srgbClr val="F75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DD40D3-6AD0-4ED1-9CEB-346D528A5B53}"/>
                </a:ext>
              </a:extLst>
            </p:cNvPr>
            <p:cNvSpPr/>
            <p:nvPr/>
          </p:nvSpPr>
          <p:spPr>
            <a:xfrm>
              <a:off x="9809747" y="2220712"/>
              <a:ext cx="2325544" cy="2325544"/>
            </a:xfrm>
            <a:prstGeom prst="ellipse">
              <a:avLst/>
            </a:prstGeom>
            <a:solidFill>
              <a:srgbClr val="F20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1054046E-222D-4B2B-8332-7714227E3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30" r="68667"/>
            <a:stretch/>
          </p:blipFill>
          <p:spPr>
            <a:xfrm>
              <a:off x="9402956" y="1994643"/>
              <a:ext cx="2963286" cy="2868714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07A3706-9D1C-4C5D-BC4C-B19150DB639A}"/>
              </a:ext>
            </a:extLst>
          </p:cNvPr>
          <p:cNvGrpSpPr/>
          <p:nvPr/>
        </p:nvGrpSpPr>
        <p:grpSpPr>
          <a:xfrm>
            <a:off x="-281403" y="0"/>
            <a:ext cx="2846758" cy="6858000"/>
            <a:chOff x="-281403" y="0"/>
            <a:chExt cx="2846758" cy="685800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9C804761-6B4B-45D4-BF92-C2D910C83B26}"/>
                </a:ext>
              </a:extLst>
            </p:cNvPr>
            <p:cNvSpPr/>
            <p:nvPr/>
          </p:nvSpPr>
          <p:spPr>
            <a:xfrm>
              <a:off x="0" y="0"/>
              <a:ext cx="2437200" cy="6858000"/>
            </a:xfrm>
            <a:prstGeom prst="rect">
              <a:avLst/>
            </a:prstGeom>
            <a:solidFill>
              <a:srgbClr val="F75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00C32B4-D9BE-448C-8181-EC056002D3F0}"/>
                </a:ext>
              </a:extLst>
            </p:cNvPr>
            <p:cNvSpPr/>
            <p:nvPr/>
          </p:nvSpPr>
          <p:spPr>
            <a:xfrm>
              <a:off x="65453" y="2220712"/>
              <a:ext cx="2325544" cy="2325544"/>
            </a:xfrm>
            <a:prstGeom prst="ellipse">
              <a:avLst/>
            </a:prstGeom>
            <a:solidFill>
              <a:srgbClr val="F20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621E7014-62C9-4B62-B56C-C985C662B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667" b="67730"/>
            <a:stretch/>
          </p:blipFill>
          <p:spPr>
            <a:xfrm>
              <a:off x="-281403" y="1994643"/>
              <a:ext cx="2846758" cy="2755904"/>
            </a:xfrm>
            <a:prstGeom prst="rect">
              <a:avLst/>
            </a:prstGeom>
          </p:spPr>
        </p:pic>
      </p:grp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12539F3-2A07-4AC7-B8E0-38A09D867658}"/>
              </a:ext>
            </a:extLst>
          </p:cNvPr>
          <p:cNvSpPr txBox="1"/>
          <p:nvPr/>
        </p:nvSpPr>
        <p:spPr>
          <a:xfrm>
            <a:off x="906819" y="916744"/>
            <a:ext cx="1038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UMAS DOENÇAS PODEM SER FAMILIARES</a:t>
            </a:r>
          </a:p>
        </p:txBody>
      </p:sp>
    </p:spTree>
    <p:extLst>
      <p:ext uri="{BB962C8B-B14F-4D97-AF65-F5344CB8AC3E}">
        <p14:creationId xmlns:p14="http://schemas.microsoft.com/office/powerpoint/2010/main" val="272147869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648BAF91-C237-4A0E-90DC-72F477265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322175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Webgrafia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The different types of allergies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2"/>
              </a:rPr>
              <a:t>https://www.health24.com/Medical/Allergy/Overview/what-are-the-different-types-of-allergies-20180313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“Reação Alérgica | As 4 Fases das Alergias”. Acedido em: 31 de março de 2019,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4"/>
              </a:rPr>
              <a:t>https://www.indicedesaude.com/reacao-alergica-4-fases-das-alergias/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Delves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Peter. “Alergia física”. Acedido em: 31 de março de 2019,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5"/>
              </a:rPr>
              <a:t>https://www.msdmanuals.com/pt-pt/casa/doen%C3%A7as-imunol%C3%B3gicas/rea%C3%A7%C3%B5es-al%C3%A9rgicas-e-outras-doen%C3%A7as-relacionadas-%C3%A0-hipersensibilidade/alergia-f%C3%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6"/>
              </a:rPr>
              <a:t>https://thenounproject.com/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Hall, K;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Laube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J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7"/>
              </a:rPr>
              <a:t>https://www.everydayhealth.com/allergies/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Swert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D. 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Risk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factors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allergy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</a:t>
            </a:r>
            <a:r>
              <a:rPr kumimoji="0" lang="pt-PT" alt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8"/>
              </a:rPr>
              <a:t>https://www.ncbi.nlm.nih.gov/pubmed/10048601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Risk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factors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allergies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9"/>
              </a:rPr>
              <a:t>https://www.health24.com/Medical/Allergy/Overview/Who-is-at-risk-for-allergies-20130205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“Hypersensitivity Reactions (Types I, II, III, IV)”. 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10"/>
              </a:rPr>
              <a:t>http://njms.rutgers.edu/gsbs/olc/mci/prot/2009/Hypersensitivities09.pdf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Perdue, S; Humphrey, J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pt-PT" altLang="pt-P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Immune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system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disorder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11"/>
              </a:rPr>
              <a:t>https://www.britannica.com/science/immune-system-disorder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Allergies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12"/>
              </a:rPr>
              <a:t>https://www.mayoclinic.org/diseases-conditions/allergies/symptoms-causes/syc-20351497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2499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96E9BBAB-4ECC-421C-A462-84F12B735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082463" cy="840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Webgrafia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“Doenças alérgicas”. Acedido em: 31 de março de 2019,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https://lifestyle.sapo.pt/saude/saude-e-medicina/artigos/doencas-alergicas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“Alergias afetam um terço da população portuguesa”.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/>
              </a:rPr>
              <a:t>https://lifestyle.sapo.pt/saude/saude-e-medicina/artigos/alerta-alergias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Reis,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M.“Alergias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Uma praga para um terço dos portugueses”.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4"/>
              </a:rPr>
              <a:t>https://sol.sapo.pt/artigo/554731/alergias-uma-praga-para-um-terco-dos-portugueses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“Linfócito T citotóxico”.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5"/>
              </a:rPr>
              <a:t>https://pt.wikipedia.org/wiki/Linf%C3%B3cito_T_citot%C3%B3xico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Wu, L; Van Kaer L.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“Natural killer T cells in health and disease”.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Acedido em: 31 de março de 2019,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6"/>
              </a:rPr>
              <a:t>https://www.ncbi.nlm.nih.gov/pubmed/21196373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How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Allergies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Work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?”.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7"/>
              </a:rPr>
              <a:t>https://www.youtube.com/watch?v=PotC16VLoUU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What Do Allergies Do To Your Insides?”. 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8"/>
              </a:rPr>
              <a:t>https://www.youtube.com/watch?v=B4fv8UE13xQ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Allergy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3D Medical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Animation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9"/>
              </a:rPr>
              <a:t>https://www.youtube.com/watch?v=y3bOgdvV-_M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“Type IV Hypersensitivity (Described Concisely)”. 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10"/>
              </a:rPr>
              <a:t>https://www.youtube.com/watch?v=kQFmrQfBW5k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Giordani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R.“Conjuntivite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Alérgica Tratamento adequado evita sequelas à visão”.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11"/>
              </a:rPr>
              <a:t>https://rsaude.com.br/florianopolis/materia/conjuntivite-alergica-tratamento-adequado-evita-sequelas-a-visao/14039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“Anafilaxia”. Acedido em: 31 de março de 2019,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https://pt.wikipedia.org/wiki/Anafilaxia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459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90FD0B0A-2C5B-491C-BE99-638B5375E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1812588" cy="867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Webgrafia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“Provas de provocação oral a fármacos em Pediatria - casuística 2015”.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s://www.google.com/url?sa=i&amp;rct=j&amp;q=&amp;esrc=s&amp;source=images&amp;cd=&amp;ved=2ahUKEwixzLGn3rbhAhXj6OAKHY67C1AQjRx6BAgBEAU&amp;url=http%3A%2F%2Fwww.scielo.mec.pt%2Fscielo.php%3Fscript%3Dsci_arttext%26pid%3DS0872-07542017000400002&amp;psig=AOvVaw3M94QPgCb5hrVvDqX_TfK1&amp;ust=1554477549878314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“Aula 16 Hipersensibilidades- II III e IV FINAL”.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https://www.ebah.com.br/content/ABAAABePQAE/aula-16-hipersensibilidades-ii-iii-iv-final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“Aula 15 - Hipersensibilidade TIPO I FINAL”.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2"/>
              </a:rPr>
              <a:t>https://www.ebah.com.br/content/ABAAABePAAD/aula-15-hipersensibilidade-tipo-i-final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Rodrigues, K. “Erupção Cutânea – O que, Causas e Tratamentos”.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/>
              </a:rPr>
              <a:t>https://www.saudedica.com.br/erupcao-cutanea-o-que-causas-e-tratamentos/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“Reações de hipersensibilidade – Tipo IV”.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4"/>
              </a:rPr>
              <a:t>https://biomedicinapadrao.wordpress.com/2010/11/07/reacoes-de-hipersensibilidade-tipo-iv/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Gutierrez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F. “Reações de hipersensibilidade”.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5"/>
              </a:rPr>
              <a:t>https://pt.slideshare.net/salazarfrg/hs-25080060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“SOFRE DE ALERGIAS ? VEM AI UMA SEMANA COMPLICADA”.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6"/>
              </a:rPr>
              <a:t>https://radioregional.pt/sofre-de-alergias-vem-ai-uma-semana-complicada/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“AMPLIACIÓN DE CONTENIDOS”.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http://recursos.cnice.mec.es/biosfera/alumno/2bachillerato/inmune/amplialinfocitosb.htm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“Plasmócitos”.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https://hematologia.farmacia.ufg.br/p/7125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89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E842AE19-1524-4AF0-A457-9BF557A46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1812588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Webgrafia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“Artrite reumatoide”.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2"/>
              </a:rPr>
              <a:t>https://pt.wikipedia.org/wiki/Artrite_reumatoide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“Sistema imunitário”.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/>
              </a:rPr>
              <a:t>https://pt.wikipedia.org/wiki/Sistema_imunit%C3%A1rio#Ver_tamb%C3%A9m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“Autoimunidade”.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4"/>
              </a:rPr>
              <a:t>https://pt.wikipedia.org/wiki/Autoimunidade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“Linfócito”.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5"/>
              </a:rPr>
              <a:t>https://pt.wikipedia.org/wiki/Linf%C3%B3cito#Linf%C3%B3citos_T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“Linfócito T”.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6"/>
              </a:rPr>
              <a:t>https://pt.wikipedia.org/wiki/Linf%C3%B3cito_T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“Linfócito B”.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7"/>
              </a:rPr>
              <a:t>https://pt.wikipedia.org/wiki/Linf%C3%B3cito_B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“Artrite Reumatoide”.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8"/>
              </a:rPr>
              <a:t>https://www.saudecuf.pt/mais-saude/doencas-a-z/artrite-reumatoide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“Artrite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Reumatóide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9"/>
              </a:rPr>
              <a:t>http://www.spreumatologia.pt/doencas/artrite-reumatoide/que-queixas-e-sintomas-os-doentes-apresentam-/168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Rheumatoid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Arthritis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?”.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Acedido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em 31 de </a:t>
            </a:r>
            <a:r>
              <a:rPr kumimoji="0" lang="en-US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março</a:t>
            </a:r>
            <a:r>
              <a:rPr kumimoji="0" lang="en-US" altLang="pt-P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de 2019 em: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10"/>
              </a:rPr>
              <a:t>https://www.arthritis.org/about-arthritis/types/rheumatoid-arthritis/what-is-rheumatoid-arthritis.php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pt-PT" sz="1800" dirty="0">
                <a:solidFill>
                  <a:schemeClr val="bg1"/>
                </a:solidFill>
                <a:cs typeface="Arial" panose="020B0604020202020204" pitchFamily="34" charset="0"/>
              </a:rPr>
              <a:t>“ARTRITE REUMATOIDE: EXERCÍCIOS PREVINEM E AMENIZAM DEFORMAÇÕES”. Acedido a 4 de abril de 2019 em: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800" dirty="0">
                <a:hlinkClick r:id="rId11"/>
              </a:rPr>
              <a:t>http://www.fisiomato.com/?p=574</a:t>
            </a:r>
            <a:endParaRPr lang="pt-PT" sz="18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pt-PT" sz="1800" dirty="0">
                <a:solidFill>
                  <a:schemeClr val="bg1"/>
                </a:solidFill>
                <a:cs typeface="Arial" panose="020B0604020202020204" pitchFamily="34" charset="0"/>
              </a:rPr>
              <a:t>“Pesquisa revela impactos da artrite reumatoide em pacientes”. Acedido a 4 de abril de 2019 em: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800" dirty="0">
                <a:hlinkClick r:id="rId12"/>
              </a:rPr>
              <a:t>https://www.acritica.com/channels/cotidiano/news/pesquisa-revela-impactos-da-artrite-reumatoide-em-pacientes</a:t>
            </a: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7778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éditos">
            <a:hlinkClick r:id="" action="ppaction://media"/>
            <a:extLst>
              <a:ext uri="{FF2B5EF4-FFF2-40B4-BE49-F238E27FC236}">
                <a16:creationId xmlns:a16="http://schemas.microsoft.com/office/drawing/2014/main" id="{7F662C99-685B-49FB-97EE-1EC750E61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m 452">
            <a:extLst>
              <a:ext uri="{FF2B5EF4-FFF2-40B4-BE49-F238E27FC236}">
                <a16:creationId xmlns:a16="http://schemas.microsoft.com/office/drawing/2014/main" id="{9286F424-49ED-4636-A684-BE165BE34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65" y="596392"/>
            <a:ext cx="7804882" cy="6326176"/>
          </a:xfrm>
          <a:prstGeom prst="rect">
            <a:avLst/>
          </a:prstGeom>
        </p:spPr>
      </p:pic>
      <p:pic>
        <p:nvPicPr>
          <p:cNvPr id="455" name="Imagem 454">
            <a:extLst>
              <a:ext uri="{FF2B5EF4-FFF2-40B4-BE49-F238E27FC236}">
                <a16:creationId xmlns:a16="http://schemas.microsoft.com/office/drawing/2014/main" id="{5A9DC8D7-3011-4DA2-8A0D-DC418238E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8096">
            <a:off x="9702999" y="2315890"/>
            <a:ext cx="946732" cy="1082504"/>
          </a:xfrm>
          <a:prstGeom prst="rect">
            <a:avLst/>
          </a:prstGeom>
        </p:spPr>
      </p:pic>
      <p:pic>
        <p:nvPicPr>
          <p:cNvPr id="457" name="Imagem 456">
            <a:extLst>
              <a:ext uri="{FF2B5EF4-FFF2-40B4-BE49-F238E27FC236}">
                <a16:creationId xmlns:a16="http://schemas.microsoft.com/office/drawing/2014/main" id="{7ABFD007-2A7D-4663-B0F8-4139B50D6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6463">
            <a:off x="1922561" y="1001577"/>
            <a:ext cx="1361196" cy="961542"/>
          </a:xfrm>
          <a:prstGeom prst="rect">
            <a:avLst/>
          </a:prstGeom>
        </p:spPr>
      </p:pic>
      <p:pic>
        <p:nvPicPr>
          <p:cNvPr id="459" name="Imagem 458">
            <a:extLst>
              <a:ext uri="{FF2B5EF4-FFF2-40B4-BE49-F238E27FC236}">
                <a16:creationId xmlns:a16="http://schemas.microsoft.com/office/drawing/2014/main" id="{06EB6105-9A9A-4183-AC1E-0EF885E5E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22" y="837607"/>
            <a:ext cx="1271234" cy="1289482"/>
          </a:xfrm>
          <a:prstGeom prst="rect">
            <a:avLst/>
          </a:prstGeom>
        </p:spPr>
      </p:pic>
      <p:pic>
        <p:nvPicPr>
          <p:cNvPr id="461" name="Imagem 460">
            <a:extLst>
              <a:ext uri="{FF2B5EF4-FFF2-40B4-BE49-F238E27FC236}">
                <a16:creationId xmlns:a16="http://schemas.microsoft.com/office/drawing/2014/main" id="{74AC5290-5CC9-4C66-A114-6DAB59666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72" y="1036137"/>
            <a:ext cx="1082934" cy="936964"/>
          </a:xfrm>
          <a:prstGeom prst="rect">
            <a:avLst/>
          </a:prstGeom>
        </p:spPr>
      </p:pic>
      <p:pic>
        <p:nvPicPr>
          <p:cNvPr id="462" name="Imagem 461">
            <a:extLst>
              <a:ext uri="{FF2B5EF4-FFF2-40B4-BE49-F238E27FC236}">
                <a16:creationId xmlns:a16="http://schemas.microsoft.com/office/drawing/2014/main" id="{59AD73D8-01D8-4344-9B7F-5B94A31AF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1562" flipH="1">
            <a:off x="6117933" y="1639629"/>
            <a:ext cx="946732" cy="1082504"/>
          </a:xfrm>
          <a:prstGeom prst="rect">
            <a:avLst/>
          </a:prstGeom>
        </p:spPr>
      </p:pic>
      <p:pic>
        <p:nvPicPr>
          <p:cNvPr id="463" name="Imagem 462">
            <a:extLst>
              <a:ext uri="{FF2B5EF4-FFF2-40B4-BE49-F238E27FC236}">
                <a16:creationId xmlns:a16="http://schemas.microsoft.com/office/drawing/2014/main" id="{406BD54E-AD0B-4E78-9020-C5588B1A0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58" y="859878"/>
            <a:ext cx="1271234" cy="1289482"/>
          </a:xfrm>
          <a:prstGeom prst="rect">
            <a:avLst/>
          </a:prstGeom>
        </p:spPr>
      </p:pic>
      <p:pic>
        <p:nvPicPr>
          <p:cNvPr id="464" name="Imagem 463">
            <a:extLst>
              <a:ext uri="{FF2B5EF4-FFF2-40B4-BE49-F238E27FC236}">
                <a16:creationId xmlns:a16="http://schemas.microsoft.com/office/drawing/2014/main" id="{8AFF56EE-1893-4FC3-9F98-0FC7F17A8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7581">
            <a:off x="1945221" y="999631"/>
            <a:ext cx="1361196" cy="961542"/>
          </a:xfrm>
          <a:prstGeom prst="rect">
            <a:avLst/>
          </a:prstGeom>
        </p:spPr>
      </p:pic>
      <p:pic>
        <p:nvPicPr>
          <p:cNvPr id="465" name="Imagem 464">
            <a:extLst>
              <a:ext uri="{FF2B5EF4-FFF2-40B4-BE49-F238E27FC236}">
                <a16:creationId xmlns:a16="http://schemas.microsoft.com/office/drawing/2014/main" id="{E342868B-9975-49C0-8D8A-8C962C4013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40" y="1036137"/>
            <a:ext cx="1082934" cy="936964"/>
          </a:xfrm>
          <a:prstGeom prst="rect">
            <a:avLst/>
          </a:prstGeom>
        </p:spPr>
      </p:pic>
      <p:sp>
        <p:nvSpPr>
          <p:cNvPr id="467" name="CaixaDeTexto 466">
            <a:extLst>
              <a:ext uri="{FF2B5EF4-FFF2-40B4-BE49-F238E27FC236}">
                <a16:creationId xmlns:a16="http://schemas.microsoft.com/office/drawing/2014/main" id="{7AA23FA9-EE2D-4D96-BCCF-DDA7DFB716C0}"/>
              </a:ext>
            </a:extLst>
          </p:cNvPr>
          <p:cNvSpPr txBox="1"/>
          <p:nvPr/>
        </p:nvSpPr>
        <p:spPr>
          <a:xfrm>
            <a:off x="772655" y="2188240"/>
            <a:ext cx="3833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CR A Extended" panose="02010509020102010303" pitchFamily="50" charset="0"/>
                <a:ea typeface="+mn-ea"/>
                <a:cs typeface="+mn-cs"/>
              </a:rPr>
              <a:t>OUTRAS PODEM SURGIR POR INFEÇÕES</a:t>
            </a:r>
          </a:p>
        </p:txBody>
      </p:sp>
    </p:spTree>
    <p:extLst>
      <p:ext uri="{BB962C8B-B14F-4D97-AF65-F5344CB8AC3E}">
        <p14:creationId xmlns:p14="http://schemas.microsoft.com/office/powerpoint/2010/main" val="403654312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3.7037E-6 C 0.08945 -3.7037E-6 0.16224 0.12871 0.16224 0.28774 C 0.16224 0.44653 0.08945 0.57593 -1.66667E-6 0.57593 C -0.08958 0.57593 -0.16211 0.44653 -0.16211 0.28774 C -0.16211 0.12871 -0.08958 -3.7037E-6 -1.66667E-6 -3.7037E-6 Z " pathEditMode="relative" rAng="0" ptsTypes="AAAAA">
                                      <p:cBhvr>
                                        <p:cTn id="15" dur="3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1667E-6 -3.7037E-6 C 0.08946 -3.7037E-6 0.16224 0.12871 0.16224 0.28774 C 0.16224 0.44653 0.08946 0.57593 -2.91667E-6 0.57593 C -0.08958 0.57593 -0.16211 0.44653 -0.16211 0.28774 C -0.16211 0.12871 -0.08958 -3.7037E-6 -2.91667E-6 -3.7037E-6 Z " pathEditMode="relative" rAng="0" ptsTypes="AAAAA">
                                      <p:cBhvr>
                                        <p:cTn id="20" dur="3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9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91667E-6 -4.44444E-6 C 0.08946 -4.44444E-6 0.16224 0.12871 0.16224 0.28774 C 0.16224 0.44653 0.08946 0.57593 -2.91667E-6 0.57593 C -0.08958 0.57593 -0.16211 0.44653 -0.16211 0.28774 C -0.16211 0.12871 -0.08958 -4.44444E-6 -2.91667E-6 -4.44444E-6 Z " pathEditMode="relative" rAng="0" ptsTypes="AAAAA">
                                      <p:cBhvr>
                                        <p:cTn id="25" dur="3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9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-7.40741E-7 C 0.08946 -7.40741E-7 0.16224 0.1287 0.16224 0.28773 C 0.16224 0.44653 0.08946 0.57593 -4.58333E-6 0.57593 C -0.08958 0.57593 -0.1621 0.44653 -0.1621 0.28773 C -0.1621 0.1287 -0.08958 -7.40741E-7 -4.58333E-6 -7.40741E-7 Z " pathEditMode="relative" rAng="0" ptsTypes="AAAAA">
                                      <p:cBhvr>
                                        <p:cTn id="30" dur="3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9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-4.44444E-6 C 0.08946 -4.44444E-6 0.16224 0.12871 0.16224 0.28774 C 0.16224 0.44653 0.08946 0.57593 5E-6 0.57593 C -0.08959 0.57593 -0.16211 0.44653 -0.16211 0.28774 C -0.16211 0.12871 -0.08959 -4.44444E-6 5E-6 -4.44444E-6 Z " pathEditMode="relative" rAng="0" ptsTypes="AAAAA">
                                      <p:cBhvr>
                                        <p:cTn id="35" dur="3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9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91667E-6 -4.44444E-6 C 0.08945 -4.44444E-6 0.16224 0.12871 0.16224 0.28774 C 0.16224 0.44653 0.08945 0.57593 2.91667E-6 0.57593 C -0.08959 0.57593 -0.16211 0.44653 -0.16211 0.28774 C -0.16211 0.12871 -0.08959 -4.44444E-6 2.91667E-6 -4.44444E-6 Z " pathEditMode="relative" rAng="0" ptsTypes="AAAAA">
                                      <p:cBhvr>
                                        <p:cTn id="40" dur="3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9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/>
    </p:bldLst>
  </p:timing>
</p:sld>
</file>

<file path=ppt/theme/theme1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ver and End Slide Master">
  <a:themeElements>
    <a:clrScheme name="Genome Edit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A5AE"/>
      </a:accent1>
      <a:accent2>
        <a:srgbClr val="2395A6"/>
      </a:accent2>
      <a:accent3>
        <a:srgbClr val="80DBE4"/>
      </a:accent3>
      <a:accent4>
        <a:srgbClr val="CDFEFD"/>
      </a:accent4>
      <a:accent5>
        <a:srgbClr val="FE8B44"/>
      </a:accent5>
      <a:accent6>
        <a:srgbClr val="FDC56F"/>
      </a:accent6>
      <a:hlink>
        <a:srgbClr val="CDFEFD"/>
      </a:hlink>
      <a:folHlink>
        <a:srgbClr val="CDFEFD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ection Break Slide Master">
  <a:themeElements>
    <a:clrScheme name="Genome Edit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A5AE"/>
      </a:accent1>
      <a:accent2>
        <a:srgbClr val="2395A6"/>
      </a:accent2>
      <a:accent3>
        <a:srgbClr val="80DBE4"/>
      </a:accent3>
      <a:accent4>
        <a:srgbClr val="CDFEFD"/>
      </a:accent4>
      <a:accent5>
        <a:srgbClr val="FE8B44"/>
      </a:accent5>
      <a:accent6>
        <a:srgbClr val="FDC56F"/>
      </a:accent6>
      <a:hlink>
        <a:srgbClr val="CDFEFD"/>
      </a:hlink>
      <a:folHlink>
        <a:srgbClr val="CDFEFD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5819</Words>
  <Application>Microsoft Office PowerPoint</Application>
  <PresentationFormat>Ecrã Panorâmico</PresentationFormat>
  <Paragraphs>751</Paragraphs>
  <Slides>84</Slides>
  <Notes>1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16</vt:i4>
      </vt:variant>
      <vt:variant>
        <vt:lpstr>Tema</vt:lpstr>
      </vt:variant>
      <vt:variant>
        <vt:i4>12</vt:i4>
      </vt:variant>
      <vt:variant>
        <vt:lpstr>Títulos dos diapositivos</vt:lpstr>
      </vt:variant>
      <vt:variant>
        <vt:i4>84</vt:i4>
      </vt:variant>
    </vt:vector>
  </HeadingPairs>
  <TitlesOfParts>
    <vt:vector size="112" baseType="lpstr">
      <vt:lpstr>Agency FB</vt:lpstr>
      <vt:lpstr>Arial</vt:lpstr>
      <vt:lpstr>Arial Black</vt:lpstr>
      <vt:lpstr>Bahnschrift Light</vt:lpstr>
      <vt:lpstr>Calibri</vt:lpstr>
      <vt:lpstr>Calibri Light</vt:lpstr>
      <vt:lpstr>Eras Bold ITC</vt:lpstr>
      <vt:lpstr>Gabriola</vt:lpstr>
      <vt:lpstr>Georgia</vt:lpstr>
      <vt:lpstr>Gill Sans MT</vt:lpstr>
      <vt:lpstr>Gill Sans MT Ext Condensed Bold</vt:lpstr>
      <vt:lpstr>Helvetica</vt:lpstr>
      <vt:lpstr>OCR A Extended</vt:lpstr>
      <vt:lpstr>Symbol</vt:lpstr>
      <vt:lpstr>Tw Cen MT</vt:lpstr>
      <vt:lpstr>Verdana</vt:lpstr>
      <vt:lpstr>1_Tema do Office</vt:lpstr>
      <vt:lpstr>2_Office Theme</vt:lpstr>
      <vt:lpstr>Tema do Office</vt:lpstr>
      <vt:lpstr>4_Office Theme</vt:lpstr>
      <vt:lpstr>3_Office Theme</vt:lpstr>
      <vt:lpstr>Cover and End Slide Master</vt:lpstr>
      <vt:lpstr>Section Break Slide Master</vt:lpstr>
      <vt:lpstr>1_Office Theme</vt:lpstr>
      <vt:lpstr>3_Tema do Office</vt:lpstr>
      <vt:lpstr>2_Tema do Office</vt:lpstr>
      <vt:lpstr>4_Tema do Office</vt:lpstr>
      <vt:lpstr>5_Tema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Jesus</dc:creator>
  <cp:lastModifiedBy>Nuno Jesus</cp:lastModifiedBy>
  <cp:revision>6</cp:revision>
  <dcterms:created xsi:type="dcterms:W3CDTF">2019-04-12T15:28:02Z</dcterms:created>
  <dcterms:modified xsi:type="dcterms:W3CDTF">2019-04-22T23:06:36Z</dcterms:modified>
</cp:coreProperties>
</file>