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33A818-C7D1-4CC7-9DB1-683AC573B504}" v="23" dt="2022-05-17T14:06:31.468"/>
    <p1510:client id="{AF1D31E3-DC2C-4323-9806-585392E1A583}" v="15" dt="2022-06-08T15:37:40.011"/>
    <p1510:client id="{D78C6565-760D-48DB-B123-6DAF4C1A185C}" v="8" dt="2022-05-17T14:10:30.486"/>
    <p1510:client id="{DC2F6A5A-623E-42D2-8470-637BAD38EB0A}" v="7" dt="2022-05-31T14:00:17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bdi Rosa" userId="f8d9b82cff416bbb" providerId="Windows Live" clId="Web-{AF1D31E3-DC2C-4323-9806-585392E1A583}"/>
    <pc:docChg chg="modSld">
      <pc:chgData name="Zabdi Rosa" userId="f8d9b82cff416bbb" providerId="Windows Live" clId="Web-{AF1D31E3-DC2C-4323-9806-585392E1A583}" dt="2022-06-08T15:37:40.011" v="14"/>
      <pc:docMkLst>
        <pc:docMk/>
      </pc:docMkLst>
      <pc:sldChg chg="addSp delSp modSp modMedia addAnim delAnim">
        <pc:chgData name="Zabdi Rosa" userId="f8d9b82cff416bbb" providerId="Windows Live" clId="Web-{AF1D31E3-DC2C-4323-9806-585392E1A583}" dt="2022-06-08T15:37:40.011" v="14"/>
        <pc:sldMkLst>
          <pc:docMk/>
          <pc:sldMk cId="0" sldId="263"/>
        </pc:sldMkLst>
        <pc:picChg chg="add mod">
          <ac:chgData name="Zabdi Rosa" userId="f8d9b82cff416bbb" providerId="Windows Live" clId="Web-{AF1D31E3-DC2C-4323-9806-585392E1A583}" dt="2022-06-08T15:37:40.011" v="14"/>
          <ac:picMkLst>
            <pc:docMk/>
            <pc:sldMk cId="0" sldId="263"/>
            <ac:picMk id="3" creationId="{4C3279AF-0DCB-D639-B449-5E7DD9F60810}"/>
          </ac:picMkLst>
        </pc:picChg>
        <pc:picChg chg="del mod">
          <ac:chgData name="Zabdi Rosa" userId="f8d9b82cff416bbb" providerId="Windows Live" clId="Web-{AF1D31E3-DC2C-4323-9806-585392E1A583}" dt="2022-06-08T15:36:27.572" v="2"/>
          <ac:picMkLst>
            <pc:docMk/>
            <pc:sldMk cId="0" sldId="263"/>
            <ac:picMk id="150" creationId="{00000000-0000-0000-0000-000000000000}"/>
          </ac:picMkLst>
        </pc:picChg>
      </pc:sldChg>
    </pc:docChg>
  </pc:docChgLst>
  <pc:docChgLst>
    <pc:chgData name="Zabdi Rosa" userId="f8d9b82cff416bbb" providerId="Windows Live" clId="Web-{DC2F6A5A-623E-42D2-8470-637BAD38EB0A}"/>
    <pc:docChg chg="modSld">
      <pc:chgData name="Zabdi Rosa" userId="f8d9b82cff416bbb" providerId="Windows Live" clId="Web-{DC2F6A5A-623E-42D2-8470-637BAD38EB0A}" dt="2022-05-31T14:00:17.758" v="6"/>
      <pc:docMkLst>
        <pc:docMk/>
      </pc:docMkLst>
      <pc:sldChg chg="modSp modMedia">
        <pc:chgData name="Zabdi Rosa" userId="f8d9b82cff416bbb" providerId="Windows Live" clId="Web-{DC2F6A5A-623E-42D2-8470-637BAD38EB0A}" dt="2022-05-31T13:59:31.537" v="0"/>
        <pc:sldMkLst>
          <pc:docMk/>
          <pc:sldMk cId="0" sldId="257"/>
        </pc:sldMkLst>
        <pc:picChg chg="mod">
          <ac:chgData name="Zabdi Rosa" userId="f8d9b82cff416bbb" providerId="Windows Live" clId="Web-{DC2F6A5A-623E-42D2-8470-637BAD38EB0A}" dt="2022-05-31T13:59:31.537" v="0"/>
          <ac:picMkLst>
            <pc:docMk/>
            <pc:sldMk cId="0" sldId="257"/>
            <ac:picMk id="2" creationId="{D47DE6EF-F966-921D-809B-CA8B0BA28006}"/>
          </ac:picMkLst>
        </pc:picChg>
      </pc:sldChg>
      <pc:sldChg chg="modSp modMedia">
        <pc:chgData name="Zabdi Rosa" userId="f8d9b82cff416bbb" providerId="Windows Live" clId="Web-{DC2F6A5A-623E-42D2-8470-637BAD38EB0A}" dt="2022-05-31T13:59:38.522" v="1"/>
        <pc:sldMkLst>
          <pc:docMk/>
          <pc:sldMk cId="0" sldId="258"/>
        </pc:sldMkLst>
        <pc:picChg chg="mod">
          <ac:chgData name="Zabdi Rosa" userId="f8d9b82cff416bbb" providerId="Windows Live" clId="Web-{DC2F6A5A-623E-42D2-8470-637BAD38EB0A}" dt="2022-05-31T13:59:38.522" v="1"/>
          <ac:picMkLst>
            <pc:docMk/>
            <pc:sldMk cId="0" sldId="258"/>
            <ac:picMk id="2" creationId="{29C67EF4-36BB-2D04-FC85-3EDDEDB673D6}"/>
          </ac:picMkLst>
        </pc:picChg>
      </pc:sldChg>
      <pc:sldChg chg="modSp modMedia">
        <pc:chgData name="Zabdi Rosa" userId="f8d9b82cff416bbb" providerId="Windows Live" clId="Web-{DC2F6A5A-623E-42D2-8470-637BAD38EB0A}" dt="2022-05-31T13:59:44.616" v="2"/>
        <pc:sldMkLst>
          <pc:docMk/>
          <pc:sldMk cId="0" sldId="259"/>
        </pc:sldMkLst>
        <pc:picChg chg="mod">
          <ac:chgData name="Zabdi Rosa" userId="f8d9b82cff416bbb" providerId="Windows Live" clId="Web-{DC2F6A5A-623E-42D2-8470-637BAD38EB0A}" dt="2022-05-31T13:59:44.616" v="2"/>
          <ac:picMkLst>
            <pc:docMk/>
            <pc:sldMk cId="0" sldId="259"/>
            <ac:picMk id="3" creationId="{19A93AA1-B50A-0307-2942-FDD2803C05ED}"/>
          </ac:picMkLst>
        </pc:picChg>
      </pc:sldChg>
      <pc:sldChg chg="modSp modMedia">
        <pc:chgData name="Zabdi Rosa" userId="f8d9b82cff416bbb" providerId="Windows Live" clId="Web-{DC2F6A5A-623E-42D2-8470-637BAD38EB0A}" dt="2022-05-31T13:59:54.366" v="3"/>
        <pc:sldMkLst>
          <pc:docMk/>
          <pc:sldMk cId="0" sldId="260"/>
        </pc:sldMkLst>
        <pc:picChg chg="mod">
          <ac:chgData name="Zabdi Rosa" userId="f8d9b82cff416bbb" providerId="Windows Live" clId="Web-{DC2F6A5A-623E-42D2-8470-637BAD38EB0A}" dt="2022-05-31T13:59:54.366" v="3"/>
          <ac:picMkLst>
            <pc:docMk/>
            <pc:sldMk cId="0" sldId="260"/>
            <ac:picMk id="2" creationId="{A04E8DC7-2632-8E03-9404-DAA4A3D1A701}"/>
          </ac:picMkLst>
        </pc:picChg>
      </pc:sldChg>
      <pc:sldChg chg="modSp modMedia">
        <pc:chgData name="Zabdi Rosa" userId="f8d9b82cff416bbb" providerId="Windows Live" clId="Web-{DC2F6A5A-623E-42D2-8470-637BAD38EB0A}" dt="2022-05-31T14:00:01.976" v="4"/>
        <pc:sldMkLst>
          <pc:docMk/>
          <pc:sldMk cId="0" sldId="261"/>
        </pc:sldMkLst>
        <pc:picChg chg="mod">
          <ac:chgData name="Zabdi Rosa" userId="f8d9b82cff416bbb" providerId="Windows Live" clId="Web-{DC2F6A5A-623E-42D2-8470-637BAD38EB0A}" dt="2022-05-31T14:00:01.976" v="4"/>
          <ac:picMkLst>
            <pc:docMk/>
            <pc:sldMk cId="0" sldId="261"/>
            <ac:picMk id="2" creationId="{A2534A98-BA1D-6634-E962-DA0724CA8D16}"/>
          </ac:picMkLst>
        </pc:picChg>
      </pc:sldChg>
      <pc:sldChg chg="modSp modMedia">
        <pc:chgData name="Zabdi Rosa" userId="f8d9b82cff416bbb" providerId="Windows Live" clId="Web-{DC2F6A5A-623E-42D2-8470-637BAD38EB0A}" dt="2022-05-31T14:00:12.414" v="5"/>
        <pc:sldMkLst>
          <pc:docMk/>
          <pc:sldMk cId="0" sldId="262"/>
        </pc:sldMkLst>
        <pc:picChg chg="mod">
          <ac:chgData name="Zabdi Rosa" userId="f8d9b82cff416bbb" providerId="Windows Live" clId="Web-{DC2F6A5A-623E-42D2-8470-637BAD38EB0A}" dt="2022-05-31T14:00:12.414" v="5"/>
          <ac:picMkLst>
            <pc:docMk/>
            <pc:sldMk cId="0" sldId="262"/>
            <ac:picMk id="2" creationId="{126D417D-B002-987C-AD05-5A11D82896E5}"/>
          </ac:picMkLst>
        </pc:picChg>
      </pc:sldChg>
      <pc:sldChg chg="modSp modMedia">
        <pc:chgData name="Zabdi Rosa" userId="f8d9b82cff416bbb" providerId="Windows Live" clId="Web-{DC2F6A5A-623E-42D2-8470-637BAD38EB0A}" dt="2022-05-31T14:00:17.758" v="6"/>
        <pc:sldMkLst>
          <pc:docMk/>
          <pc:sldMk cId="0" sldId="263"/>
        </pc:sldMkLst>
        <pc:picChg chg="mod">
          <ac:chgData name="Zabdi Rosa" userId="f8d9b82cff416bbb" providerId="Windows Live" clId="Web-{DC2F6A5A-623E-42D2-8470-637BAD38EB0A}" dt="2022-05-31T14:00:17.758" v="6"/>
          <ac:picMkLst>
            <pc:docMk/>
            <pc:sldMk cId="0" sldId="263"/>
            <ac:picMk id="2" creationId="{5BB5B14D-4EB2-BB63-754D-D67F9FB956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 rot="5400000">
            <a:off x="3998119" y="-1210468"/>
            <a:ext cx="419576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839788" y="2666999"/>
            <a:ext cx="5157787" cy="352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3"/>
          </p:nvPr>
        </p:nvSpPr>
        <p:spPr>
          <a:xfrm>
            <a:off x="6172200" y="1752600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4"/>
          </p:nvPr>
        </p:nvSpPr>
        <p:spPr>
          <a:xfrm>
            <a:off x="6172200" y="2666999"/>
            <a:ext cx="5183188" cy="352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rgbClr val="641C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3">
            <a:alphaModFix amt="35000"/>
          </a:blip>
          <a:srcRect/>
          <a:stretch/>
        </p:blipFill>
        <p:spPr>
          <a:xfrm>
            <a:off x="0" y="1"/>
            <a:ext cx="12192000" cy="13924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  <a:defRPr sz="44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interview-png" TargetMode="External"/><Relationship Id="rId7" Type="http://schemas.openxmlformats.org/officeDocument/2006/relationships/hyperlink" Target="https://pt.slideshare.net/isabellecouto04/a-entrevista-577168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t.pngtree.com/freepng/cartoon-news-media-interview_4999508.html" TargetMode="External"/><Relationship Id="rId5" Type="http://schemas.openxmlformats.org/officeDocument/2006/relationships/hyperlink" Target="https://imagensemoldes.com.br/imagens-localizadas/?q=menino" TargetMode="External"/><Relationship Id="rId4" Type="http://schemas.openxmlformats.org/officeDocument/2006/relationships/hyperlink" Target="https://creativecommons.org/licenses/by-nc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3048" y="-2627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0" y="263306"/>
            <a:ext cx="12188952" cy="6858000"/>
          </a:xfrm>
          <a:prstGeom prst="rect">
            <a:avLst/>
          </a:prstGeom>
          <a:solidFill>
            <a:schemeClr val="lt2">
              <a:alpha val="60784"/>
            </a:schemeClr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0" y="1"/>
            <a:ext cx="12192000" cy="3900328"/>
          </a:xfrm>
          <a:prstGeom prst="rect">
            <a:avLst/>
          </a:prstGeom>
          <a:solidFill>
            <a:srgbClr val="641C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" name="Google Shape;89;p13"/>
          <p:cNvSpPr/>
          <p:nvPr/>
        </p:nvSpPr>
        <p:spPr>
          <a:xfrm rot="10800000">
            <a:off x="-4" y="-1"/>
            <a:ext cx="12191999" cy="3909853"/>
          </a:xfrm>
          <a:prstGeom prst="rect">
            <a:avLst/>
          </a:prstGeom>
          <a:blipFill rotWithShape="1">
            <a:blip r:embed="rId3">
              <a:alphaModFix amt="20000"/>
            </a:blip>
            <a:tile tx="88900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7409930" y="744909"/>
            <a:ext cx="3776416" cy="291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</a:pPr>
            <a:r>
              <a:rPr lang="pt-PT" dirty="0"/>
              <a:t>A Entrevista</a:t>
            </a:r>
            <a:endParaRPr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7409930" y="4441719"/>
            <a:ext cx="3776415" cy="205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pt-PT" sz="2200" dirty="0">
                <a:solidFill>
                  <a:schemeClr val="dk2"/>
                </a:solidFill>
              </a:rPr>
              <a:t>Por António Rosa, 6ª A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pt-PT" sz="2200" dirty="0">
                <a:solidFill>
                  <a:schemeClr val="dk2"/>
                </a:solidFill>
              </a:rPr>
              <a:t>Disciplina: Português</a:t>
            </a: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lang="pt-PT" sz="22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pt-PT" sz="2200" dirty="0">
                <a:solidFill>
                  <a:schemeClr val="dk2"/>
                </a:solidFill>
              </a:rPr>
              <a:t>2021-2022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2200" dirty="0">
              <a:solidFill>
                <a:schemeClr val="dk2"/>
              </a:solidFill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3660" y="567942"/>
            <a:ext cx="3001352" cy="571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DC6A9BF-22B1-FF4D-93AD-3CF7D90E5F4E}"/>
              </a:ext>
            </a:extLst>
          </p:cNvPr>
          <p:cNvSpPr txBox="1"/>
          <p:nvPr/>
        </p:nvSpPr>
        <p:spPr>
          <a:xfrm>
            <a:off x="6486861" y="355002"/>
            <a:ext cx="495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ESCOLA BÁSICA E SECUNDÁRIA DE ÁGUAS SANTAS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57" y="2435277"/>
            <a:ext cx="216337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/>
          <p:nvPr/>
        </p:nvSpPr>
        <p:spPr>
          <a:xfrm>
            <a:off x="1405102" y="45116"/>
            <a:ext cx="3796860" cy="2929757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12700" cap="flat" cmpd="sng">
            <a:solidFill>
              <a:srgbClr val="7920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Olá! Eu sou o Zabdi! Hoje, vou  explicar o que é a entrevista e como se deve fazê-la!</a:t>
            </a:r>
            <a:endParaRPr/>
          </a:p>
        </p:txBody>
      </p:sp>
      <p:pic>
        <p:nvPicPr>
          <p:cNvPr id="99" name="Google Shape;99;p14" descr="Uma imagem com brinqued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0917" y="651641"/>
            <a:ext cx="5672958" cy="567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vação">
            <a:hlinkClick r:id="" action="ppaction://media"/>
            <a:extLst>
              <a:ext uri="{FF2B5EF4-FFF2-40B4-BE49-F238E27FC236}">
                <a16:creationId xmlns:a16="http://schemas.microsoft.com/office/drawing/2014/main" id="{D47DE6EF-F966-921D-809B-CA8B0BA28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3533" y="3429000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57" y="2435277"/>
            <a:ext cx="216337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/>
          <p:nvPr/>
        </p:nvSpPr>
        <p:spPr>
          <a:xfrm>
            <a:off x="591671" y="139263"/>
            <a:ext cx="5788109" cy="2993314"/>
          </a:xfrm>
          <a:prstGeom prst="wedgeEllipseCallout">
            <a:avLst>
              <a:gd name="adj1" fmla="val -25665"/>
              <a:gd name="adj2" fmla="val 61062"/>
            </a:avLst>
          </a:prstGeom>
          <a:solidFill>
            <a:schemeClr val="accent1"/>
          </a:solidFill>
          <a:ln w="12700" cap="flat" cmpd="sng">
            <a:solidFill>
              <a:srgbClr val="7920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Uma entrevista é uma conversa entre o entrevistador e o entrevistado. O entrevistador normalmente tem como objetivo dar a conhecer e conhecer o entrevistado (normalmente é uma personalidade).</a:t>
            </a:r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6195848" y="139262"/>
            <a:ext cx="65663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b="0" i="0" u="none" strike="noStrike" cap="none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O que é uma Entrevista?</a:t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2745" y="2582918"/>
            <a:ext cx="4280337" cy="428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vação (2)">
            <a:hlinkClick r:id="" action="ppaction://media"/>
            <a:extLst>
              <a:ext uri="{FF2B5EF4-FFF2-40B4-BE49-F238E27FC236}">
                <a16:creationId xmlns:a16="http://schemas.microsoft.com/office/drawing/2014/main" id="{29C67EF4-36BB-2D04-FC85-3EDDEDB67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2987" y="3297173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636" y="2526499"/>
            <a:ext cx="216337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1378824" y="518082"/>
            <a:ext cx="4926725" cy="2404239"/>
          </a:xfrm>
          <a:prstGeom prst="wedgeEllipseCallout">
            <a:avLst>
              <a:gd name="adj1" fmla="val -32406"/>
              <a:gd name="adj2" fmla="val 62053"/>
            </a:avLst>
          </a:prstGeom>
          <a:solidFill>
            <a:schemeClr val="accent1"/>
          </a:solidFill>
          <a:ln w="12700" cap="flat" cmpd="sng">
            <a:solidFill>
              <a:srgbClr val="7920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Segue a seguinte estrutura: título, uma breve introdução, perguntas e respostas e pode ou não apresentar um parágrafo final.</a:t>
            </a:r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3962400" y="3252951"/>
            <a:ext cx="793268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F2F2F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Estrutura</a:t>
            </a:r>
            <a:r>
              <a:rPr lang="pt-PT" sz="3200" dirty="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: </a:t>
            </a:r>
            <a:r>
              <a:rPr lang="pt-PT" sz="3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r>
              <a:rPr lang="pt-PT" sz="3200" dirty="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título, uma breve introdução, perguntas e respostas; pode apresentar um parágrafo final, como conclusão.</a:t>
            </a:r>
            <a:endParaRPr dirty="0"/>
          </a:p>
        </p:txBody>
      </p:sp>
      <p:sp>
        <p:nvSpPr>
          <p:cNvPr id="115" name="Google Shape;115;p16"/>
          <p:cNvSpPr txBox="1"/>
          <p:nvPr/>
        </p:nvSpPr>
        <p:spPr>
          <a:xfrm>
            <a:off x="6734504" y="60434"/>
            <a:ext cx="2743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80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Estrutura</a:t>
            </a:r>
            <a:endParaRPr/>
          </a:p>
        </p:txBody>
      </p:sp>
      <p:pic>
        <p:nvPicPr>
          <p:cNvPr id="3" name="Gravação (8)">
            <a:hlinkClick r:id="" action="ppaction://media"/>
            <a:extLst>
              <a:ext uri="{FF2B5EF4-FFF2-40B4-BE49-F238E27FC236}">
                <a16:creationId xmlns:a16="http://schemas.microsoft.com/office/drawing/2014/main" id="{19A93AA1-B50A-0307-2942-FDD2803C0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5456" y="3252951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7026166" y="-2101"/>
            <a:ext cx="51684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venir"/>
              <a:buNone/>
            </a:pPr>
            <a:r>
              <a:rPr lang="pt-PT"/>
              <a:t> Título e Introdução</a:t>
            </a: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63" y="2946912"/>
            <a:ext cx="2005721" cy="381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91308" y="728289"/>
            <a:ext cx="7790792" cy="2443652"/>
          </a:xfrm>
          <a:prstGeom prst="wedgeEllipseCallout">
            <a:avLst>
              <a:gd name="adj1" fmla="val -28013"/>
              <a:gd name="adj2" fmla="val 72185"/>
            </a:avLst>
          </a:prstGeom>
          <a:solidFill>
            <a:schemeClr val="accent1"/>
          </a:solidFill>
          <a:ln w="12700" cap="flat" cmpd="sng">
            <a:solidFill>
              <a:srgbClr val="7920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    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O título deve ser a ideia básica da entrevista. Deve ser apelativa ao leitor ou ouvinte.</a:t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   A introdução deve ser breve, contendo uma pequena apresentação da pessoa entrevistada. Na apresentação deve estar presente um pequeno perfil da pessoa.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3699641" y="3423744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Exemplo: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3696357" y="3762047"/>
            <a:ext cx="6145924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                           </a:t>
            </a:r>
            <a:r>
              <a:rPr lang="pt-PT"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 Zabdi fala de...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 Zabdi é um aluno do Agrupamento de Escolas de Águas Santas. Nascido em 2010, este menino sempre gostou de desportos e de ser ativo. Hoje ele está aqui para ser entrevistado.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" name="Gravação (4)">
            <a:hlinkClick r:id="" action="ppaction://media"/>
            <a:extLst>
              <a:ext uri="{FF2B5EF4-FFF2-40B4-BE49-F238E27FC236}">
                <a16:creationId xmlns:a16="http://schemas.microsoft.com/office/drawing/2014/main" id="{A04E8DC7-2632-8E03-9404-DAA4A3D1A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0879" y="3885409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6096000" y="-199171"/>
            <a:ext cx="6321973" cy="135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venir"/>
              <a:buNone/>
            </a:pPr>
            <a:r>
              <a:rPr lang="pt-PT" dirty="0"/>
              <a:t>Perguntas e Respostas</a:t>
            </a:r>
            <a:endParaRPr dirty="0"/>
          </a:p>
        </p:txBody>
      </p:sp>
      <p:sp>
        <p:nvSpPr>
          <p:cNvPr id="130" name="Google Shape;130;p18"/>
          <p:cNvSpPr/>
          <p:nvPr/>
        </p:nvSpPr>
        <p:spPr>
          <a:xfrm>
            <a:off x="215153" y="678952"/>
            <a:ext cx="7666947" cy="2492990"/>
          </a:xfrm>
          <a:prstGeom prst="wedgeEllipseCallout">
            <a:avLst>
              <a:gd name="adj1" fmla="val -27272"/>
              <a:gd name="adj2" fmla="val 63430"/>
            </a:avLst>
          </a:prstGeom>
          <a:solidFill>
            <a:schemeClr val="accent1"/>
          </a:solidFill>
          <a:ln w="12700" cap="flat" cmpd="sng">
            <a:solidFill>
              <a:srgbClr val="7920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    Ao conjunto de perguntas e respostas, dá-se o nome de corpo da entrevista. As perguntas devem ser variadas, alternando entre perguntas abertas (O que pensa de...?) e perguntas fechadas (Gosta de...?). As perguntas devem ser feitas de forma a que o entrevistado entenda e consiga responder adequadamente.</a:t>
            </a:r>
            <a:endParaRPr/>
          </a:p>
        </p:txBody>
      </p:sp>
      <p:pic>
        <p:nvPicPr>
          <p:cNvPr id="131" name="Google Shape;131;p18" descr="Uma imagem com ClipArt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01" y="2854947"/>
            <a:ext cx="2005721" cy="381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3502571" y="4120055"/>
            <a:ext cx="7472854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92D050"/>
                </a:solidFill>
                <a:latin typeface="Avenir"/>
                <a:ea typeface="Avenir"/>
                <a:cs typeface="Avenir"/>
                <a:sym typeface="Avenir"/>
              </a:rPr>
              <a:t>O que pensa do desporto?</a:t>
            </a:r>
            <a:endParaRPr b="1" dirty="0">
              <a:solidFill>
                <a:srgbClr val="92D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Na minha opinião, o desporto é uma boa atividade para pessoas de todas as idades. Além de que existem vários tipos de desportos para pessoas de gostos diferentes.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92D050"/>
                </a:solidFill>
                <a:latin typeface="Avenir"/>
                <a:ea typeface="Avenir"/>
                <a:cs typeface="Avenir"/>
                <a:sym typeface="Avenir"/>
              </a:rPr>
              <a:t>Gosta de que género de desporto?</a:t>
            </a:r>
            <a:endParaRPr b="1" dirty="0">
              <a:solidFill>
                <a:srgbClr val="92D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Em particular eu prefiro voleibol, porque é um desporto onde é necessário, não só o movimento dos braços, mas também o dos membros inferiores.</a:t>
            </a:r>
            <a:endParaRPr dirty="0"/>
          </a:p>
        </p:txBody>
      </p:sp>
      <p:sp>
        <p:nvSpPr>
          <p:cNvPr id="133" name="Google Shape;133;p18"/>
          <p:cNvSpPr txBox="1"/>
          <p:nvPr/>
        </p:nvSpPr>
        <p:spPr>
          <a:xfrm>
            <a:off x="3540344" y="3645447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Exemplo:</a:t>
            </a:r>
            <a:endParaRPr b="1" dirty="0">
              <a:solidFill>
                <a:srgbClr val="FFFF00"/>
              </a:solidFill>
            </a:endParaRPr>
          </a:p>
        </p:txBody>
      </p:sp>
      <p:pic>
        <p:nvPicPr>
          <p:cNvPr id="2" name="Gravação (5)">
            <a:hlinkClick r:id="" action="ppaction://media"/>
            <a:extLst>
              <a:ext uri="{FF2B5EF4-FFF2-40B4-BE49-F238E27FC236}">
                <a16:creationId xmlns:a16="http://schemas.microsoft.com/office/drawing/2014/main" id="{A2534A98-BA1D-6634-E962-DA0724CA8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1083" y="3645447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7407165" y="-2103"/>
            <a:ext cx="4787462" cy="135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</a:pPr>
            <a:r>
              <a:rPr lang="pt-PT"/>
              <a:t>Parágrafo Final</a:t>
            </a:r>
            <a:endParaRPr/>
          </a:p>
        </p:txBody>
      </p:sp>
      <p:pic>
        <p:nvPicPr>
          <p:cNvPr id="139" name="Google Shape;139;p19" descr="Uma imagem com ClipArt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63" y="3038878"/>
            <a:ext cx="2005721" cy="381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>
            <a:off x="710005" y="710005"/>
            <a:ext cx="5418839" cy="2718995"/>
          </a:xfrm>
          <a:prstGeom prst="wedgeEllipseCallout">
            <a:avLst>
              <a:gd name="adj1" fmla="val -28575"/>
              <a:gd name="adj2" fmla="val 62500"/>
            </a:avLst>
          </a:prstGeom>
          <a:solidFill>
            <a:schemeClr val="accent1"/>
          </a:solidFill>
          <a:ln w="12700" cap="flat" cmpd="sng">
            <a:solidFill>
              <a:srgbClr val="7920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É no parágrafo final que consta a síntese daquilo que foi dito e o agradecimento, juntamente com a  despedida.</a:t>
            </a:r>
            <a:endParaRPr dirty="0"/>
          </a:p>
        </p:txBody>
      </p:sp>
      <p:sp>
        <p:nvSpPr>
          <p:cNvPr id="141" name="Google Shape;141;p19"/>
          <p:cNvSpPr txBox="1"/>
          <p:nvPr/>
        </p:nvSpPr>
        <p:spPr>
          <a:xfrm>
            <a:off x="3534103" y="3543089"/>
            <a:ext cx="38730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Exemplo: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3500931" y="4052723"/>
            <a:ext cx="881292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92D050"/>
                </a:solidFill>
                <a:latin typeface="Avenir"/>
                <a:ea typeface="Avenir"/>
                <a:cs typeface="Avenir"/>
                <a:sym typeface="Avenir"/>
              </a:rPr>
              <a:t>Entrevistador:  </a:t>
            </a:r>
            <a:r>
              <a:rPr lang="pt-PT" sz="2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Era exatamente isto que precisava. Falou-nos claramente do que o desporto é para si e que tipo de desporto prefere. Muito obrigado por ter estado aqui hoje, </a:t>
            </a:r>
            <a:r>
              <a:rPr lang="pt-PT" sz="24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Zabdi</a:t>
            </a:r>
            <a:r>
              <a:rPr lang="pt-PT" sz="2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e até à próxima!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rgbClr val="92D050"/>
                </a:solidFill>
                <a:latin typeface="Avenir"/>
                <a:ea typeface="Avenir"/>
                <a:cs typeface="Avenir"/>
                <a:sym typeface="Avenir"/>
              </a:rPr>
              <a:t>Entrevistado: </a:t>
            </a:r>
            <a:r>
              <a:rPr lang="pt-PT" sz="2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Eu é que agradeço. Foi uma honra poder ter sido entrevistado. Obrigado e até à próxima!</a:t>
            </a:r>
            <a:endParaRPr dirty="0"/>
          </a:p>
        </p:txBody>
      </p:sp>
      <p:pic>
        <p:nvPicPr>
          <p:cNvPr id="2" name="Gravação (6)">
            <a:hlinkClick r:id="" action="ppaction://media"/>
            <a:extLst>
              <a:ext uri="{FF2B5EF4-FFF2-40B4-BE49-F238E27FC236}">
                <a16:creationId xmlns:a16="http://schemas.microsoft.com/office/drawing/2014/main" id="{126D417D-B002-987C-AD05-5A11D8289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184" y="3804699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4611414" y="5409680"/>
            <a:ext cx="1831427" cy="135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venir"/>
              <a:buNone/>
            </a:pPr>
            <a:r>
              <a:rPr lang="pt-PT" sz="7200"/>
              <a:t>FIM</a:t>
            </a:r>
            <a:endParaRPr/>
          </a:p>
        </p:txBody>
      </p:sp>
      <p:pic>
        <p:nvPicPr>
          <p:cNvPr id="148" name="Google Shape;148;p20" descr="Uma imagem com ClipArt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463" y="3038878"/>
            <a:ext cx="2005721" cy="381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210207" y="220717"/>
            <a:ext cx="6138151" cy="2497990"/>
          </a:xfrm>
          <a:prstGeom prst="wedgeEllipseCallout">
            <a:avLst>
              <a:gd name="adj1" fmla="val -24218"/>
              <a:gd name="adj2" fmla="val 91697"/>
            </a:avLst>
          </a:prstGeom>
          <a:solidFill>
            <a:schemeClr val="accent1"/>
          </a:solidFill>
          <a:ln w="12700" cap="flat" cmpd="sng">
            <a:solidFill>
              <a:srgbClr val="7920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Chegamos ao fim desta explicação. Espero que tenhas entendido. E para exemplificar, aqui tens uma pequena entrevista dirigida por mim, a propósito da vinda de uma escritora à escola.</a:t>
            </a:r>
            <a:endParaRPr/>
          </a:p>
        </p:txBody>
      </p:sp>
      <p:pic>
        <p:nvPicPr>
          <p:cNvPr id="2" name="Gravação (7)">
            <a:hlinkClick r:id="" action="ppaction://media"/>
            <a:extLst>
              <a:ext uri="{FF2B5EF4-FFF2-40B4-BE49-F238E27FC236}">
                <a16:creationId xmlns:a16="http://schemas.microsoft.com/office/drawing/2014/main" id="{5BB5B14D-4EB2-BB63-754D-D67F9FB95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9977" y="3699068"/>
            <a:ext cx="730250" cy="730250"/>
          </a:xfrm>
          <a:prstGeom prst="rect">
            <a:avLst/>
          </a:prstGeom>
        </p:spPr>
      </p:pic>
      <p:pic>
        <p:nvPicPr>
          <p:cNvPr id="3" name="Entrevista ao Arlindo Moura">
            <a:hlinkClick r:id="" action="ppaction://media"/>
            <a:extLst>
              <a:ext uri="{FF2B5EF4-FFF2-40B4-BE49-F238E27FC236}">
                <a16:creationId xmlns:a16="http://schemas.microsoft.com/office/drawing/2014/main" id="{4C3279AF-0DCB-D639-B449-5E7DD9F608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0496" y="1316532"/>
            <a:ext cx="5407352" cy="4658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venir"/>
              <a:buNone/>
            </a:pPr>
            <a:r>
              <a:rPr lang="pt-PT"/>
              <a:t>Créditos</a:t>
            </a:r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PT"/>
              <a:t>Imagens:</a:t>
            </a:r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2"/>
          </p:nvPr>
        </p:nvSpPr>
        <p:spPr>
          <a:xfrm>
            <a:off x="839788" y="2666999"/>
            <a:ext cx="11069855" cy="138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PT" sz="2000" u="sng">
                <a:solidFill>
                  <a:schemeClr val="hlink"/>
                </a:solidFill>
                <a:hlinkClick r:id="rId3"/>
              </a:rPr>
              <a:t>Esta Fotografia</a:t>
            </a:r>
            <a:r>
              <a:rPr lang="pt-PT" sz="2000"/>
              <a:t> por Autor desconhecido está licenciada sob a licença </a:t>
            </a:r>
            <a:r>
              <a:rPr lang="pt-PT" sz="2000" u="sng">
                <a:solidFill>
                  <a:schemeClr val="hlink"/>
                </a:solidFill>
                <a:hlinkClick r:id="rId4"/>
              </a:rPr>
              <a:t>CC BY-NC</a:t>
            </a:r>
            <a:r>
              <a:rPr lang="pt-PT" sz="2000"/>
              <a:t>.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pt-PT" sz="2000" u="sng">
                <a:solidFill>
                  <a:schemeClr val="hlink"/>
                </a:solidFill>
                <a:hlinkClick r:id="rId5"/>
              </a:rPr>
              <a:t>https://imagensemoldes.com.br/imagens-localizadas/?q=menino</a:t>
            </a:r>
            <a:endParaRPr sz="200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pt-PT" sz="2000" u="sng">
                <a:solidFill>
                  <a:schemeClr val="hlink"/>
                </a:solidFill>
                <a:hlinkClick r:id="rId6"/>
              </a:rPr>
              <a:t>https://pt.pngtree.com/freepng/cartoon-news-media-interview_4999508.html</a:t>
            </a:r>
            <a:endParaRPr sz="20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sp>
        <p:nvSpPr>
          <p:cNvPr id="158" name="Google Shape;158;p21"/>
          <p:cNvSpPr txBox="1"/>
          <p:nvPr/>
        </p:nvSpPr>
        <p:spPr>
          <a:xfrm>
            <a:off x="835572" y="4317124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rPr>
              <a:t>Informação:</a:t>
            </a:r>
            <a:endParaRPr/>
          </a:p>
        </p:txBody>
      </p:sp>
      <p:sp>
        <p:nvSpPr>
          <p:cNvPr id="159" name="Google Shape;159;p21"/>
          <p:cNvSpPr txBox="1"/>
          <p:nvPr/>
        </p:nvSpPr>
        <p:spPr>
          <a:xfrm>
            <a:off x="796158" y="4947745"/>
            <a:ext cx="978513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PT" sz="2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https://pt.slideshare.net/isabellecouto04/a-entrevista-5771684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ockprintVTI">
  <a:themeElements>
    <a:clrScheme name="Custom 69">
      <a:dk1>
        <a:srgbClr val="000000"/>
      </a:dk1>
      <a:lt1>
        <a:srgbClr val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565</Words>
  <Application>Microsoft Macintosh PowerPoint</Application>
  <PresentationFormat>Ecrã Panorâmico</PresentationFormat>
  <Paragraphs>42</Paragraphs>
  <Slides>9</Slides>
  <Notes>9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2" baseType="lpstr">
      <vt:lpstr>Arial</vt:lpstr>
      <vt:lpstr>Avenir</vt:lpstr>
      <vt:lpstr>BlockprintVTI</vt:lpstr>
      <vt:lpstr>A Entrevista</vt:lpstr>
      <vt:lpstr>Apresentação do PowerPoint</vt:lpstr>
      <vt:lpstr>Apresentação do PowerPoint</vt:lpstr>
      <vt:lpstr>Apresentação do PowerPoint</vt:lpstr>
      <vt:lpstr> Título e Introdução</vt:lpstr>
      <vt:lpstr>Perguntas e Respostas</vt:lpstr>
      <vt:lpstr>Parágrafo Final</vt:lpstr>
      <vt:lpstr>FIM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Entrevista</dc:title>
  <cp:lastModifiedBy>Microsoft Office User</cp:lastModifiedBy>
  <cp:revision>44</cp:revision>
  <dcterms:modified xsi:type="dcterms:W3CDTF">2022-06-20T10:40:12Z</dcterms:modified>
</cp:coreProperties>
</file>