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rawing1.xml" ContentType="application/vnd.ms-office.drawingml.diagramDrawing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sldMasterIdLst>
    <p:sldMasterId id="2147483648" r:id="rId5"/>
  </p:sldMasterIdLst>
  <p:notesMasterIdLst>
    <p:notesMasterId r:id="rId6"/>
  </p:notesMasterIdLst>
  <p:sldIdLst>
    <p:sldId id="256" r:id="rId7"/>
    <p:sldId id="274" r:id="rId8"/>
    <p:sldId id="269" r:id="rId9"/>
    <p:sldId id="261" r:id="rId10"/>
    <p:sldId id="262" r:id="rId11"/>
    <p:sldId id="270" r:id="rId12"/>
    <p:sldId id="257" r:id="rId13"/>
    <p:sldId id="258" r:id="rId14"/>
    <p:sldId id="268" r:id="rId15"/>
    <p:sldId id="267" r:id="rId16"/>
    <p:sldId id="259" r:id="rId17"/>
    <p:sldId id="260" r:id="rId18"/>
    <p:sldId id="264" r:id="rId19"/>
    <p:sldId id="263" r:id="rId20"/>
    <p:sldId id="265" r:id="rId21"/>
    <p:sldId id="266" r:id="rId22"/>
    <p:sldId id="273" r:id="rId23"/>
    <p:sldId id="271" r:id="rId24"/>
    <p:sldId id="272" r:id="rId25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defaultTextStyle>
</p:presentation>
</file>

<file path=ppt/presProps.xml><?xml version="1.0" encoding="utf-8"?>
<p:presentationPr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showPr showNarration="1">
    <p:penClr>
      <a:srgbClr val="0000FF"/>
    </p:penClr>
  </p:showPr>
  <p:extLst>
    <p:ext uri="smNativeData">
      <pr:smAppRevision xmlns:pr="smNativeData" dt="1657122554" val="982" revOS="4"/>
      <pr:smFileRevision xmlns:pr="smNativeData" dt="1657122554" val="101"/>
      <pr:guideOptions xmlns:pr="smNativeData" dt="1657122554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slideViewPr>
    <p:cSldViewPr snapToGrid="0">
      <p:cViewPr varScale="1">
        <p:scale>
          <a:sx n="60" d="100"/>
          <a:sy n="60" d="100"/>
        </p:scale>
        <p:origin x="1650" y="210"/>
      </p:cViewPr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13" d="100"/>
        <a:sy n="13" d="100"/>
      </p:scale>
      <p:origin x="0" y="0"/>
    </p:cViewPr>
  </p:sorterViewPr>
  <p:notesViewPr>
    <p:cSldViewPr snapToGrid="0">
      <p:cViewPr>
        <p:scale>
          <a:sx n="60" d="100"/>
          <a:sy n="60" d="100"/>
        </p:scale>
        <p:origin x="1650" y="210"/>
      </p:cViewPr>
    </p:cSldViewPr>
  </p:notesViewPr>
  <p:gridSpacing cx="71755" cy="71755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9325D0-5DE7-4E67-A36F-42A3D44AC38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3FC133-F75D-4D48-BF56-94744FE4373A}">
      <dgm:prSet/>
      <dgm:spPr/>
      <dgm:t>
        <a:bodyPr/>
        <a:lstStyle/>
        <a:p>
          <a:pPr algn="just"/>
          <a:r>
            <a:rPr lang="pt-PT" dirty="0"/>
            <a:t>O Sistema Digestivo compreende os seguintes órgãos: boca, glândulas salivares, faringe, esófago, fígado, estômago, pâncreas,  vesícula biliar, intestino grosso,  intestino delgado, reto e ânus.</a:t>
          </a:r>
          <a:endParaRPr lang="en-US" dirty="0"/>
        </a:p>
      </dgm:t>
    </dgm:pt>
    <dgm:pt modelId="{871B96CF-0184-4B9E-B49D-9D3D1246C74A}" type="parTrans" cxnId="{E71D2E79-DAA5-4307-AB35-EF753A4D7963}">
      <dgm:prSet/>
      <dgm:spPr/>
      <dgm:t>
        <a:bodyPr/>
        <a:lstStyle/>
        <a:p>
          <a:endParaRPr lang="en-US"/>
        </a:p>
      </dgm:t>
    </dgm:pt>
    <dgm:pt modelId="{BB9F39B6-5A32-4DC2-B575-E6486F02AB2E}" type="sibTrans" cxnId="{E71D2E79-DAA5-4307-AB35-EF753A4D7963}">
      <dgm:prSet/>
      <dgm:spPr/>
      <dgm:t>
        <a:bodyPr/>
        <a:lstStyle/>
        <a:p>
          <a:endParaRPr lang="en-US"/>
        </a:p>
      </dgm:t>
    </dgm:pt>
    <dgm:pt modelId="{7EE30D57-E69D-4FB3-BEEB-6962236BD353}">
      <dgm:prSet/>
      <dgm:spPr/>
      <dgm:t>
        <a:bodyPr/>
        <a:lstStyle/>
        <a:p>
          <a:pPr algn="just"/>
          <a:r>
            <a:rPr lang="pt-PT" dirty="0"/>
            <a:t>Os diversos órgãos têm como função digerir os alimentos, transformando-os em nutrientes capazes de serem absorvidos pelo sangue.</a:t>
          </a:r>
          <a:endParaRPr lang="en-US" dirty="0"/>
        </a:p>
      </dgm:t>
    </dgm:pt>
    <dgm:pt modelId="{1B9AAE91-B965-4733-9ECB-12E33903470B}" type="parTrans" cxnId="{FCCF1AFB-A297-4554-8D37-C06CE432253A}">
      <dgm:prSet/>
      <dgm:spPr/>
      <dgm:t>
        <a:bodyPr/>
        <a:lstStyle/>
        <a:p>
          <a:endParaRPr lang="en-US"/>
        </a:p>
      </dgm:t>
    </dgm:pt>
    <dgm:pt modelId="{1FCAD929-AA2E-49FC-8A19-D20DCA07D6AA}" type="sibTrans" cxnId="{FCCF1AFB-A297-4554-8D37-C06CE432253A}">
      <dgm:prSet/>
      <dgm:spPr/>
      <dgm:t>
        <a:bodyPr/>
        <a:lstStyle/>
        <a:p>
          <a:endParaRPr lang="en-US"/>
        </a:p>
      </dgm:t>
    </dgm:pt>
    <dgm:pt modelId="{1837CDD5-132E-49FB-9F9E-8159BB99BC79}">
      <dgm:prSet/>
      <dgm:spPr/>
      <dgm:t>
        <a:bodyPr/>
        <a:lstStyle/>
        <a:p>
          <a:pPr algn="just"/>
          <a:r>
            <a:rPr lang="pt-PT" dirty="0"/>
            <a:t>Na boca, os alimentos são cortados, rasgados e triturados pelos dentes. Com a ajuda da língua e da saliva produzida pelas glândulas salivares, são misturados, formando o </a:t>
          </a:r>
          <a:r>
            <a:rPr lang="pt-PT" b="1" dirty="0"/>
            <a:t>bolo alimentar</a:t>
          </a:r>
          <a:r>
            <a:rPr lang="pt-PT" dirty="0"/>
            <a:t>.</a:t>
          </a:r>
          <a:endParaRPr lang="en-US" dirty="0"/>
        </a:p>
      </dgm:t>
    </dgm:pt>
    <dgm:pt modelId="{5403988E-A8D6-4959-91B4-633FEA4B64B1}" type="parTrans" cxnId="{A187D76D-1BFF-44DA-86B1-AF759AF070C4}">
      <dgm:prSet/>
      <dgm:spPr/>
      <dgm:t>
        <a:bodyPr/>
        <a:lstStyle/>
        <a:p>
          <a:endParaRPr lang="en-US"/>
        </a:p>
      </dgm:t>
    </dgm:pt>
    <dgm:pt modelId="{F9A44DD8-7CF7-4D7E-9BCA-521D1BF0D514}" type="sibTrans" cxnId="{A187D76D-1BFF-44DA-86B1-AF759AF070C4}">
      <dgm:prSet/>
      <dgm:spPr/>
      <dgm:t>
        <a:bodyPr/>
        <a:lstStyle/>
        <a:p>
          <a:endParaRPr lang="en-US"/>
        </a:p>
      </dgm:t>
    </dgm:pt>
    <dgm:pt modelId="{FE774CDF-7E50-418B-8B8F-43E8F6648015}" type="pres">
      <dgm:prSet presAssocID="{869325D0-5DE7-4E67-A36F-42A3D44AC38F}" presName="linear" presStyleCnt="0">
        <dgm:presLayoutVars>
          <dgm:animLvl val="lvl"/>
          <dgm:resizeHandles val="exact"/>
        </dgm:presLayoutVars>
      </dgm:prSet>
      <dgm:spPr/>
    </dgm:pt>
    <dgm:pt modelId="{B18D9302-7ADD-49B9-B237-8B690D4DE45E}" type="pres">
      <dgm:prSet presAssocID="{B33FC133-F75D-4D48-BF56-94744FE4373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33E5941-F4D9-46B7-A371-2C55C821DD97}" type="pres">
      <dgm:prSet presAssocID="{BB9F39B6-5A32-4DC2-B575-E6486F02AB2E}" presName="spacer" presStyleCnt="0"/>
      <dgm:spPr/>
    </dgm:pt>
    <dgm:pt modelId="{4BFF8A89-59D6-4B1F-A8D1-E1B301870754}" type="pres">
      <dgm:prSet presAssocID="{7EE30D57-E69D-4FB3-BEEB-6962236BD35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3C65F0C-77B3-42C3-AF31-9F012EE8435A}" type="pres">
      <dgm:prSet presAssocID="{1FCAD929-AA2E-49FC-8A19-D20DCA07D6AA}" presName="spacer" presStyleCnt="0"/>
      <dgm:spPr/>
    </dgm:pt>
    <dgm:pt modelId="{8E63321B-AC90-43F8-8EC1-07E534E7EDFE}" type="pres">
      <dgm:prSet presAssocID="{1837CDD5-132E-49FB-9F9E-8159BB99BC7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187D76D-1BFF-44DA-86B1-AF759AF070C4}" srcId="{869325D0-5DE7-4E67-A36F-42A3D44AC38F}" destId="{1837CDD5-132E-49FB-9F9E-8159BB99BC79}" srcOrd="2" destOrd="0" parTransId="{5403988E-A8D6-4959-91B4-633FEA4B64B1}" sibTransId="{F9A44DD8-7CF7-4D7E-9BCA-521D1BF0D514}"/>
    <dgm:cxn modelId="{E71D2E79-DAA5-4307-AB35-EF753A4D7963}" srcId="{869325D0-5DE7-4E67-A36F-42A3D44AC38F}" destId="{B33FC133-F75D-4D48-BF56-94744FE4373A}" srcOrd="0" destOrd="0" parTransId="{871B96CF-0184-4B9E-B49D-9D3D1246C74A}" sibTransId="{BB9F39B6-5A32-4DC2-B575-E6486F02AB2E}"/>
    <dgm:cxn modelId="{0D36D799-6871-4A35-AFFC-1A6C29562E63}" type="presOf" srcId="{B33FC133-F75D-4D48-BF56-94744FE4373A}" destId="{B18D9302-7ADD-49B9-B237-8B690D4DE45E}" srcOrd="0" destOrd="0" presId="urn:microsoft.com/office/officeart/2005/8/layout/vList2"/>
    <dgm:cxn modelId="{69C1C2A0-682F-404F-8DD8-E58083D89BC4}" type="presOf" srcId="{7EE30D57-E69D-4FB3-BEEB-6962236BD353}" destId="{4BFF8A89-59D6-4B1F-A8D1-E1B301870754}" srcOrd="0" destOrd="0" presId="urn:microsoft.com/office/officeart/2005/8/layout/vList2"/>
    <dgm:cxn modelId="{603070B6-A751-47E1-A3CB-6F6EED026ED0}" type="presOf" srcId="{869325D0-5DE7-4E67-A36F-42A3D44AC38F}" destId="{FE774CDF-7E50-418B-8B8F-43E8F6648015}" srcOrd="0" destOrd="0" presId="urn:microsoft.com/office/officeart/2005/8/layout/vList2"/>
    <dgm:cxn modelId="{AA52F0CD-AC8B-4DDD-BC7C-8B0256BDE46F}" type="presOf" srcId="{1837CDD5-132E-49FB-9F9E-8159BB99BC79}" destId="{8E63321B-AC90-43F8-8EC1-07E534E7EDFE}" srcOrd="0" destOrd="0" presId="urn:microsoft.com/office/officeart/2005/8/layout/vList2"/>
    <dgm:cxn modelId="{FCCF1AFB-A297-4554-8D37-C06CE432253A}" srcId="{869325D0-5DE7-4E67-A36F-42A3D44AC38F}" destId="{7EE30D57-E69D-4FB3-BEEB-6962236BD353}" srcOrd="1" destOrd="0" parTransId="{1B9AAE91-B965-4733-9ECB-12E33903470B}" sibTransId="{1FCAD929-AA2E-49FC-8A19-D20DCA07D6AA}"/>
    <dgm:cxn modelId="{D69E9FE2-D68F-4C2E-A5D4-7D233AF04995}" type="presParOf" srcId="{FE774CDF-7E50-418B-8B8F-43E8F6648015}" destId="{B18D9302-7ADD-49B9-B237-8B690D4DE45E}" srcOrd="0" destOrd="0" presId="urn:microsoft.com/office/officeart/2005/8/layout/vList2"/>
    <dgm:cxn modelId="{2D6FD3E9-0319-41C5-8CF1-5AB64E035AF1}" type="presParOf" srcId="{FE774CDF-7E50-418B-8B8F-43E8F6648015}" destId="{833E5941-F4D9-46B7-A371-2C55C821DD97}" srcOrd="1" destOrd="0" presId="urn:microsoft.com/office/officeart/2005/8/layout/vList2"/>
    <dgm:cxn modelId="{C671A853-0790-489A-A55E-B827331298CF}" type="presParOf" srcId="{FE774CDF-7E50-418B-8B8F-43E8F6648015}" destId="{4BFF8A89-59D6-4B1F-A8D1-E1B301870754}" srcOrd="2" destOrd="0" presId="urn:microsoft.com/office/officeart/2005/8/layout/vList2"/>
    <dgm:cxn modelId="{A5F8EF37-A92C-4041-8EAE-5CC750AFC2AA}" type="presParOf" srcId="{FE774CDF-7E50-418B-8B8F-43E8F6648015}" destId="{A3C65F0C-77B3-42C3-AF31-9F012EE8435A}" srcOrd="3" destOrd="0" presId="urn:microsoft.com/office/officeart/2005/8/layout/vList2"/>
    <dgm:cxn modelId="{2E27F41E-DDEE-4719-B118-F244BA5DCD78}" type="presParOf" srcId="{FE774CDF-7E50-418B-8B8F-43E8F6648015}" destId="{8E63321B-AC90-43F8-8EC1-07E534E7ED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D9302-7ADD-49B9-B237-8B690D4DE45E}">
      <dsp:nvSpPr>
        <dsp:cNvPr id="0" name=""/>
        <dsp:cNvSpPr/>
      </dsp:nvSpPr>
      <dsp:spPr>
        <a:xfrm>
          <a:off x="0" y="333773"/>
          <a:ext cx="6263640" cy="15701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O Sistema Digestivo compreende os seguintes órgãos: boca, glândulas salivares, faringe, esófago, fígado, estômago, pâncreas,  vesícula biliar, intestino grosso,  intestino delgado, reto e ânus.</a:t>
          </a:r>
          <a:endParaRPr lang="en-US" sz="2200" kern="1200" dirty="0"/>
        </a:p>
      </dsp:txBody>
      <dsp:txXfrm>
        <a:off x="76648" y="410421"/>
        <a:ext cx="6110344" cy="1416844"/>
      </dsp:txXfrm>
    </dsp:sp>
    <dsp:sp modelId="{4BFF8A89-59D6-4B1F-A8D1-E1B301870754}">
      <dsp:nvSpPr>
        <dsp:cNvPr id="0" name=""/>
        <dsp:cNvSpPr/>
      </dsp:nvSpPr>
      <dsp:spPr>
        <a:xfrm>
          <a:off x="0" y="1967273"/>
          <a:ext cx="6263640" cy="15701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Os diversos órgãos têm como função digerir os alimentos, transformando-os em nutrientes capazes de serem absorvidos pelo sangue.</a:t>
          </a:r>
          <a:endParaRPr lang="en-US" sz="2200" kern="1200" dirty="0"/>
        </a:p>
      </dsp:txBody>
      <dsp:txXfrm>
        <a:off x="76648" y="2043921"/>
        <a:ext cx="6110344" cy="1416844"/>
      </dsp:txXfrm>
    </dsp:sp>
    <dsp:sp modelId="{8E63321B-AC90-43F8-8EC1-07E534E7EDFE}">
      <dsp:nvSpPr>
        <dsp:cNvPr id="0" name=""/>
        <dsp:cNvSpPr/>
      </dsp:nvSpPr>
      <dsp:spPr>
        <a:xfrm>
          <a:off x="0" y="3600774"/>
          <a:ext cx="6263640" cy="15701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200" kern="1200" dirty="0"/>
            <a:t>Na boca, os alimentos são cortados, rasgados e triturados pelos dentes. Com a ajuda da língua e da saliva produzida pelas glândulas salivares, são misturados, formando o </a:t>
          </a:r>
          <a:r>
            <a:rPr lang="pt-PT" sz="2200" b="1" kern="1200" dirty="0"/>
            <a:t>bolo alimentar</a:t>
          </a:r>
          <a:r>
            <a:rPr lang="pt-PT" sz="2200" kern="1200" dirty="0"/>
            <a:t>.</a:t>
          </a:r>
          <a:endParaRPr lang="en-US" sz="2200" kern="1200" dirty="0"/>
        </a:p>
      </dsp:txBody>
      <dsp:txXfrm>
        <a:off x="76648" y="3677422"/>
        <a:ext cx="6110344" cy="1416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 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AAAAAEgSAADTAgAAEAAAACYAAAAIAAAAP48AAAAAAAA=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910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pt-pt" sz="1200"/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</a:p>
        </p:txBody>
      </p:sp>
      <p:sp>
        <p:nvSpPr>
          <p:cNvPr id="3" name="Marcador de Posição da Data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AAAAAC4qAADTAgAAEAAAACYAAAAIAAAAP48AAAAAAAA="/>
              </a:ext>
            </a:extLst>
          </p:cNvSpPr>
          <p:nvPr>
            <p:ph type="dt" idx="1"/>
          </p:nvPr>
        </p:nvSpPr>
        <p:spPr>
          <a:xfrm>
            <a:off x="3884930" y="0"/>
            <a:ext cx="2971800" cy="45910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>
              <a:defRPr lang="pt-pt" sz="1200"/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  <a:fld id="{3E0BA6A7-E9D3-5E50-9DB3-1F05E8FD6B4A}" type="datetime1">
              <a:t>30/06/2022</a:t>
            </a:fld>
          </a:p>
        </p:txBody>
      </p:sp>
      <p:sp>
        <p:nvSpPr>
          <p:cNvPr id="4" name="Marcador de Posição da Imagem do Diapositivo 3"/>
          <p:cNvSpPr>
            <a:spLocks noGrp="1" noChangeArrowheads="1"/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vw8AAP8fAAA="/>
              </a:ext>
            </a:extLst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pt-pt"/>
            </a:pPr>
          </a:p>
        </p:txBody>
      </p:sp>
      <p:sp>
        <p:nvSpPr>
          <p:cNvPr id="5" name="Marcador de Posição de Notas 4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4BAAAEhsAAPglAAA4MQAAEAAAACYAAAAIAAAAPw8AAP8fAAA="/>
              </a:ext>
            </a:extLst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6" name="Marcador de Posição do Rodapé 5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AAAAAbjUAAEgSAABAOAAAEAAAACYAAAAIAAAAv48AAP8fAAA="/>
              </a:ext>
            </a:extLst>
          </p:cNvSpPr>
          <p:nvPr>
            <p:ph type="ftr" sz="quarter" idx="4"/>
          </p:nvPr>
        </p:nvSpPr>
        <p:spPr>
          <a:xfrm>
            <a:off x="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pt-pt" sz="1200"/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</a:p>
        </p:txBody>
      </p:sp>
      <p:sp>
        <p:nvSpPr>
          <p:cNvPr id="7" name="Marcador de Posição do Número do Diapositivo 6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mFwAAbjUAAC4qAABAOAAAEAAAACYAAAAIAAAAv48AAP8f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r">
              <a:defRPr lang="pt-pt" sz="1200"/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  <a:fld id="{3E0BDADE-90D3-5E2C-9DB3-667994FD6B33}" type="slidenum">
              <a:t>‹nº›</a:t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pt" sz="12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notesStyle>
</p:notesMaster>
</file>

<file path=ppt/notesSlides/_rels/notesSlide1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ChangeArrowheads="1"/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yU2P8MAAAAEAAAAAAAAAAAAAAAAAAAAAAAAAAeAAAAaAAAAAAAAAAAAAAAAAAAAAAAAAAAAAAAECcAABAnAAAAAAAAAAAAAAAAAAAAAAAAAAAAAAAAAAAAAAAAAAAAABQAAAAAAAAAwMD/AAAAAABkAAAAMgAAAAAAAABkAAAAAAAAAH9/fwAKAAAAHwAAAFQAAAAAAAAFAAAAAQAAAAAAAAAAAAAAAAAAAAAAAAAAAAAAAAAAAAAAAAAAAAAAAH9/fwAAAAADzMzMAMDA/wB/f38AAAAAAAAAAAAAAAAAAAAAAAAAAAAhAAAAGAAAABQAAAA4BAAACAcAAPglAAAEGgAAEAAAACYAAAAIAAAAAQAAAAAAAAA=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Posição de Notas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EhsAAPglAAA4MQAAEAAAACYAAAAIAAAAAQAAAAAAAAA=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pt-pt"/>
            </a:pPr>
          </a:p>
        </p:txBody>
      </p:sp>
      <p:sp>
        <p:nvSpPr>
          <p:cNvPr id="4" name="Marcador de Posição do Número do Diapositivo 3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MDAw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mFwAAbjUAAC4qAABAOAAAEAAAACYAAAAIAAAAAQAAAAAAAAA=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pt-pt"/>
            </a:pPr>
            <a:fld id="{3E0B1A72-3CD3-5EEC-9DB3-CAB954FD6B9F}" type="slidenum">
              <a:t>9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gCQAA6AYAAKBBAACYFQAAEAAAACYAAAAIAAAAgYAAAAAAAAA="/>
              </a:ext>
            </a:extLst>
          </p:cNvSpPr>
          <p:nvPr>
            <p:ph type="ctrTitle"/>
          </p:nvPr>
        </p:nvSpPr>
        <p:spPr>
          <a:xfrm>
            <a:off x="1524000" y="1122680"/>
            <a:ext cx="9144000" cy="23876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ctr">
              <a:defRPr lang="pt-pt" sz="6000"/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gCQAAKRYAAKBBAABYIAAAEAAAACYAAAAIAAAAAYAAAAAAAAA="/>
              </a:ext>
            </a:extLst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</p:spPr>
        <p:txBody>
          <a:bodyPr/>
          <a:lstStyle>
            <a:lvl1pPr marL="0" indent="0" algn="ctr">
              <a:buNone/>
              <a:defRPr lang="pt-pt" sz="2400"/>
            </a:lvl1pPr>
            <a:lvl2pPr marL="457200" indent="0" algn="ctr">
              <a:buNone/>
              <a:defRPr lang="pt-pt" sz="2000"/>
            </a:lvl2pPr>
            <a:lvl3pPr marL="914400" indent="0" algn="ctr">
              <a:buNone/>
              <a:defRPr lang="pt-pt" sz="1800"/>
            </a:lvl3pPr>
            <a:lvl4pPr marL="1371600" indent="0" algn="ctr">
              <a:buNone/>
              <a:defRPr lang="pt-pt" sz="1600"/>
            </a:lvl4pPr>
            <a:lvl5pPr marL="1828800" indent="0" algn="ctr">
              <a:buNone/>
              <a:defRPr lang="pt-pt" sz="1600"/>
            </a:lvl5pPr>
            <a:lvl6pPr marL="2286000" indent="0" algn="ctr">
              <a:buNone/>
              <a:defRPr lang="pt-pt" sz="1600"/>
            </a:lvl6pPr>
            <a:lvl7pPr marL="2743200" indent="0" algn="ctr">
              <a:buNone/>
              <a:defRPr lang="pt-pt" sz="1600"/>
            </a:lvl7pPr>
            <a:lvl8pPr marL="3200400" indent="0" algn="ctr">
              <a:buNone/>
              <a:defRPr lang="pt-pt" sz="1600"/>
            </a:lvl8pPr>
            <a:lvl9pPr marL="3657600" indent="0" algn="ctr">
              <a:buNone/>
              <a:defRPr lang="pt-pt" sz="1600"/>
            </a:lvl9pPr>
          </a:lstStyle>
          <a:p>
            <a:pPr>
              <a:defRPr lang="pt-pt"/>
            </a:pPr>
            <a:r>
              <a:t>Clique para editar o estilo de subtítulo do Modelo Global</a:t>
            </a:r>
          </a:p>
        </p:txBody>
      </p:sp>
      <p:sp>
        <p:nvSpPr>
          <p:cNvPr id="4" name="Marcador de Posição da Data 3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992E-60D3-5E6F-9DB3-963AD7FD6BC3}" type="datetime1">
              <a:t/>
            </a:fld>
          </a:p>
        </p:txBody>
      </p:sp>
      <p:sp>
        <p:nvSpPr>
          <p:cNvPr id="5" name="Marcador de Posição do Rodapé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EAM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6" name="Marcador de Posição do Número do Diapositivo 5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E99A-D4D3-5E1F-9DB3-224AA7FD6B77}" type="slidenum">
              <a:t/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10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NhFAAAAJgAAEAAAACYAAAAIAAAAAgAAAAAAAAA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4" name="Marcador de Posição da Data 3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E8EA-A4D3-5E1E-9DB3-524BA6FD6B07}" type="datetime1">
              <a:t>30/06/2022</a:t>
            </a:fld>
          </a:p>
        </p:txBody>
      </p:sp>
      <p:sp>
        <p:nvSpPr>
          <p:cNvPr id="5" name="Marcador de Posição do Rodapé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6" name="Marcador de Posição do Número do Diapositivo 5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F463-2DD3-5E02-9DB3-DB57BAFD6B8E}" type="slidenum">
              <a:t>‹nº›</a:t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11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sNQAAPwIAANhFAAAAJgAAEAAAACYAAAAIAAAAAwAAAAAAAAA="/>
              </a:ext>
            </a:extLst>
          </p:cNvSpPr>
          <p:nvPr>
            <p:ph type="title"/>
          </p:nvPr>
        </p:nvSpPr>
        <p:spPr>
          <a:xfrm>
            <a:off x="8724900" y="365125"/>
            <a:ext cx="2628900" cy="581215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e Texto Vertical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Lw0AAAAJgAAEAAAACYAAAAIAAAAAwAAAAAAAAA="/>
              </a:ext>
            </a:extLst>
          </p:cNvSpPr>
          <p:nvPr>
            <p:ph idx="1"/>
          </p:nvPr>
        </p:nvSpPr>
        <p:spPr>
          <a:xfrm>
            <a:off x="838200" y="365125"/>
            <a:ext cx="7734300" cy="581215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4" name="Marcador de Posição da Data 3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9400-4ED3-5E62-9DB3-B837DAFD6BED}" type="datetime1">
              <a:t>30/06/2022</a:t>
            </a:fld>
          </a:p>
        </p:txBody>
      </p:sp>
      <p:sp>
        <p:nvSpPr>
          <p:cNvPr id="5" name="Marcador de Posição do Rodapé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6" name="Marcador de Posição do Número do Diapositivo 5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8027-69D3-5E76-9DB3-9F23CEFD6BCA}" type="slidenum">
              <a:t>‹nº›</a:t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2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NhFAAAAJgAAEAAAACYAAAAIAAAAAA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4" name="Marcador de Posição da Data 3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B0D8-96D3-5E46-9DB3-6013FEFD6B35}" type="datetime1">
              <a:t/>
            </a:fld>
          </a:p>
        </p:txBody>
      </p:sp>
      <p:sp>
        <p:nvSpPr>
          <p:cNvPr id="5" name="Marcador de Posição do Rodapé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6" name="Marcador de Posição do Número do Diapositivo 5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A58F-C1D3-5E53-9DB3-3706EBFD6B62}" type="slidenum">
              <a:t/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3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eBQAAhQoAAM5FAAARHAAAEAAAACYAAAAIAAAAgYAAAAAAAAA="/>
              </a:ext>
            </a:extLst>
          </p:cNvSpPr>
          <p:nvPr>
            <p:ph type="title"/>
          </p:nvPr>
        </p:nvSpPr>
        <p:spPr>
          <a:xfrm>
            <a:off x="831850" y="1710055"/>
            <a:ext cx="10515600" cy="2852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pt-pt" sz="6000"/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eBQAAPBwAAM5FAAB2JQAAEAAAACYAAAAIAAAAAYAAAAAAAAA="/>
              </a:ext>
            </a:extLst>
          </p:cNvSpPr>
          <p:nvPr>
            <p:ph idx="1"/>
          </p:nvPr>
        </p:nvSpPr>
        <p:spPr>
          <a:xfrm>
            <a:off x="831850" y="4589780"/>
            <a:ext cx="10515600" cy="1499870"/>
          </a:xfrm>
        </p:spPr>
        <p:txBody>
          <a:bodyPr/>
          <a:lstStyle>
            <a:lvl1pPr marL="0" indent="0">
              <a:buNone/>
              <a:defRPr lang="pt-pt" sz="2400">
                <a:solidFill>
                  <a:srgbClr val="8C8C8C"/>
                </a:solidFill>
              </a:defRPr>
            </a:lvl1pPr>
            <a:lvl2pPr marL="457200" indent="0">
              <a:buNone/>
              <a:defRPr lang="pt-pt" sz="2000">
                <a:solidFill>
                  <a:srgbClr val="8C8C8C"/>
                </a:solidFill>
              </a:defRPr>
            </a:lvl2pPr>
            <a:lvl3pPr marL="914400" indent="0">
              <a:buNone/>
              <a:defRPr lang="pt-pt" sz="1800">
                <a:solidFill>
                  <a:srgbClr val="8C8C8C"/>
                </a:solidFill>
              </a:defRPr>
            </a:lvl3pPr>
            <a:lvl4pPr marL="1371600" indent="0">
              <a:buNone/>
              <a:defRPr lang="pt-pt" sz="1600">
                <a:solidFill>
                  <a:srgbClr val="8C8C8C"/>
                </a:solidFill>
              </a:defRPr>
            </a:lvl4pPr>
            <a:lvl5pPr marL="1828800" indent="0">
              <a:buNone/>
              <a:defRPr lang="pt-pt" sz="1600">
                <a:solidFill>
                  <a:srgbClr val="8C8C8C"/>
                </a:solidFill>
              </a:defRPr>
            </a:lvl5pPr>
            <a:lvl6pPr marL="2286000" indent="0">
              <a:buNone/>
              <a:defRPr lang="pt-pt" sz="1600">
                <a:solidFill>
                  <a:srgbClr val="8C8C8C"/>
                </a:solidFill>
              </a:defRPr>
            </a:lvl6pPr>
            <a:lvl7pPr marL="2743200" indent="0">
              <a:buNone/>
              <a:defRPr lang="pt-pt" sz="1600">
                <a:solidFill>
                  <a:srgbClr val="8C8C8C"/>
                </a:solidFill>
              </a:defRPr>
            </a:lvl7pPr>
            <a:lvl8pPr marL="3200400" indent="0">
              <a:buNone/>
              <a:defRPr lang="pt-pt" sz="1600">
                <a:solidFill>
                  <a:srgbClr val="8C8C8C"/>
                </a:solidFill>
              </a:defRPr>
            </a:lvl8pPr>
            <a:lvl9pPr marL="3657600" indent="0">
              <a:buNone/>
              <a:defRPr lang="pt-pt" sz="1600">
                <a:solidFill>
                  <a:srgbClr val="8C8C8C"/>
                </a:solidFill>
              </a:defRPr>
            </a:lvl9pPr>
          </a:lstStyle>
          <a:p>
            <a:pPr>
              <a:defRPr lang="pt-pt"/>
            </a:pPr>
            <a:r>
              <a:t>Clique para editar os estilos do texto de Modelo Global</a:t>
            </a:r>
          </a:p>
        </p:txBody>
      </p:sp>
      <p:sp>
        <p:nvSpPr>
          <p:cNvPr id="4" name="Marcador de Posição da Data 3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F013-5DD3-5E06-9DB3-AB53BEFD6BFE}" type="datetime1">
              <a:t>30/06/2022</a:t>
            </a:fld>
          </a:p>
        </p:txBody>
      </p:sp>
      <p:sp>
        <p:nvSpPr>
          <p:cNvPr id="5" name="Marcador de Posição do Rodapé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6" name="Marcador de Posição do Número do Diapositivo 5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8AAD-E3D3-5E7C-9DB3-1529C4FD6B40}" type="slidenum">
              <a:t>‹nº›</a:t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4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AglAAAAJgAAEAAAACYAAAAIAAAAAQAAAAAAAAA="/>
              </a:ext>
            </a:extLst>
          </p:cNvSpPr>
          <p:nvPr>
            <p:ph idx="1"/>
          </p:nvPr>
        </p:nvSpPr>
        <p:spPr>
          <a:xfrm>
            <a:off x="838200" y="1825625"/>
            <a:ext cx="5181600" cy="4351655"/>
          </a:xfrm>
        </p:spPr>
        <p:txBody>
          <a:bodyPr/>
          <a:lstStyle/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4" name="Marcador de Posição de Conteúdo 3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OwsAANhFAAAAJgAAEAAAACYAAAAIAAAAAQAAAAAAAAA="/>
              </a:ext>
            </a:extLst>
          </p:cNvSpPr>
          <p:nvPr>
            <p:ph idx="2"/>
          </p:nvPr>
        </p:nvSpPr>
        <p:spPr>
          <a:xfrm>
            <a:off x="6172200" y="1825625"/>
            <a:ext cx="5181600" cy="4351655"/>
          </a:xfrm>
        </p:spPr>
        <p:txBody>
          <a:bodyPr/>
          <a:lstStyle/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5" name="Marcador de Posição da Data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B37D-33D3-5E45-9DB3-C510FDFD6B90}" type="datetime1">
              <a:t>30/06/2022</a:t>
            </a:fld>
          </a:p>
        </p:txBody>
      </p:sp>
      <p:sp>
        <p:nvSpPr>
          <p:cNvPr id="6" name="Marcador de Posição do Rodapé 5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7" name="Marcador de Posição do Número do Diapositivo 6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ED83-CDD3-5E1B-9DB3-3B4EA3FD6B6E}" type="slidenum">
              <a:t>‹nº›</a:t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5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PwIAANtFAABnCgAAEAAAACYAAAAIAAAAAQAAAAAAAAA="/>
              </a:ext>
            </a:extLst>
          </p:cNvSpPr>
          <p:nvPr>
            <p:ph type="title"/>
          </p:nvPr>
        </p:nvSpPr>
        <p:spPr>
          <a:xfrm>
            <a:off x="840105" y="365125"/>
            <a:ext cx="10515600" cy="1325880"/>
          </a:xfrm>
        </p:spPr>
        <p:txBody>
          <a:bodyPr/>
          <a:lstStyle/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WAoAAOUkAABpDwAAEAAAACYAAAAIAAAAgYAAAAAAAAA="/>
              </a:ext>
            </a:extLst>
          </p:cNvSpPr>
          <p:nvPr>
            <p:ph idx="1"/>
          </p:nvPr>
        </p:nvSpPr>
        <p:spPr>
          <a:xfrm>
            <a:off x="840105" y="1681480"/>
            <a:ext cx="5157470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pt-pt" sz="2400" b="1"/>
            </a:lvl1pPr>
            <a:lvl2pPr marL="457200" indent="0">
              <a:buNone/>
              <a:defRPr lang="pt-pt" sz="2000" b="1"/>
            </a:lvl2pPr>
            <a:lvl3pPr marL="914400" indent="0">
              <a:buNone/>
              <a:defRPr lang="pt-pt" sz="1800" b="1"/>
            </a:lvl3pPr>
            <a:lvl4pPr marL="1371600" indent="0">
              <a:buNone/>
              <a:defRPr lang="pt-pt" sz="1600" b="1"/>
            </a:lvl4pPr>
            <a:lvl5pPr marL="1828800" indent="0">
              <a:buNone/>
              <a:defRPr lang="pt-pt" sz="1600" b="1"/>
            </a:lvl5pPr>
            <a:lvl6pPr marL="2286000" indent="0">
              <a:buNone/>
              <a:defRPr lang="pt-pt" sz="1600" b="1"/>
            </a:lvl6pPr>
            <a:lvl7pPr marL="2743200" indent="0">
              <a:buNone/>
              <a:defRPr lang="pt-pt" sz="1600" b="1"/>
            </a:lvl7pPr>
            <a:lvl8pPr marL="3200400" indent="0">
              <a:buNone/>
              <a:defRPr lang="pt-pt" sz="1600" b="1"/>
            </a:lvl8pPr>
            <a:lvl9pPr marL="3657600" indent="0">
              <a:buNone/>
              <a:defRPr lang="pt-pt" sz="1600" b="1"/>
            </a:lvl9pPr>
          </a:lstStyle>
          <a:p>
            <a:pPr>
              <a:defRPr lang="pt-pt"/>
            </a:pPr>
            <a:r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aQ8AAOUkAAAUJgAAEAAAACYAAAAIAAAAAQAAAAAAAAA="/>
              </a:ext>
            </a:extLst>
          </p:cNvSpPr>
          <p:nvPr>
            <p:ph idx="2"/>
          </p:nvPr>
        </p:nvSpPr>
        <p:spPr>
          <a:xfrm>
            <a:off x="840105" y="2505075"/>
            <a:ext cx="5157470" cy="3684905"/>
          </a:xfrm>
        </p:spPr>
        <p:txBody>
          <a:bodyPr/>
          <a:lstStyle/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5" name="Marcador de Posição do Texto 4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WAoAANtFAABpDwAAEAAAACYAAAAIAAAAgYAAAAAAAAA="/>
              </a:ext>
            </a:extLst>
          </p:cNvSpPr>
          <p:nvPr>
            <p:ph idx="3"/>
          </p:nvPr>
        </p:nvSpPr>
        <p:spPr>
          <a:xfrm>
            <a:off x="6172200" y="1681480"/>
            <a:ext cx="5183505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pt-pt" sz="2400" b="1"/>
            </a:lvl1pPr>
            <a:lvl2pPr marL="457200" indent="0">
              <a:buNone/>
              <a:defRPr lang="pt-pt" sz="2000" b="1"/>
            </a:lvl2pPr>
            <a:lvl3pPr marL="914400" indent="0">
              <a:buNone/>
              <a:defRPr lang="pt-pt" sz="1800" b="1"/>
            </a:lvl3pPr>
            <a:lvl4pPr marL="1371600" indent="0">
              <a:buNone/>
              <a:defRPr lang="pt-pt" sz="1600" b="1"/>
            </a:lvl4pPr>
            <a:lvl5pPr marL="1828800" indent="0">
              <a:buNone/>
              <a:defRPr lang="pt-pt" sz="1600" b="1"/>
            </a:lvl5pPr>
            <a:lvl6pPr marL="2286000" indent="0">
              <a:buNone/>
              <a:defRPr lang="pt-pt" sz="1600" b="1"/>
            </a:lvl6pPr>
            <a:lvl7pPr marL="2743200" indent="0">
              <a:buNone/>
              <a:defRPr lang="pt-pt" sz="1600" b="1"/>
            </a:lvl7pPr>
            <a:lvl8pPr marL="3200400" indent="0">
              <a:buNone/>
              <a:defRPr lang="pt-pt" sz="1600" b="1"/>
            </a:lvl8pPr>
            <a:lvl9pPr marL="3657600" indent="0">
              <a:buNone/>
              <a:defRPr lang="pt-pt" sz="1600" b="1"/>
            </a:lvl9pPr>
          </a:lstStyle>
          <a:p>
            <a:pPr>
              <a:defRPr lang="pt-pt"/>
            </a:pPr>
            <a:r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aQ8AANtFAAAUJgAAEAAAACYAAAAIAAAAAQAAAAAAAAA="/>
              </a:ext>
            </a:extLst>
          </p:cNvSpPr>
          <p:nvPr>
            <p:ph idx="4"/>
          </p:nvPr>
        </p:nvSpPr>
        <p:spPr>
          <a:xfrm>
            <a:off x="6172200" y="2505075"/>
            <a:ext cx="5183505" cy="3684905"/>
          </a:xfrm>
        </p:spPr>
        <p:txBody>
          <a:bodyPr/>
          <a:lstStyle/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7" name="Marcador de Posição da Data 6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AE9E-D0D3-5E58-9DB3-260DE0FD6B73}" type="datetime1">
              <a:t>30/06/2022</a:t>
            </a:fld>
          </a:p>
        </p:txBody>
      </p:sp>
      <p:sp>
        <p:nvSpPr>
          <p:cNvPr id="8" name="Marcador de Posição do Rodapé 7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9" name="Marcador de Posição do Número do Diapositivo 8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C64F-01D3-5E30-9DB3-F76588FD6BA2}" type="slidenum">
              <a:t>‹nº›</a:t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6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a Data 2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D6FA-B4D3-5E20-9DB3-427598FD6B17}" type="datetime1">
              <a:t>30/06/2022</a:t>
            </a:fld>
          </a:p>
        </p:txBody>
      </p:sp>
      <p:sp>
        <p:nvSpPr>
          <p:cNvPr id="4" name="Marcador de Posição do Rodapé 3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5" name="Marcador de Posição do Número do Diapositivo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C0B7-F9D3-5E36-9DB3-0F638EFD6B5A}" type="slidenum">
              <a:t>‹nº›</a:t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7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AE30-7ED3-5E58-9DB3-880DE0FD6BDD}" type="datetime1">
              <a:t>30/06/2022</a:t>
            </a:fld>
          </a:p>
        </p:txBody>
      </p:sp>
      <p:sp>
        <p:nvSpPr>
          <p:cNvPr id="3" name="Marcador de Posição do Rodapé 2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4" name="Marcador de Posição do Número do Diapositivo 3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D7EC-A2D3-5E21-9DB3-547499FD6B01}" type="slidenum">
              <a:t>‹nº›</a:t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8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0AIAAFsdAACoDAAAEAAAACYAAAAIAAAAgYAAAAAAAAA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pt-pt" sz="3200"/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jHwAAEwYAANtFAAAOJAAAEAAAACYAAAAIAAAAAYAAAAAAAAA="/>
              </a:ext>
            </a:extLst>
          </p:cNvSpPr>
          <p:nvPr>
            <p:ph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>
              <a:defRPr lang="pt-pt" sz="3200"/>
            </a:lvl1pPr>
            <a:lvl2pPr>
              <a:defRPr lang="pt-pt" sz="2800"/>
            </a:lvl2pPr>
            <a:lvl3pPr>
              <a:defRPr lang="pt-pt" sz="2400"/>
            </a:lvl3pPr>
            <a:lvl4pPr>
              <a:defRPr lang="pt-pt" sz="2000"/>
            </a:lvl4pPr>
            <a:lvl5pPr>
              <a:defRPr lang="pt-pt" sz="2000"/>
            </a:lvl5pPr>
            <a:lvl6pPr>
              <a:defRPr lang="pt-pt" sz="2000"/>
            </a:lvl6pPr>
            <a:lvl7pPr>
              <a:defRPr lang="pt-pt" sz="2000"/>
            </a:lvl7pPr>
            <a:lvl8pPr>
              <a:defRPr lang="pt-pt" sz="2000"/>
            </a:lvl8pPr>
            <a:lvl9pPr>
              <a:defRPr lang="pt-pt" sz="2000"/>
            </a:lvl9pPr>
          </a:lstStyle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4" name="Marcador de Posição do Texto 3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qAwAAFsdAAAbJAAAEAAAACYAAAAIAAAAAYAAAAAAAAA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pt-pt" sz="1600"/>
            </a:lvl1pPr>
            <a:lvl2pPr marL="457200" indent="0">
              <a:buNone/>
              <a:defRPr lang="pt-pt" sz="1400"/>
            </a:lvl2pPr>
            <a:lvl3pPr marL="914400" indent="0">
              <a:buNone/>
              <a:defRPr lang="pt-pt" sz="1200"/>
            </a:lvl3pPr>
            <a:lvl4pPr marL="1371600" indent="0">
              <a:buNone/>
              <a:defRPr lang="pt-pt" sz="1000"/>
            </a:lvl4pPr>
            <a:lvl5pPr marL="1828800" indent="0">
              <a:buNone/>
              <a:defRPr lang="pt-pt" sz="1000"/>
            </a:lvl5pPr>
            <a:lvl6pPr marL="2286000" indent="0">
              <a:buNone/>
              <a:defRPr lang="pt-pt" sz="1000"/>
            </a:lvl6pPr>
            <a:lvl7pPr marL="2743200" indent="0">
              <a:buNone/>
              <a:defRPr lang="pt-pt" sz="1000"/>
            </a:lvl7pPr>
            <a:lvl8pPr marL="3200400" indent="0">
              <a:buNone/>
              <a:defRPr lang="pt-pt" sz="1000"/>
            </a:lvl8pPr>
            <a:lvl9pPr marL="3657600" indent="0">
              <a:buNone/>
              <a:defRPr lang="pt-pt" sz="1000"/>
            </a:lvl9pPr>
          </a:lstStyle>
          <a:p>
            <a:pPr>
              <a:defRPr lang="pt-pt"/>
            </a:pPr>
            <a:r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CC45-0BD3-5E3A-9DB3-FD6F82FD6BA8}" type="datetime1">
              <a:t>30/06/2022</a:t>
            </a:fld>
          </a:p>
        </p:txBody>
      </p:sp>
      <p:sp>
        <p:nvSpPr>
          <p:cNvPr id="6" name="Marcador de Posição do Rodapé 5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7" name="Marcador de Posição do Número do Diapositivo 6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E0CC-82D3-5E16-9DB3-7443AEFD6B21}" type="slidenum">
              <a:t>‹nº›</a:t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Layouts/slideLayout9.xml><?xml version="1.0" encoding="utf-8"?>
<p:sldLayout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0AIAAFsdAACoDAAAEAAAACYAAAAIAAAAgYAAAAAAAAA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pt-pt" sz="3200"/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a Imagem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jHwAAEwYAANtFAAAOJAAAEAAAACYAAAAIAAAAAYAAAAAAAAA="/>
              </a:ext>
            </a:extLst>
          </p:cNvSpPr>
          <p:nvPr>
            <p:ph type="pic"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 marL="0" indent="0">
              <a:buNone/>
              <a:defRPr lang="pt-pt" sz="3200"/>
            </a:lvl1pPr>
            <a:lvl2pPr marL="457200" indent="0">
              <a:buNone/>
              <a:defRPr lang="pt-pt" sz="2800"/>
            </a:lvl2pPr>
            <a:lvl3pPr marL="914400" indent="0">
              <a:buNone/>
              <a:defRPr lang="pt-pt" sz="2400"/>
            </a:lvl3pPr>
            <a:lvl4pPr marL="1371600" indent="0">
              <a:buNone/>
              <a:defRPr lang="pt-pt" sz="2000"/>
            </a:lvl4pPr>
            <a:lvl5pPr marL="1828800" indent="0">
              <a:buNone/>
              <a:defRPr lang="pt-pt" sz="2000"/>
            </a:lvl5pPr>
            <a:lvl6pPr marL="2286000" indent="0">
              <a:buNone/>
              <a:defRPr lang="pt-pt" sz="2000"/>
            </a:lvl6pPr>
            <a:lvl7pPr marL="2743200" indent="0">
              <a:buNone/>
              <a:defRPr lang="pt-pt" sz="2000"/>
            </a:lvl7pPr>
            <a:lvl8pPr marL="3200400" indent="0">
              <a:buNone/>
              <a:defRPr lang="pt-pt" sz="2000"/>
            </a:lvl8pPr>
            <a:lvl9pPr marL="3657600" indent="0">
              <a:buNone/>
              <a:defRPr lang="pt-pt" sz="2000"/>
            </a:lvl9pPr>
          </a:lstStyle>
          <a:p>
            <a:pPr>
              <a:defRPr lang="pt-pt"/>
            </a:pPr>
          </a:p>
        </p:txBody>
      </p:sp>
      <p:sp>
        <p:nvSpPr>
          <p:cNvPr id="4" name="Marcador de Posição do Texto 3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qAwAAFsdAAAbJAAAEAAAACYAAAAIAAAAAYAAAAAAAAA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pt-pt" sz="1600"/>
            </a:lvl1pPr>
            <a:lvl2pPr marL="457200" indent="0">
              <a:buNone/>
              <a:defRPr lang="pt-pt" sz="1400"/>
            </a:lvl2pPr>
            <a:lvl3pPr marL="914400" indent="0">
              <a:buNone/>
              <a:defRPr lang="pt-pt" sz="1200"/>
            </a:lvl3pPr>
            <a:lvl4pPr marL="1371600" indent="0">
              <a:buNone/>
              <a:defRPr lang="pt-pt" sz="1000"/>
            </a:lvl4pPr>
            <a:lvl5pPr marL="1828800" indent="0">
              <a:buNone/>
              <a:defRPr lang="pt-pt" sz="1000"/>
            </a:lvl5pPr>
            <a:lvl6pPr marL="2286000" indent="0">
              <a:buNone/>
              <a:defRPr lang="pt-pt" sz="1000"/>
            </a:lvl6pPr>
            <a:lvl7pPr marL="2743200" indent="0">
              <a:buNone/>
              <a:defRPr lang="pt-pt" sz="1000"/>
            </a:lvl7pPr>
            <a:lvl8pPr marL="3200400" indent="0">
              <a:buNone/>
              <a:defRPr lang="pt-pt" sz="1000"/>
            </a:lvl8pPr>
            <a:lvl9pPr marL="3657600" indent="0">
              <a:buNone/>
              <a:defRPr lang="pt-pt" sz="1000"/>
            </a:lvl9pPr>
          </a:lstStyle>
          <a:p>
            <a:pPr>
              <a:defRPr lang="pt-pt"/>
            </a:pPr>
            <a:r>
              <a:t>Clique para editar os estilos do texto de Modelo Global</a:t>
            </a:r>
          </a:p>
        </p:txBody>
      </p:sp>
      <p:sp>
        <p:nvSpPr>
          <p:cNvPr id="5" name="Marcador de Posição da Data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pt"/>
            </a:pPr>
            <a:fld id="{3E0BA230-7ED3-5E54-9DB3-8801ECFD6BDD}" type="datetime1">
              <a:t>30/06/2022</a:t>
            </a:fld>
          </a:p>
        </p:txBody>
      </p:sp>
      <p:sp>
        <p:nvSpPr>
          <p:cNvPr id="6" name="Marcador de Posição do Rodapé 5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pt"/>
            </a:pPr>
          </a:p>
        </p:txBody>
      </p:sp>
      <p:sp>
        <p:nvSpPr>
          <p:cNvPr id="7" name="Marcador de Posição do Número do Diapositivo 6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pt"/>
            </a:pPr>
            <a:fld id="{3E0BBC5D-13D3-5E4A-9DB3-E51FF2FD6BB0}" type="slidenum">
              <a:t>‹nº›</a:t>
            </a:fld>
          </a:p>
        </p:txBody>
      </p:sp>
    </p:spTree>
  </p:cSld>
  <p:clrMapOvr>
    <a:masterClrMapping/>
  </p:clrMapOvr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9uaW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PwIAANhFAABnCgAAEAAAACYAAAAIAAAAvy8AAAAAAAA=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pt-pt"/>
            </a:pPr>
            <a:r>
              <a:t>Clique para editar o estilo de título do Modelo Global</a:t>
            </a:r>
          </a:p>
        </p:txBody>
      </p:sp>
      <p:sp>
        <p:nvSpPr>
          <p:cNvPr id="3" name="Marcador de Posição do Text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OwsAANhFAAAAJgAAEAAAACYAAAAIAAAAPy8AAAAAAAA=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pt-pt"/>
            </a:pPr>
            <a:r>
              <a:t>Clique para editar os estilos do texto de Modelo Global</a:t>
            </a:r>
          </a:p>
          <a:p>
            <a:pPr lvl="1">
              <a:defRPr lang="pt-pt"/>
            </a:pPr>
            <a:r>
              <a:t>Segundo nível</a:t>
            </a:r>
          </a:p>
          <a:p>
            <a:pPr lvl="2">
              <a:defRPr lang="pt-pt"/>
            </a:pPr>
            <a:r>
              <a:t>Terceiro nível</a:t>
            </a:r>
          </a:p>
          <a:p>
            <a:pPr lvl="3">
              <a:defRPr lang="pt-pt"/>
            </a:pPr>
            <a:r>
              <a:t>Quarto nível</a:t>
            </a:r>
          </a:p>
          <a:p>
            <a:pPr lvl="4">
              <a:defRPr lang="pt-pt"/>
            </a:pPr>
            <a:r>
              <a:t>Quinto nível</a:t>
            </a:r>
          </a:p>
        </p:txBody>
      </p:sp>
      <p:sp>
        <p:nvSpPr>
          <p:cNvPr id="4" name="Marcador de Posição da Data 3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9uaW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EAAAACYAAAAIAAAAv48AAAAAAAA=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pt-pt" sz="1200">
                <a:solidFill>
                  <a:srgbClr val="8C8C8C"/>
                </a:solidFill>
              </a:defRPr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  <a:fld id="{3E0BFBD9-97D3-5E0D-9DB3-6158B5FD6B34}" type="datetime1">
              <a:t/>
            </a:fld>
          </a:p>
        </p:txBody>
      </p:sp>
      <p:sp>
        <p:nvSpPr>
          <p:cNvPr id="5" name="Marcador de Posição do Rodapé 4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EAAAACYAAAAIAAAAv48AAAAAAAA=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pt-pt" sz="1200">
                <a:solidFill>
                  <a:srgbClr val="8C8C8C"/>
                </a:solidFill>
              </a:defRPr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</a:p>
        </p:txBody>
      </p:sp>
      <p:sp>
        <p:nvSpPr>
          <p:cNvPr id="6" name="Marcador de Posição do Número do Diapositivo 5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EAAAACYAAAAIAAAAv48AAAAAAAA=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pt-pt" sz="1200">
                <a:solidFill>
                  <a:srgbClr val="8C8C8C"/>
                </a:solidFill>
              </a:defRPr>
            </a:lvl1pPr>
            <a:lvl2pPr>
              <a:defRPr lang="pt-pt"/>
            </a:lvl2pPr>
            <a:lvl3pPr>
              <a:defRPr lang="pt-pt"/>
            </a:lvl3pPr>
            <a:lvl4pPr>
              <a:defRPr lang="pt-pt"/>
            </a:lvl4pPr>
            <a:lvl5pPr>
              <a:defRPr lang="pt-pt"/>
            </a:lvl5pPr>
            <a:lvl6pPr>
              <a:defRPr lang="pt-pt"/>
            </a:lvl6pPr>
            <a:lvl7pPr>
              <a:defRPr lang="pt-pt"/>
            </a:lvl7pPr>
            <a:lvl8pPr>
              <a:defRPr lang="pt-pt"/>
            </a:lvl8pPr>
            <a:lvl9pPr>
              <a:defRPr lang="pt-pt"/>
            </a:lvl9pPr>
          </a:lstStyle>
          <a:p>
            <a:pPr>
              <a:defRPr lang="pt-pt"/>
            </a:pPr>
            <a:fld id="{3E0BA695-DBD3-5E50-9DB3-2D05E8FD6B78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p14:dur="2000">
    <p:fade/>
    <p:extLst>
      <p:ext uri="smNativeData">
        <pr:smNativeData xmlns:pr="smNativeData" val="+q7FYgAAAADQBwAAAAAAAAYAAAAAAAAAAAAAAAAAAAAAAAAAAQAAAAAAAAAAAAAAAAAAAAAAAAAAAAAA"/>
      </p:ext>
    </p:extLst>
  </p:transition>
  <p:hf sldNum="0" hdr="0" ftr="0" dt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pt-pt" sz="4400" b="0" i="0" u="none" strike="noStrike" kern="1" spc="0" baseline="0">
          <a:solidFill>
            <a:schemeClr val="tx1"/>
          </a:solidFill>
          <a:effectLst/>
          <a:latin typeface="Calibri Light" pitchFamily="2" charset="0"/>
          <a:ea typeface="Calibri Light" pitchFamily="2" charset="0"/>
          <a:cs typeface="Calibri Light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2" charset="0"/>
        <a:buChar char="•"/>
        <a:tabLst/>
        <a:defRPr lang="pt-pt"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pt"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pt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pt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ordwall.net/pt/resource/6458830" TargetMode="External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pinterest.pt/pin/366058275945800157/" TargetMode="External"/><Relationship Id="rId3" Type="http://schemas.openxmlformats.org/officeDocument/2006/relationships/hyperlink" Target="https://www.medicodosrins.com.br/sangue-na-urina-hematuria/" TargetMode="External"/><Relationship Id="rId4" Type="http://schemas.openxmlformats.org/officeDocument/2006/relationships/hyperlink" Target="https://www.bing.com/images/search?view=detailV2&amp;id=63DCCD012328D00CA365A1B530F0287DF3392212&amp;thid=OIP.kwAW1xvGUwqAEjaWRyEBcgHaFj&amp;cdnurl=https://th.bing.com/th/id/R.930016d71bc6530a8012369647210172?rik=EiI5830o8DC1oQ&amp;pid=ImgRaw&amp;r=0&amp;exph=360&amp;expw=480&amp;q=sistema+reprodutor+masculino&amp;form=IRPRST&amp;selectedindex=70&amp;ajaxhist=0&amp;ajaxserp=0&amp;vt=0&amp;sim=11" TargetMode="External"/><Relationship Id="rId5" Type="http://schemas.openxmlformats.org/officeDocument/2006/relationships/hyperlink" Target="https://pl.freepik.com/premium-wektory/naczynia-krwionosne-w-organizmie-czlowieka_2480532.htm" TargetMode="External"/><Relationship Id="rId6" Type="http://schemas.openxmlformats.org/officeDocument/2006/relationships/hyperlink" Target="https://br.depositphotos.com/108143950/stock-photo-3d-renderings-of-female-reproductive.html" TargetMode="External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07/relationships/diagramDrawing" Target="../diagrams/drawing1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slide1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7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ight Triangle 9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Rectangle 11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DzAwAA1gMAAAhHAABVJgAAEAAAACYAAAAIAAAA//////////8="/>
              </a:ext>
            </a:extLst>
          </p:cNvSpPr>
          <p:nvPr/>
        </p:nvSpPr>
        <p:spPr>
          <a:xfrm>
            <a:off x="641985" y="623570"/>
            <a:ext cx="1090485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oBwAANQYAAJNDAAD6DwAAEAAAACYAAAAIAAAAASAAAAAAAAA="/>
              </a:ext>
            </a:extLst>
          </p:cNvSpPr>
          <p:nvPr>
            <p:ph type="ctrTitle"/>
          </p:nvPr>
        </p:nvSpPr>
        <p:spPr>
          <a:xfrm>
            <a:off x="1285240" y="1009015"/>
            <a:ext cx="9699625" cy="158813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algn="l">
              <a:defRPr lang="pt-pt"/>
            </a:pPr>
            <a:r>
              <a:rPr lang="pt-pt" sz="8800"/>
              <a:t>O CORPO HUMANO</a:t>
            </a:r>
            <a:endParaRPr lang="pt-pt" sz="8800"/>
          </a:p>
        </p:txBody>
      </p:sp>
      <p:sp>
        <p:nvSpPr>
          <p:cNvPr id="6" name="SubtítuloDoDiapositivo1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VBwAABRcAAGAYAABnHQAAEAAAACYAAAAIAAAAASAAAAAAAAA="/>
              </a:ext>
            </a:extLst>
          </p:cNvSpPr>
          <p:nvPr>
            <p:ph type="subTitle" idx="1"/>
          </p:nvPr>
        </p:nvSpPr>
        <p:spPr>
          <a:xfrm>
            <a:off x="1151255" y="3742055"/>
            <a:ext cx="2811145" cy="103759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algn="l">
              <a:defRPr lang="pt-pt"/>
            </a:pPr>
            <a:r>
              <a:t>RITA AREZES</a:t>
            </a:r>
          </a:p>
          <a:p>
            <a:pPr algn="l">
              <a:defRPr lang="pt-pt"/>
            </a:pPr>
            <a:r>
              <a:t>MATILDE MONTEIRO</a:t>
            </a:r>
          </a:p>
        </p:txBody>
      </p:sp>
      <p:sp>
        <p:nvSpPr>
          <p:cNvPr id="7" name="Retângulo1"/>
          <p:cNvSpPr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DzOgAAQCMAAFpGAADoJwAAEAAAACYAAAAIAAAA//////////8="/>
              </a:ext>
            </a:extLst>
          </p:cNvSpPr>
          <p:nvPr/>
        </p:nvSpPr>
        <p:spPr>
          <a:xfrm>
            <a:off x="9582785" y="5730240"/>
            <a:ext cx="1853565" cy="7569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None/>
              <a:tabLst/>
              <a:defRPr lang="pt-pt" sz="24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20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9pPr>
          </a:lstStyle>
          <a:p>
            <a:pPr algn="l">
              <a:defRPr lang="pt-pt"/>
            </a:pPr>
            <a:r>
              <a:t>2021 /2022</a:t>
            </a:r>
          </a:p>
        </p:txBody>
      </p:sp>
      <p:sp>
        <p:nvSpPr>
          <p:cNvPr id="8" name="Subtítulo 2"/>
          <p:cNvSpPr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A+EQAA0yEAANosAABzJAAAEAAAACYAAAAIAAAA//////////8="/>
              </a:ext>
            </a:extLst>
          </p:cNvSpPr>
          <p:nvPr/>
        </p:nvSpPr>
        <p:spPr>
          <a:xfrm>
            <a:off x="2802890" y="5498465"/>
            <a:ext cx="4488180" cy="426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None/>
              <a:tabLst/>
              <a:defRPr lang="pt-pt" sz="24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20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None/>
              <a:tabLst/>
              <a:defRPr lang="pt-pt" sz="16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9pPr>
          </a:lstStyle>
          <a:p>
            <a:pPr algn="l">
              <a:defRPr lang="pt-pt"/>
            </a:pPr>
            <a:r>
              <a:t>3º A – EB1/JI DE MOUTIDOS</a:t>
            </a:r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  <p:bldP spid="8" grpId="0" build="p"/>
    </p:bldLst>
    <p:extLst>
      <p:ext uri="smNativeData">
        <pr:smNativeData xmlns:pr="smNativeData" val="+q7FYgUAAAAFAAAAAAAAAAEAAAAKAAAAAAAAAAAAAAAAAAAAAAAAAAoAAAABAAAAAQAAAAoAAAAAAAAAAAAAAAAAAAAAAAAADQAAAP////8BAAAACgAAAAAAAAAAAAAAAAAAAAAAAAAQAAAAAAAAAAEAAAAKAAAAAAAAAAAAAAAAAAAAAAAAABMAAAAAAAAAAQAAAAoAAAAAAAAAAAAAAAAAAAAAAAAA"/>
      </p:ext>
    </p:extLst>
  </p:timing>
</p:sld>
</file>

<file path=ppt/slides/slide10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7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n///8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ight Triangle 9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T///8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Rectangle 11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f///8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DzAwAA1gMAAAhHAABVJgAAEAAAACYAAAAIAAAA//////////8="/>
              </a:ext>
            </a:extLst>
          </p:cNvSpPr>
          <p:nvPr/>
        </p:nvSpPr>
        <p:spPr>
          <a:xfrm>
            <a:off x="641985" y="623570"/>
            <a:ext cx="1090485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5aJg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eBgAAUAcAAAAZAADgIgAAEAAAACYAAAAIAAAAASAAAAAAAAA="/>
              </a:ext>
            </a:extLst>
          </p:cNvSpPr>
          <p:nvPr>
            <p:ph type="title"/>
          </p:nvPr>
        </p:nvSpPr>
        <p:spPr>
          <a:xfrm>
            <a:off x="1075690" y="1188720"/>
            <a:ext cx="2988310" cy="44805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pt-pt" sz="4100"/>
              <a:t>Sistema Circulatório</a:t>
            </a:r>
            <a:endParaRPr lang="pt-pt" sz="4100"/>
          </a:p>
        </p:txBody>
      </p:sp>
      <p:sp>
        <p:nvSpPr>
          <p:cNvPr id="6" name="Straight Connector 13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Pz8/AH9/fwDn5uYDzMzMAMDA/wB/f38AAAAAAAAAAAAAAAAAAAAAAAAAAAAhAAAAGAAAABQAAACiHAAAZgsAAKIcAABPHwAAEAAAACYAAAAIAAAA//////////8="/>
              </a:ext>
            </a:extLst>
          </p:cNvSpPr>
          <p:nvPr/>
        </p:nvSpPr>
        <p:spPr>
          <a:xfrm>
            <a:off x="4654550" y="1852930"/>
            <a:ext cx="0" cy="3236595"/>
          </a:xfrm>
          <a:prstGeom prst="line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8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LHwAAlwcAALdCAAB+HQAAEAAAACYAAAAIAAAAgSAAAAAAAAA="/>
              </a:ext>
            </a:extLst>
          </p:cNvSpPr>
          <p:nvPr>
            <p:ph type="body" idx="1"/>
          </p:nvPr>
        </p:nvSpPr>
        <p:spPr>
          <a:xfrm>
            <a:off x="5127625" y="1233805"/>
            <a:ext cx="5717540" cy="35604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just">
              <a:defRPr lang="pt-pt"/>
            </a:pPr>
            <a:r>
              <a:rPr lang="pt-pt" sz="2000"/>
              <a:t>O Sistema Circulatório é constituído pelo coração e pelos vasos sanguíneos (artérias, veias e capilares). </a:t>
            </a:r>
            <a:endParaRPr lang="pt-pt" sz="2000"/>
          </a:p>
          <a:p>
            <a:pPr marL="0" indent="0" algn="just">
              <a:buNone/>
              <a:defRPr lang="pt-pt"/>
            </a:pPr>
            <a:endParaRPr lang="pt-pt" sz="2000"/>
          </a:p>
          <a:p>
            <a:pPr algn="just">
              <a:defRPr lang="pt-pt"/>
            </a:pPr>
            <a:r>
              <a:rPr lang="pt-pt" sz="2000"/>
              <a:t>A sua função é assegurar a troca de substâncias entre o sangue  e as células.</a:t>
            </a:r>
            <a:endParaRPr lang="pt-pt" sz="2000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032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4AKAA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marL="0" algn="l" defTabSz="914400">
              <a:tabLst/>
              <a:defRPr lang="pt-pt" sz="1800" kern="1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algn="l" defTabSz="914400">
              <a:tabLst/>
              <a:defRPr lang="pt-pt" sz="1800" kern="1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algn="l" defTabSz="914400">
              <a:tabLst/>
              <a:defRPr lang="pt-pt" sz="1800" kern="1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algn="l" defTabSz="914400">
              <a:tabLst/>
              <a:defRPr lang="pt-pt" sz="1800" kern="1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algn="l" defTabSz="914400">
              <a:tabLst/>
              <a:defRPr lang="pt-pt" sz="1800" kern="1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5pPr>
            <a:lvl6pPr marL="2286000" algn="l" defTabSz="914400">
              <a:tabLst/>
              <a:defRPr lang="pt-pt" sz="1800" kern="1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6pPr>
            <a:lvl7pPr marL="2743200" algn="l" defTabSz="914400">
              <a:tabLst/>
              <a:defRPr lang="pt-pt" sz="1800" kern="1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7pPr>
            <a:lvl8pPr marL="3200400" algn="l" defTabSz="914400">
              <a:tabLst/>
              <a:defRPr lang="pt-pt" sz="1800" kern="1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8pPr>
            <a:lvl9pPr marL="3657600" algn="l" defTabSz="914400">
              <a:tabLst/>
              <a:defRPr lang="pt-pt" sz="1800" kern="1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9pPr>
          </a:lstStyle>
          <a:p>
            <a:pPr algn="ctr">
              <a:defRPr lang="pt-pt"/>
            </a:pPr>
            <a:endParaRPr lang="en-us"/>
          </a:p>
        </p:txBody>
      </p:sp>
      <p:sp>
        <p:nvSpPr>
          <p:cNvPr id="3" name="Arc 1034"/>
          <p:cNvSpPr>
            <a:extLst>
              <a:ext uri="smNativeData">
                <pr:smNativeData xmlns:pr="smNativeData" val="SMDATA_13_+q7FYhMAAAAlAAAAjgAAAC0AAAAAkAAAAEgAAACQAAAASAAAAAAAAAABAAAAAAAAAAEAAABQAAAAuFzEd2LWtD8AAAAAAADo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wAAAP/AAADI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X///8MAAAAEAAAAAAAAAAAAAAAAAAAAAAAAAAeAAAAaAAAAAAAAAAAAAAAAAAAAAAAAAAAAAAAECcAABAnAAAAAAAAAAAAAAAAAAAAAAAAAAAAAAAAAAAAAAAAAAAAABQAAAAAAAAAwMD/AAAAAABkAAAAMgAAAAAAAABkAAAAAAAAAH9/fwAKAAAAHwAAAFQAAABEcsQF////AQAAAAAAAAAAAAAAAAAAAAAAAAAAAAAAAAAAAAAAAAAA/8AAAH9/fwDn5uYDzMzMAMDA/wB/f38AAAAAAAAAAAAAAAAAAAAAAAAAAAAhAAAAGAAAABQAAAAZNQAABAMAAHpHAABmFQAAEAAAACYAAAAIAAAA//////////8="/>
              </a:ext>
            </a:extLst>
          </p:cNvSpPr>
          <p:nvPr/>
        </p:nvSpPr>
        <p:spPr>
          <a:xfrm rot="3967198" flipH="1">
            <a:off x="8631555" y="490220"/>
            <a:ext cx="2988310" cy="2987675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flat" cmpd="sng" algn="ctr">
            <a:solidFill>
              <a:srgbClr val="FFC000"/>
            </a:solidFill>
            <a:prstDash val="dash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H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XJAAALQYAAOtFAABUDgAAEAAAACYAAAAIAAAAPSAAAAAAAAA="/>
              </a:ext>
            </a:extLst>
          </p:cNvSpPr>
          <p:nvPr>
            <p:ph type="title"/>
          </p:nvPr>
        </p:nvSpPr>
        <p:spPr>
          <a:xfrm>
            <a:off x="5907405" y="1003935"/>
            <a:ext cx="5458460" cy="13252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en-us"/>
              <a:t>Sistema Excretor </a:t>
            </a:r>
            <a:endParaRPr lang="en-us"/>
          </a:p>
        </p:txBody>
      </p:sp>
      <p:sp>
        <p:nvSpPr>
          <p:cNvPr id="5" name="Freeform: Shape 1036"/>
          <p:cNvSpPr>
            <a:extLst>
              <a:ext uri="smNativeData">
                <pr:smNativeData xmlns:pr="smNativeData" val="SMDATA_13_+q7FYhMAAAAlAAAACwAAAC0AAAAAAAAAAMAhAABxEAAAMCo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AAAAAAwCEAAHEQAAAwKgAAEAAAACYAAAAIAAAA//////////8="/>
              </a:ext>
            </a:extLst>
          </p:cNvSpPr>
          <p:nvPr/>
        </p:nvSpPr>
        <p:spPr>
          <a:xfrm flipH="1">
            <a:off x="0" y="5486400"/>
            <a:ext cx="2672715" cy="1371600"/>
          </a:xfrm>
          <a:custGeom>
            <a:avLst/>
            <a:gdLst/>
            <a:ahLst/>
            <a:cxnLst/>
            <a:rect l="0" t="0" r="2672715" b="1371600"/>
            <a:pathLst>
              <a:path w="2672715" h="1371600">
                <a:moveTo>
                  <a:pt x="1721638" y="0"/>
                </a:moveTo>
                <a:cubicBezTo>
                  <a:pt x="2026750" y="0"/>
                  <a:pt x="2313808" y="77299"/>
                  <a:pt x="2564302" y="213382"/>
                </a:cubicBezTo>
                <a:lnTo>
                  <a:pt x="2672715" y="279248"/>
                </a:lnTo>
                <a:lnTo>
                  <a:pt x="2672715" y="1371600"/>
                </a:lnTo>
                <a:lnTo>
                  <a:pt x="0" y="1371600"/>
                </a:lnTo>
                <a:lnTo>
                  <a:pt x="33266" y="1242216"/>
                </a:lnTo>
                <a:cubicBezTo>
                  <a:pt x="257095" y="522539"/>
                  <a:pt x="928347" y="0"/>
                  <a:pt x="172163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vert="horz" wrap="square" lIns="0" tIns="5486400" rIns="2672715" bIns="685800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pic>
        <p:nvPicPr>
          <p:cNvPr id="6" name="Picture 2" descr="Ver a imagem de origem"/>
          <p:cNvPicPr>
            <a:picLocks noChangeAspect="1"/>
            <a:extLst>
              <a:ext uri="smNativeData">
                <pr:smNativeData xmlns:pr="smNativeData" val="SMDATA_15_+q7FYhMAAAAlAAAAEQAAAC0AAAAAUwQAANMDAAC3IQAAUSU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AsAAAAXAAAAFAAAAAAAAAAAAAAA/38AAP9/AAAAAAAACQAAAAQAAAAc9MsI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UwQAANMDAAC3IQAAUSU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02945" y="621665"/>
            <a:ext cx="4777740" cy="5444490"/>
          </a:xfrm>
          <a:custGeom>
            <a:avLst/>
            <a:gdLst/>
            <a:ahLst/>
            <a:cxnLst/>
            <a:rect l="0" t="0" r="4777740" b="5444490"/>
            <a:pathLst>
              <a:path w="4777740" h="5444490">
                <a:moveTo>
                  <a:pt x="143715" y="0"/>
                </a:moveTo>
                <a:lnTo>
                  <a:pt x="4634025" y="0"/>
                </a:lnTo>
                <a:cubicBezTo>
                  <a:pt x="4713397" y="0"/>
                  <a:pt x="4777740" y="62066"/>
                  <a:pt x="4777740" y="138629"/>
                </a:cubicBezTo>
                <a:lnTo>
                  <a:pt x="4777740" y="5305861"/>
                </a:lnTo>
                <a:cubicBezTo>
                  <a:pt x="4777740" y="5382424"/>
                  <a:pt x="4713397" y="5444490"/>
                  <a:pt x="4634025" y="5444490"/>
                </a:cubicBezTo>
                <a:lnTo>
                  <a:pt x="143715" y="5444490"/>
                </a:lnTo>
                <a:cubicBezTo>
                  <a:pt x="64343" y="5444490"/>
                  <a:pt x="0" y="5382424"/>
                  <a:pt x="0" y="5305861"/>
                </a:cubicBezTo>
                <a:lnTo>
                  <a:pt x="0" y="138629"/>
                </a:lnTo>
                <a:cubicBezTo>
                  <a:pt x="0" y="62066"/>
                  <a:pt x="64343" y="0"/>
                  <a:pt x="143715" y="0"/>
                </a:cubicBezTo>
                <a:close/>
              </a:path>
            </a:pathLst>
          </a:custGeom>
          <a:noFill/>
          <a:ln>
            <a:noFill/>
          </a:ln>
          <a:effectLst/>
        </p:spPr>
      </p:pic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7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8AAAA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ight Triangle 9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b///8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Rectangle 11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D///8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DzAwAA1gMAAAhHAABVJgAAEAAAACYAAAAIAAAA//////////8="/>
              </a:ext>
            </a:extLst>
          </p:cNvSpPr>
          <p:nvPr/>
        </p:nvSpPr>
        <p:spPr>
          <a:xfrm>
            <a:off x="641985" y="623570"/>
            <a:ext cx="1090485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7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oBwAAOAUAAJQ5AAAtDwAAEAAAACYAAAAIAAAAASAAAAAAAAA="/>
              </a:ext>
            </a:extLst>
          </p:cNvSpPr>
          <p:nvPr>
            <p:ph type="title"/>
          </p:nvPr>
        </p:nvSpPr>
        <p:spPr>
          <a:xfrm>
            <a:off x="1285240" y="848360"/>
            <a:ext cx="8074660" cy="161861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pt-pt"/>
            </a:pPr>
            <a:r>
              <a:rPr lang="pt-pt" sz="7200"/>
              <a:t> O Sistema Excretor</a:t>
            </a:r>
            <a:endParaRPr lang="pt-pt" sz="7200"/>
          </a:p>
        </p:txBody>
      </p:sp>
      <p:sp>
        <p:nvSpPr>
          <p:cNvPr id="6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o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oBwAAKBEAAJQ5AABiIgAAEAAAACYAAAAIAAAAASAAAAAAAAA="/>
              </a:ext>
            </a:extLst>
          </p:cNvSpPr>
          <p:nvPr>
            <p:ph type="body" idx="1"/>
          </p:nvPr>
        </p:nvSpPr>
        <p:spPr>
          <a:xfrm>
            <a:off x="1285240" y="2788920"/>
            <a:ext cx="8074660" cy="28003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algn="just">
              <a:defRPr lang="pt-pt"/>
            </a:pPr>
            <a:r>
              <a:rPr lang="pt-pt" sz="2000"/>
              <a:t>O sistema excretor é composto por dois rins, dois ureteres, pela bexiga e pela uretra.</a:t>
            </a:r>
            <a:endParaRPr lang="pt-pt" sz="2000"/>
          </a:p>
          <a:p>
            <a:pPr marL="0" indent="0" algn="just">
              <a:buNone/>
              <a:defRPr lang="pt-pt"/>
            </a:pPr>
            <a:endParaRPr lang="pt-pt" sz="2000"/>
          </a:p>
          <a:p>
            <a:pPr algn="just">
              <a:defRPr lang="pt-pt"/>
            </a:pPr>
            <a:r>
              <a:rPr lang="pt-pt" sz="2000"/>
              <a:t>Os rins são responsáveis por purificar o sangue (funcionando como filtros) e por fabricar a urina.</a:t>
            </a:r>
            <a:endParaRPr lang="pt-pt" sz="2000"/>
          </a:p>
          <a:p>
            <a:pPr marL="0" indent="0" algn="just">
              <a:buNone/>
              <a:defRPr lang="pt-pt"/>
            </a:pPr>
            <a:endParaRPr lang="pt-pt" sz="2000"/>
          </a:p>
          <a:p>
            <a:pPr algn="just">
              <a:defRPr lang="pt-pt"/>
            </a:pPr>
            <a:r>
              <a:rPr lang="pt-pt" sz="2000"/>
              <a:t>A urina passa dos rins para os ureteres e fica armazenada na bexiga até ser eliminada pela uretra. </a:t>
            </a:r>
            <a:endParaRPr lang="pt-pt" sz="2000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6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///8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pic>
        <p:nvPicPr>
          <p:cNvPr id="3" name="Marcador de Posição de Conteúdo 4" descr="Uma imagem com vermelho&#10;&#10;Descrição gerada automaticamente"/>
          <p:cNvPicPr>
            <a:picLocks noChangeAspect="1"/>
            <a:extLst>
              <a:ext uri="smNativeData">
                <pr:smNativeData xmlns:pr="smNativeData" val="SMDATA_15_+q7F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bgAAAAAAAAC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0wMAANYDAACAJQAAVSYAABAAAAAmAAAACAAAAP//////////"/>
              </a:ext>
            </a:extLst>
          </p:cNvPicPr>
          <p:nvPr/>
        </p:nvPicPr>
        <p:blipFill>
          <a:blip r:embed="rId2"/>
          <a:srcRect l="1100" t="0" r="1280" b="0"/>
          <a:stretch>
            <a:fillRect/>
          </a:stretch>
        </p:blipFill>
        <p:spPr>
          <a:xfrm>
            <a:off x="621665" y="623570"/>
            <a:ext cx="5474335" cy="56076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Right Triangle 18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D///8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Rectangle 20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///8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BnJwAA1gMAAAhHAABVJgAAEAAAACYAAAAIAAAA//////////8="/>
              </a:ext>
            </a:extLst>
          </p:cNvSpPr>
          <p:nvPr/>
        </p:nvSpPr>
        <p:spPr>
          <a:xfrm>
            <a:off x="6405245" y="623570"/>
            <a:ext cx="514159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6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TKQAAYA8AABdEAABGHAAAEAAAACYAAAAIAAAAPSAAAAAAAAA="/>
              </a:ext>
            </a:extLst>
          </p:cNvSpPr>
          <p:nvPr>
            <p:ph type="title"/>
          </p:nvPr>
        </p:nvSpPr>
        <p:spPr>
          <a:xfrm>
            <a:off x="6717665" y="2499360"/>
            <a:ext cx="4351020" cy="209677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en-us" sz="3800"/>
              <a:t>Sistema Reprodutor Feminino</a:t>
            </a:r>
            <a:endParaRPr lang="en-us" sz="3800"/>
          </a:p>
        </p:txBody>
      </p:sp>
      <p:sp>
        <p:nvSpPr>
          <p:cNvPr id="7" name="Content Placeholder 13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v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iKgAAJfz//3tCAACN/P//EAAAACYAAAAIAAAAASAAAAAAAAA="/>
              </a:ext>
            </a:extLst>
          </p:cNvSpPr>
          <p:nvPr>
            <p:ph type="body" idx="1"/>
          </p:nvPr>
        </p:nvSpPr>
        <p:spPr>
          <a:xfrm>
            <a:off x="6889750" y="-626745"/>
            <a:ext cx="3917315" cy="6604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ts val="250"/>
              </a:spcBef>
              <a:defRPr lang="pt-pt" sz="700"/>
            </a:pPr>
            <a:endParaRPr lang="en-us" sz="500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42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///8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ight Triangle 44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X///8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Rectangle 46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sAAAA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DzAwAA1gMAAAhHAABVJgAAEAAAACYAAAAIAAAA//////////8="/>
              </a:ext>
            </a:extLst>
          </p:cNvSpPr>
          <p:nvPr/>
        </p:nvSpPr>
        <p:spPr>
          <a:xfrm>
            <a:off x="641985" y="623570"/>
            <a:ext cx="1090485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D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oBwAAdgYAAJQ5AABrEAAAEAAAACYAAAAIAAAAASAAAAAAAAA="/>
              </a:ext>
            </a:extLst>
          </p:cNvSpPr>
          <p:nvPr>
            <p:ph type="title"/>
          </p:nvPr>
        </p:nvSpPr>
        <p:spPr>
          <a:xfrm>
            <a:off x="1285240" y="1050290"/>
            <a:ext cx="8074660" cy="161861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pt-pt"/>
            </a:pPr>
            <a:r>
              <a:rPr lang="pt-pt" sz="5000"/>
              <a:t>Sistema Reprodutor Feminino</a:t>
            </a:r>
            <a:endParaRPr lang="pt-pt" sz="5000"/>
          </a:p>
        </p:txBody>
      </p:sp>
      <p:sp>
        <p:nvSpPr>
          <p:cNvPr id="6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P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oBwAAEw8AAJQ5AAC6IwAAEAAAACYAAAAIAAAAASAAAAAAAAA="/>
              </a:ext>
            </a:extLst>
          </p:cNvSpPr>
          <p:nvPr>
            <p:ph type="body" idx="1"/>
          </p:nvPr>
        </p:nvSpPr>
        <p:spPr>
          <a:xfrm>
            <a:off x="1285240" y="2450465"/>
            <a:ext cx="8074660" cy="335724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algn="just">
              <a:defRPr lang="pt-pt"/>
            </a:pPr>
            <a:r>
              <a:rPr lang="pt-pt" sz="2000"/>
              <a:t>O sistema reprodutor feminino é composto pelo útero, pelos ovários e pela vagina. Os ovários produzem as células sexuais femininas, os óvulos.</a:t>
            </a:r>
            <a:endParaRPr lang="pt-pt" sz="2000"/>
          </a:p>
          <a:p>
            <a:pPr marL="0" indent="0" algn="just">
              <a:buNone/>
              <a:defRPr lang="pt-pt"/>
            </a:pPr>
            <a:endParaRPr lang="pt-pt" sz="2000"/>
          </a:p>
          <a:p>
            <a:pPr algn="just">
              <a:defRPr lang="pt-pt"/>
            </a:pPr>
            <a:r>
              <a:rPr lang="pt-pt" sz="2000"/>
              <a:t>É através do sistema reprodutor que cada ser dá origem a outro, para que as espécies não deixem de existir.</a:t>
            </a:r>
            <a:endParaRPr lang="pt-pt" sz="2000"/>
          </a:p>
          <a:p>
            <a:pPr algn="just">
              <a:defRPr lang="pt-pt"/>
            </a:pPr>
            <a:endParaRPr lang="pt-pt" sz="2000"/>
          </a:p>
          <a:p>
            <a:pPr algn="just">
              <a:defRPr lang="pt-pt"/>
            </a:pPr>
            <a:r>
              <a:rPr lang="pt-pt" sz="2000"/>
              <a:t>Os sistemas reprodutores masculino e feminino têm como função a produção de células sexuais e a criação de condições para que estas se juntem e possam dar origem a um novo ser semelhante.</a:t>
            </a:r>
            <a:endParaRPr lang="pt-pt" sz="2000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H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bAgAAvf7//7BEAABkBwAAEAAAACYAAAAIAAAAAQAAAAAAAAA="/>
              </a:ext>
            </a:extLst>
          </p:cNvSpPr>
          <p:nvPr>
            <p:ph type="title"/>
          </p:nvPr>
        </p:nvSpPr>
        <p:spPr>
          <a:xfrm>
            <a:off x="342265" y="-205105"/>
            <a:ext cx="10823575" cy="1406525"/>
          </a:xfrm>
        </p:spPr>
        <p:txBody>
          <a:bodyPr/>
          <a:lstStyle/>
          <a:p>
            <a:pPr>
              <a:defRPr lang="pt-pt"/>
            </a:pPr>
            <a:r>
              <a:t>Sistema  Reprodutor Masculino </a:t>
            </a:r>
          </a:p>
        </p:txBody>
      </p:sp>
      <p:pic>
        <p:nvPicPr>
          <p:cNvPr id="3" name="Marcador de Posição de Conteúdo 5"/>
          <p:cNvPicPr>
            <a:picLocks noGrp="1" noChangeArrowheads="1" noChangeAspect="1"/>
            <a:extLst>
              <a:ext uri="smNativeData">
                <pr:smNativeData xmlns:pr="smNativeData" val="SMDATA_15_+q7F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3QkAAGQHAAAjQQAAYSgAABAAAAAmAAAACAAAAAGBAAAAAAAA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603375" y="1201420"/>
            <a:ext cx="8985250" cy="5362575"/>
          </a:xfrm>
          <a:prstGeom prst="rect">
            <a:avLst/>
          </a:prstGeom>
        </p:spPr>
      </p:pic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7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ight Triangle 9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Rectangle 11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DzAwAA1gMAAAhHAABVJgAAEAAAACYAAAAIAAAA//////////8="/>
              </a:ext>
            </a:extLst>
          </p:cNvSpPr>
          <p:nvPr/>
        </p:nvSpPr>
        <p:spPr>
          <a:xfrm>
            <a:off x="641985" y="623570"/>
            <a:ext cx="1090485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eBgAAUAcAAAAZAADgIgAAEAAAACYAAAAIAAAAASAAAAAAAAA="/>
              </a:ext>
            </a:extLst>
          </p:cNvSpPr>
          <p:nvPr>
            <p:ph type="title"/>
          </p:nvPr>
        </p:nvSpPr>
        <p:spPr>
          <a:xfrm>
            <a:off x="1075690" y="1188720"/>
            <a:ext cx="2988310" cy="44805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pt-pt" sz="4600"/>
              <a:t>Sistema Reprodutor Masculino </a:t>
            </a:r>
            <a:endParaRPr lang="pt-pt" sz="4600"/>
          </a:p>
        </p:txBody>
      </p:sp>
      <p:sp>
        <p:nvSpPr>
          <p:cNvPr id="6" name="Straight Connector 13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Pz8/AH9/fwDn5uYDzMzMAMDA/wB/f38AAAAAAAAAAAAAAAAAAAAAAAAAAAAhAAAAGAAAABQAAACiHAAAZgsAAKIcAABPHwAAEAAAACYAAAAIAAAA//////////8="/>
              </a:ext>
            </a:extLst>
          </p:cNvSpPr>
          <p:nvPr/>
        </p:nvSpPr>
        <p:spPr>
          <a:xfrm>
            <a:off x="4654550" y="1852930"/>
            <a:ext cx="0" cy="3236595"/>
          </a:xfrm>
          <a:prstGeom prst="line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f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gHwAAWQgAAMZBAAA/HgAAEAAAACYAAAAIAAAAgSAAAAAAAAA="/>
              </a:ext>
            </a:extLst>
          </p:cNvSpPr>
          <p:nvPr>
            <p:ph type="body" idx="1"/>
          </p:nvPr>
        </p:nvSpPr>
        <p:spPr>
          <a:xfrm>
            <a:off x="5059680" y="1356995"/>
            <a:ext cx="5632450" cy="35598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just">
              <a:defRPr lang="pt-pt"/>
            </a:pPr>
            <a:r>
              <a:rPr lang="pt-pt" sz="2000"/>
              <a:t>O sistema reprodutor masculino é composto pela uretra, pelo pénis e pelos testículos.</a:t>
            </a:r>
            <a:endParaRPr lang="pt-pt" sz="2000"/>
          </a:p>
          <a:p>
            <a:pPr marL="0" indent="0" algn="just">
              <a:buNone/>
              <a:defRPr lang="pt-pt"/>
            </a:pPr>
            <a:endParaRPr lang="pt-pt" sz="2000"/>
          </a:p>
          <a:p>
            <a:pPr algn="just">
              <a:defRPr lang="pt-pt"/>
            </a:pPr>
            <a:r>
              <a:rPr lang="pt-pt" sz="2000"/>
              <a:t>Os testículos produzem as células sexuais masculinas, os espermatozoides.</a:t>
            </a:r>
            <a:endParaRPr lang="pt-pt" sz="2000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7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8AowA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ight Triangle 9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Rectangle 11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DzAwAA1gMAAAhHAABVJgAAEAAAACYAAAAIAAAA//////////8="/>
              </a:ext>
            </a:extLst>
          </p:cNvSpPr>
          <p:nvPr/>
        </p:nvSpPr>
        <p:spPr>
          <a:xfrm>
            <a:off x="641985" y="623570"/>
            <a:ext cx="1090485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eBgAAUAcAAAAZAADgIgAAEAAAACYAAAAIAAAAASAAAAAAAAA="/>
              </a:ext>
            </a:extLst>
          </p:cNvSpPr>
          <p:nvPr>
            <p:ph type="title"/>
          </p:nvPr>
        </p:nvSpPr>
        <p:spPr>
          <a:xfrm>
            <a:off x="1075690" y="1188720"/>
            <a:ext cx="2988310" cy="44805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pt-pt" sz="5600"/>
              <a:t>Clica, joga e aprende!</a:t>
            </a:r>
            <a:endParaRPr lang="pt-pt" sz="5600"/>
          </a:p>
        </p:txBody>
      </p:sp>
      <p:sp>
        <p:nvSpPr>
          <p:cNvPr id="6" name="Straight Connector 13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Pz8/AH9/fwDn5uYDzMzMAMDA/wB/f38AAAAAAAAAAAAAAAAAAAAAAAAAAAAhAAAAGAAAABQAAACiHAAAZgsAAKIcAABPHwAAEAAAACYAAAAIAAAA//////////8="/>
              </a:ext>
            </a:extLst>
          </p:cNvSpPr>
          <p:nvPr/>
        </p:nvSpPr>
        <p:spPr>
          <a:xfrm>
            <a:off x="4654550" y="1852930"/>
            <a:ext cx="0" cy="3236595"/>
          </a:xfrm>
          <a:prstGeom prst="line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CPAAI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hHQAACQcAABNFAABEIwAAAAAAACYAAAAIAAAAgSAAAAAAAAA="/>
              </a:ext>
            </a:extLst>
          </p:cNvSpPr>
          <p:nvPr>
            <p:ph type="body" idx="1"/>
          </p:nvPr>
        </p:nvSpPr>
        <p:spPr>
          <a:xfrm>
            <a:off x="4857115" y="1143635"/>
            <a:ext cx="6371590" cy="45891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r>
              <a:rPr lang="pt-pt">
                <a:hlinkClick r:id="rId2"/>
              </a:rPr>
              <a:t>https://wordwall.net/pt/resource/27484366</a:t>
            </a: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r>
              <a:rPr lang="pt-pt">
                <a:hlinkClick r:id="rId2"/>
              </a:rPr>
              <a:t>https://wordwall.net/pt/resource/10481449</a:t>
            </a: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r>
              <a:rPr lang="pt-pt">
                <a:hlinkClick r:id="rId2"/>
              </a:rPr>
              <a:t>https://wordwall.net/pt/resource/9872672</a:t>
            </a: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r>
              <a:rPr lang="pt-pt">
                <a:hlinkClick r:id="rId2"/>
              </a:rPr>
              <a:t>https://wordwall.net/pt/resource/24554755</a:t>
            </a: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r>
              <a:rPr lang="pt-pt">
                <a:hlinkClick r:id="rId2"/>
              </a:rPr>
              <a:t>https://wordwall.net/pt/resource/8493740</a:t>
            </a: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r>
              <a:rPr lang="pt-pt">
                <a:hlinkClick r:id="rId2"/>
              </a:rPr>
              <a:t>https://wordwall.net/pt/resource/31875569</a:t>
            </a: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r>
              <a:rPr lang="pt-pt">
                <a:hlinkClick r:id="rId2"/>
              </a:rPr>
              <a:t>https://wordwall.net/pt/resource/9875500</a:t>
            </a: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r>
              <a:rPr lang="pt-pt">
                <a:hlinkClick r:id="rId2"/>
              </a:rPr>
              <a:t>https://wordwall.net/pt/resource/27718150</a:t>
            </a: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210" u="sng">
                <a:solidFill>
                  <a:schemeClr val="hlink"/>
                </a:solidFill>
                <a:hlinkClick r:id="rId2"/>
              </a:defRPr>
            </a:pPr>
            <a:endParaRPr lang="pt-pt">
              <a:hlinkClick r:id="rId2"/>
            </a:endParaRPr>
          </a:p>
          <a:p>
            <a:pPr>
              <a:lnSpc>
                <a:spcPct val="80000"/>
              </a:lnSpc>
              <a:spcBef>
                <a:spcPts val="920"/>
              </a:spcBef>
              <a:defRPr lang="pt-pt" sz="2575"/>
            </a:pPr>
            <a:endParaRPr lang="pt-pt" sz="2210"/>
          </a:p>
          <a:p>
            <a:pPr>
              <a:lnSpc>
                <a:spcPct val="80000"/>
              </a:lnSpc>
              <a:spcBef>
                <a:spcPts val="920"/>
              </a:spcBef>
              <a:defRPr lang="pt-pt" sz="2210"/>
            </a:pPr>
          </a:p>
          <a:p>
            <a:pPr marL="0" indent="0">
              <a:lnSpc>
                <a:spcPct val="80000"/>
              </a:lnSpc>
              <a:spcBef>
                <a:spcPts val="920"/>
              </a:spcBef>
              <a:buNone/>
              <a:defRPr lang="pt-pt" sz="2575"/>
            </a:pPr>
            <a:endParaRPr lang="pt-pt" sz="2210"/>
          </a:p>
          <a:p>
            <a:pPr>
              <a:lnSpc>
                <a:spcPct val="80000"/>
              </a:lnSpc>
              <a:spcBef>
                <a:spcPts val="920"/>
              </a:spcBef>
              <a:defRPr lang="pt-pt" sz="2210"/>
            </a:pPr>
          </a:p>
          <a:p>
            <a:pPr>
              <a:lnSpc>
                <a:spcPct val="80000"/>
              </a:lnSpc>
              <a:spcBef>
                <a:spcPts val="920"/>
              </a:spcBef>
              <a:defRPr lang="pt-pt" sz="2575"/>
            </a:pPr>
            <a:endParaRPr lang="pt-pt" sz="2210"/>
          </a:p>
          <a:p>
            <a:pPr>
              <a:lnSpc>
                <a:spcPct val="80000"/>
              </a:lnSpc>
              <a:spcBef>
                <a:spcPts val="920"/>
              </a:spcBef>
              <a:defRPr lang="pt-pt" sz="2575"/>
            </a:pPr>
            <a:endParaRPr lang="pt-pt" sz="2210"/>
          </a:p>
          <a:p>
            <a:pPr marL="0" indent="0">
              <a:lnSpc>
                <a:spcPct val="80000"/>
              </a:lnSpc>
              <a:spcBef>
                <a:spcPts val="920"/>
              </a:spcBef>
              <a:buNone/>
              <a:defRPr lang="pt-pt" sz="2575"/>
            </a:pPr>
            <a:r>
              <a:rPr lang="pt-pt" sz="2210"/>
              <a:t>            </a:t>
            </a:r>
            <a:endParaRPr lang="pt-pt" sz="2210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pt"/>
            </a:pPr>
            <a:r>
              <a:t>Conclusão</a:t>
            </a:r>
          </a:p>
        </p:txBody>
      </p:sp>
      <p:sp>
        <p:nvSpPr>
          <p:cNvPr id="3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oBQAAOwsAANhFAAAAJgAAEAAAACYAAAAIAAAAACAAAAAAAAA="/>
              </a:ext>
            </a:extLst>
          </p:cNvSpPr>
          <p:nvPr>
            <p:ph type="body" idx="1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 algn="just">
              <a:buNone/>
              <a:defRPr lang="pt-pt"/>
            </a:pPr>
            <a:r>
              <a:t>Com este trabalho conseguimos aprender como é constituído cada sistema, ou seja, os órgãos que compõe cada sistema;</a:t>
            </a:r>
          </a:p>
          <a:p>
            <a:pPr marL="0" indent="0" algn="just">
              <a:buNone/>
              <a:defRPr lang="pt-pt"/>
            </a:pPr>
            <a:r>
              <a:t>Este trabalho permite-nos entender o funcionamento de cada sistema e a sua respetiva função;</a:t>
            </a:r>
          </a:p>
          <a:p>
            <a:pPr marL="0" indent="0" algn="just">
              <a:buNone/>
              <a:defRPr lang="pt-pt"/>
            </a:pPr>
            <a:r>
              <a:t>Conhecer melhor o nosso corpo permite-nos cuidar melhor dele;</a:t>
            </a:r>
          </a:p>
          <a:p>
            <a:pPr marL="0" indent="0" algn="just">
              <a:buNone/>
              <a:defRPr lang="pt-pt"/>
            </a:pPr>
            <a:r>
              <a:t>Espero que ao visualizar este trabalho tenham aprendido mais sobre o corpo humano e os seus sistemas. </a:t>
            </a:r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pt"/>
            </a:pPr>
            <a:r>
              <a:t>Bibliografia</a:t>
            </a:r>
          </a:p>
        </p:txBody>
      </p:sp>
      <p:sp>
        <p:nvSpPr>
          <p:cNvPr id="3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oBQAAOwsAANhFAAAAJgAAEAAAACYAAAAIAAAAAAAAAAAAAAA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defRPr lang="pt-pt"/>
            </a:pPr>
            <a:r>
              <a:t>Manual de Estudo do Meio “A Grande Aventura”</a:t>
            </a:r>
          </a:p>
          <a:p>
            <a:pPr>
              <a:defRPr lang="pt-pt"/>
            </a:pPr>
            <a:r>
              <a:rPr lang="fi-fi">
                <a:hlinkClick r:id="rId2"/>
              </a:rPr>
              <a:t>Pin en anatomia humana (pinterest.pt)</a:t>
            </a:r>
            <a:endParaRPr lang="fi-fi"/>
          </a:p>
          <a:p>
            <a:pPr>
              <a:defRPr lang="pt-pt"/>
            </a:pPr>
            <a:r>
              <a:rPr lang="pt-pt">
                <a:hlinkClick r:id="rId3"/>
              </a:rPr>
              <a:t>SANGUE NA  URINA  –  HEMATÚRIA | Médica dos Rins – Dra. Gizele (medicodosrins.com.br)</a:t>
            </a:r>
            <a:endParaRPr lang="fi-fi"/>
          </a:p>
          <a:p>
            <a:pPr>
              <a:defRPr lang="pt-pt"/>
            </a:pPr>
            <a:r>
              <a:t> </a:t>
            </a:r>
            <a:r>
              <a:rPr lang="pt-pt">
                <a:hlinkClick r:id="rId4"/>
              </a:rPr>
              <a:t>sistema reprodutor masculino – Bing</a:t>
            </a:r>
            <a:endParaRPr lang="pt-pt">
              <a:hlinkClick r:id="rId4"/>
            </a:endParaRPr>
          </a:p>
          <a:p>
            <a:pPr>
              <a:defRPr lang="pt-pt"/>
            </a:pPr>
            <a:r>
              <a:rPr lang="pl-pl">
                <a:hlinkClick r:id="rId5"/>
              </a:rPr>
              <a:t>Naczynia Krwionośne W Organizmie Człowieka | Premium Wektor (freepik.com)</a:t>
            </a:r>
            <a:endParaRPr lang="pl-pl">
              <a:hlinkClick r:id="rId5"/>
            </a:endParaRPr>
          </a:p>
          <a:p>
            <a:pPr>
              <a:defRPr lang="pt-pt"/>
            </a:pPr>
            <a:r>
              <a:rPr lang="pt-pt">
                <a:hlinkClick r:id="rId6"/>
              </a:rPr>
              <a:t>Renderizações 3d do sistema reprodutivo feminino fotos, imagens de © 3drenderings #108143950 (depositphotos.com)</a:t>
            </a:r>
            <a:endParaRPr lang="pt-pt">
              <a:hlinkClick r:id="rId6"/>
            </a:endParaRPr>
          </a:p>
          <a:p>
            <a:pPr>
              <a:defRPr lang="pt-pt"/>
            </a:pPr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ectangle 10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AAAAAQlZt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CVm0A////AQAAAAAAAAAAAAAAAAAAAAAAAAAAAAAAAAAAAAAAAAAAMlWRAH9/fwDn5uYDzMzMAMDA/wB/f38AAAAAAAAAAAAAAAAAAAAAAAAAAAAhAAAAGAAAABQAAAAAAAAAAAAAAGMMAAAwKgAAEAAAACYAAAAIAAAA//////////8="/>
              </a:ext>
            </a:extLst>
          </p:cNvSpPr>
          <p:nvPr/>
        </p:nvSpPr>
        <p:spPr>
          <a:xfrm>
            <a:off x="0" y="0"/>
            <a:ext cx="2013585" cy="6858000"/>
          </a:xfrm>
          <a:prstGeom prst="rect">
            <a:avLst/>
          </a:prstGeom>
          <a:solidFill>
            <a:srgbClr val="42566D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Título 1"/>
          <p:cNvSpPr>
            <a:spLocks noGrp="1" noChangeArrowheads="1"/>
            <a:extLst>
              <a:ext uri="smNativeData">
                <pr:smNativeData xmlns:pr="smNativeData" val="SMDATA_13_+q7FYhMAAAAlAAAAZgAAAA0AAAAAkAAAAEgAAACQAAAASAAAAAAAAAABAAAAAAAAAAEAAABQAAAAAAAAAAAA8D8AAAAAAADwPwAAAAAAAOA/AAAAAAAA4D8AAAAAAADgPwAAAAAAAOA/AAAAAAAA4D8AAAAAAADgPwAAAAAAAOA/AAAAAAAA4D8CAAAAjAAAAAEAAAAAAAAAJiYmAP///wgAAAAAAAAAAAAAAAAAAAAAAAAAAAAAAAAAAAAAeAAAAAEAAABAAAAAAAAAAAAAAABaAAAAAAAAAAAAAAAAAAAAAAAAAAAAAAAAAAAAAAAAAAAAAAAAAAAAAAAAAAAAAAAAAAAAAAAAAAAAAAAAAAAAAAAAAAAAAAAAAAAAFAAAADwAAAABAAAAAAAAACYmJgATAQAAAgAAADIAAAAU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mJiYA////AQAAAAAAAAAAAAAAAAAAAAAAAAAAAAAAAAAAAAAAAAAAJiYmAH9/fwDn5uYDzMzMAMDA/wB/f38AAAAAAAAAAAAAAAAAAAAAAAAAAAAhAAAAGAAAABQAAADwAwAAwwwAAN4UAABtHQAAEAAAACYAAAAIAAAAPSEAAP8fIAA="/>
              </a:ext>
            </a:extLst>
          </p:cNvSpPr>
          <p:nvPr>
            <p:ph type="title"/>
          </p:nvPr>
        </p:nvSpPr>
        <p:spPr>
          <a:xfrm>
            <a:off x="640080" y="2074545"/>
            <a:ext cx="2752090" cy="2708910"/>
          </a:xfrm>
          <a:prstGeom prst="ellipse">
            <a:avLst/>
          </a:prstGeom>
          <a:solidFill>
            <a:srgbClr val="262626"/>
          </a:solidFill>
          <a:ln w="174625" cap="flat" cmpd="thinThick" algn="ctr">
            <a:solidFill>
              <a:srgbClr val="262626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en-us" sz="2600">
                <a:solidFill>
                  <a:srgbClr val="FFFFFF"/>
                </a:solidFill>
              </a:rPr>
              <a:t>PITCH</a:t>
            </a:r>
            <a:endParaRPr lang="en-us" sz="2600">
              <a:solidFill>
                <a:srgbClr val="FFFFFF"/>
              </a:solidFill>
            </a:endParaRPr>
          </a:p>
        </p:txBody>
      </p:sp>
      <p:pic>
        <p:nvPicPr>
          <p:cNvPr id="5" name="Pitch_Matilde Monteiro_Rita Arezes_3A_Moutidos_21_22">
            <a:hlinkClick r:id="" action="ppaction://media"/>
          </p:cNvPr>
          <p:cNvPicPr>
            <a:picLocks noGrp="1" noChangeArrowheads="1" noChangeAspect="1"/>
            <a:extLst>
              <a:ext uri="smNativeData">
                <pr:smNativeData xmlns:pr="smNativeData" val="SMDATA_15_+q7F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uf6Ur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2BgAAKYIAAAQRQAAhSEAABAAAAAmAAAACAAAAAGBAAAAAAAA"/>
              </a:ext>
            </a:extLst>
          </p:cNvPicPr>
          <p:nvPr>
            <p:ph type="pic"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1405890"/>
            <a:ext cx="7188200" cy="4043045"/>
          </a:xfrm>
          <a:prstGeom prst="rect">
            <a:avLst/>
          </a:prstGeom>
        </p:spPr>
      </p:pic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" grpId="0" animBg="1" advAuto="0"/>
      <p:bldP spid="5" grpId="1" animBg="1" advAuto="0"/>
    </p:bldLst>
    <p:extLst>
      <p:ext uri="smNativeData">
        <pr:smNativeData xmlns:pr="smNativeData" val="+q7FYgIAAAAFAAAA/f///wYAAAABAAAAAAAAAAAAAAAAAAAAAAAAAAoAAAD9////BgAAAAIAAAAAAAAAAAAAAAAAAAAAAAAA"/>
      </p:ext>
    </p:extLst>
  </p:timing>
</p:sld>
</file>

<file path=ppt/slides/slide3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8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ight Triangle 20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Rectangle 22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DzAwAA1gMAAAhHAABVJgAAEAAAACYAAAAIAAAA//////////8="/>
              </a:ext>
            </a:extLst>
          </p:cNvSpPr>
          <p:nvPr/>
        </p:nvSpPr>
        <p:spPr>
          <a:xfrm>
            <a:off x="641985" y="623570"/>
            <a:ext cx="1090485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eBgAAUAcAAAAZAADgIgAAEAAAACYAAAAIAAAAASAAAAAAAAA="/>
              </a:ext>
            </a:extLst>
          </p:cNvSpPr>
          <p:nvPr>
            <p:ph type="title"/>
          </p:nvPr>
        </p:nvSpPr>
        <p:spPr>
          <a:xfrm>
            <a:off x="1075690" y="1188720"/>
            <a:ext cx="2988310" cy="44805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pt-pt"/>
            </a:pPr>
            <a:r>
              <a:rPr lang="pt-pt" sz="6600"/>
              <a:t>Índice</a:t>
            </a:r>
            <a:endParaRPr lang="pt-pt" sz="6600"/>
          </a:p>
        </p:txBody>
      </p:sp>
      <p:sp>
        <p:nvSpPr>
          <p:cNvPr id="6" name="Straight Connector 24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znSQkMAAAAEAAAAAAAAAAAAAAAAAAAAAAAAAAeAAAAaAAAAAAAAAAAAAAAAAAAAAAAAAAAAAAAECcAABAnAAAAAAAAAAAAAAAAAAAAAAAAAAAAAAAAAAAAAAAAAAAAABQAAAAAAAAAwMD/AAAAAABkAAAAMgAAAAAAAABkAAAAAAAAAH9/fwAKAAAAHwAAAFQAAAD///8A////AQAAAAAAAAAAAAAAAAAAAAAAAAAAAAAAAAAAAAAAAAAAPz8/AH9/fwDn5uYDzMzMAMDA/wB/f38AAAAAAAAAAAAAAAAAAAAAAAAAAAAhAAAAGAAAABQAAACiHAAAZgsAAKIcAABPHwAAEAAAACYAAAAIAAAA//////////8="/>
              </a:ext>
            </a:extLst>
          </p:cNvSpPr>
          <p:nvPr/>
        </p:nvSpPr>
        <p:spPr>
          <a:xfrm>
            <a:off x="4654550" y="1852930"/>
            <a:ext cx="0" cy="3236595"/>
          </a:xfrm>
          <a:prstGeom prst="line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nHwAAZwoAANU8AABOIAAAEAAAACYAAAAIAAAAgSAAAAAAAAA="/>
              </a:ext>
            </a:extLst>
          </p:cNvSpPr>
          <p:nvPr>
            <p:ph type="body" idx="1"/>
          </p:nvPr>
        </p:nvSpPr>
        <p:spPr>
          <a:xfrm>
            <a:off x="5186045" y="1691005"/>
            <a:ext cx="4702810" cy="35604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marL="0" indent="0">
              <a:buNone/>
              <a:defRPr lang="pt-pt"/>
            </a:pPr>
            <a:r>
              <a:rPr lang="pt-pt" sz="2400"/>
              <a:t>Sistema Digestivo;</a:t>
            </a:r>
            <a:endParaRPr lang="pt-pt" sz="2400"/>
          </a:p>
          <a:p>
            <a:pPr marL="0" indent="0">
              <a:buNone/>
              <a:defRPr lang="pt-pt"/>
            </a:pPr>
            <a:r>
              <a:rPr lang="pt-pt" sz="2400"/>
              <a:t>Sistema Respiratório;</a:t>
            </a:r>
            <a:endParaRPr lang="pt-pt" sz="2400"/>
          </a:p>
          <a:p>
            <a:pPr marL="0" indent="0">
              <a:buNone/>
              <a:defRPr lang="pt-pt"/>
            </a:pPr>
            <a:r>
              <a:rPr lang="pt-pt" sz="2400"/>
              <a:t>Sistema Circulatório;</a:t>
            </a:r>
            <a:endParaRPr lang="pt-pt" sz="2400"/>
          </a:p>
          <a:p>
            <a:pPr marL="0" indent="0">
              <a:buNone/>
              <a:defRPr lang="pt-pt"/>
            </a:pPr>
            <a:r>
              <a:rPr lang="pt-pt" sz="2400"/>
              <a:t>Sistema Excretor;</a:t>
            </a:r>
            <a:endParaRPr lang="pt-pt" sz="2400"/>
          </a:p>
          <a:p>
            <a:pPr marL="0" indent="0">
              <a:buNone/>
              <a:defRPr lang="pt-pt"/>
            </a:pPr>
            <a:r>
              <a:rPr lang="pt-pt" sz="2400"/>
              <a:t>Sistema Reprodutor Feminino;</a:t>
            </a:r>
            <a:endParaRPr lang="pt-pt" sz="2400"/>
          </a:p>
          <a:p>
            <a:pPr marL="0" indent="0">
              <a:buNone/>
              <a:defRPr lang="pt-pt"/>
            </a:pPr>
            <a:r>
              <a:rPr lang="pt-pt" sz="2400"/>
              <a:t>Sistema Reprodutor Masculino.</a:t>
            </a:r>
            <a:endParaRPr lang="pt-pt" sz="2400"/>
          </a:p>
          <a:p>
            <a:pPr marL="0" indent="0">
              <a:buNone/>
              <a:defRPr lang="pt-pt"/>
            </a:pPr>
            <a:endParaRPr lang="pt-pt" sz="2400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ção de Conteúdo 3"/>
          <p:cNvPicPr>
            <a:picLocks noGrp="1" noChangeArrowheads="1" noChangeAspect="1"/>
            <a:extLst>
              <a:ext uri="smNativeData">
                <pr:smNativeData xmlns:pr="smNativeData" val="SMDATA_15_+q7F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GoBAAAAAAAAfgIAAAAAAABkAAAAZAAAAAAAAAAjAAAABAAAAGQAAAAXAAAAFAAAAAAAAAAAAAAA/38AAP9/AAAAAAAACQAAAAQAAACXi76+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AAAAAD8AAAAASwAAbyoAABAAAAAmAAAACAAAAAGBAAAAAAAA"/>
              </a:ext>
            </a:extLst>
          </p:cNvPicPr>
          <p:nvPr>
            <p:ph type="pic" idx="1"/>
          </p:nvPr>
        </p:nvPicPr>
        <p:blipFill>
          <a:blip r:embed="rId2"/>
          <a:srcRect l="0" t="3620" r="0" b="6380"/>
          <a:stretch>
            <a:fillRect/>
          </a:stretch>
        </p:blipFill>
        <p:spPr>
          <a:xfrm>
            <a:off x="0" y="40005"/>
            <a:ext cx="12192000" cy="6858000"/>
          </a:xfrm>
          <a:prstGeom prst="rect">
            <a:avLst/>
          </a:prstGeom>
        </p:spPr>
      </p:pic>
      <p:sp>
        <p:nvSpPr>
          <p:cNvPr id="3" name="Rectangle 8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AAAAA////CP///wgI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QAAAAMAAAAEAAAAAAAAAAAAAAAAAAAAAAAAAAeAAAAaAAAAAAAAAAAAAAAAAAAAAAAAAAAAAAAECcAABAnAAAAAAAAAAAAAAAAAAAAAAAAAAAAAAAAAAAAAAAAAAAAABQAAAAAAAAAwMD/AAAAAABkAAAAMgAAAAAAAABkAAAAAAAAAH9/fwAKAAAAHwAAAFQAAAD///8B////AQAAAAAAAAAAAAAAAAAAAAAAAAAAAAAAAAAAAAAAAAAAMlWRAH9/fwDn5uYDzMzMAMDA/wB/f38AAAAAAAAAAAAAAAAAAAAAAAAAAAAhAAAAGAAAABQAAAAAAAAAuiAAAABLAABCJQAAEAAAACYAAAAIAAAA//////////8="/>
              </a:ext>
            </a:extLst>
          </p:cNvSpPr>
          <p:nvPr/>
        </p:nvSpPr>
        <p:spPr>
          <a:xfrm>
            <a:off x="0" y="5320030"/>
            <a:ext cx="12192000" cy="7366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b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5AwAAtiAAADBIAABLJQAAEAAAACYAAAAIAAAAPSAAAAAAAAA="/>
              </a:ext>
            </a:extLst>
          </p:cNvSpPr>
          <p:nvPr>
            <p:ph type="title"/>
          </p:nvPr>
        </p:nvSpPr>
        <p:spPr>
          <a:xfrm>
            <a:off x="523875" y="5317490"/>
            <a:ext cx="11210925" cy="74485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en-us" sz="3600">
                <a:solidFill>
                  <a:srgbClr val="262626"/>
                </a:solidFill>
              </a:rPr>
              <a:t>Sistema Digestivo</a:t>
            </a:r>
            <a:endParaRPr lang="en-us" sz="3600">
              <a:solidFill>
                <a:srgbClr val="262626"/>
              </a:solidFill>
            </a:endParaRPr>
          </a:p>
        </p:txBody>
      </p:sp>
      <p:sp>
        <p:nvSpPr>
          <p:cNvPr id="5" name="Straight Connector 10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///whB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Q0dwsMAAAAEAAAAAAAAAAAAAAAAAAAAAAAAAAeAAAAaAAAAAAAAAAAAAAAAAAAAAAAAAAAAAAAECcAABAnAAAAAAAAAAAAAAAAAAAAAAAAAAAAAAAAAAAKAAAAAAAAABQAAAAAAAAAwMD/AAAAAABkAAAAMgAAAAAAAABkAAAAAAAAAH9/fwAKAAAAHwAAAFQAAAD///8A////AQAAAAAAAAAAAAAAAAAAAAAAAAAAAAAAAAAAAAAAAAAA////AX9/fwDn5uYDzMzMAMDA/wB/f38AAAAAAAAAAAAAAAAAAAAAAAAAAAAhAAAAGAAAABQAAAAAAAAAPyAAAABLAAA/IAAAEAAAACYAAAAIAAAA//////////8="/>
              </a:ext>
            </a:extLst>
          </p:cNvSpPr>
          <p:nvPr/>
        </p:nvSpPr>
        <p:spPr>
          <a:xfrm>
            <a:off x="0" y="5241925"/>
            <a:ext cx="12192000" cy="0"/>
          </a:xfrm>
          <a:prstGeom prst="line">
            <a:avLst/>
          </a:prstGeom>
          <a:noFill/>
          <a:ln w="41275" cap="flat" cmpd="sng" algn="ctr">
            <a:solidFill>
              <a:schemeClr val="bg1">
                <a:alpha val="90000"/>
              </a:schemeClr>
            </a:solidFill>
            <a:prstDash val="solid"/>
            <a:headEnd type="none"/>
            <a:tailEnd type="none"/>
          </a:ln>
          <a:effectLst/>
        </p:spPr>
      </p:sp>
      <p:sp>
        <p:nvSpPr>
          <p:cNvPr id="6" name="Straight Connector 12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///whB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MAAAAEAAAAAAAAAAAAAAAAAAAAAAAAAAeAAAAaAAAAAAAAAAAAAAAAAAAAAAAAAAAAAAAECcAABAnAAAAAAAAAAAAAAAAAAAAAAAAAAAAAAAAAAAKAAAAAAAAABQAAAAAAAAAwMD/AAAAAABkAAAAMgAAAAAAAABkAAAAAAAAAH9/fwAKAAAAHwAAAFQAAAD///8A////AQAAAAAAAAAAAAAAAAAAAAAAAAAAAAAAAAAAAAAAAAAA////AX9/fwDn5uYDzMzMAMDA/wB/f38AAAAAAAAAAAAAAAAAAAAAAAAAAAAhAAAAGAAAABQAAAAAAAAAvSUAAABLAAC9JQAAEAAAACYAAAAIAAAA//////////8="/>
              </a:ext>
            </a:extLst>
          </p:cNvSpPr>
          <p:nvPr/>
        </p:nvSpPr>
        <p:spPr>
          <a:xfrm>
            <a:off x="0" y="6134735"/>
            <a:ext cx="12192000" cy="0"/>
          </a:xfrm>
          <a:prstGeom prst="line">
            <a:avLst/>
          </a:prstGeom>
          <a:noFill/>
          <a:ln w="41275" cap="flat" cmpd="sng" algn="ctr">
            <a:solidFill>
              <a:schemeClr val="bg1">
                <a:alpha val="90000"/>
              </a:schemeClr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23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b///8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PtKAAAwKgAAEAAAACYAAAAIAAAA//////////8="/>
              </a:ext>
            </a:extLst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b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oBQAAbQMAAOoZAACuJQAAEAAAACYAAAAIAAAAASAAAAAAAAA="/>
              </a:ext>
            </a:extLst>
          </p:cNvSpPr>
          <p:nvPr>
            <p:ph type="title"/>
          </p:nvPr>
        </p:nvSpPr>
        <p:spPr>
          <a:xfrm>
            <a:off x="838200" y="556895"/>
            <a:ext cx="3374390" cy="556831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pt-pt"/>
            </a:pPr>
            <a:r>
              <a:rPr lang="pt-pt" sz="5200"/>
              <a:t>O Sistema Digestivo</a:t>
            </a:r>
            <a:endParaRPr lang="pt-pt" sz="5200"/>
          </a:p>
        </p:txBody>
      </p:sp>
      <p:graphicFrame>
        <p:nvGraphicFramePr>
          <p:cNvPr id="4" name="Marcador de Posição de Conteúdo 2"/>
          <p:cNvGraphicFramePr>
            <a:graphicFrameLocks noGrp="1" noChangeArrowheads="1"/>
          </p:cNvGraphicFramePr>
          <p:nvPr>
            <p:ph type="body" idx="1"/>
          </p:nvPr>
        </p:nvGraphicFramePr>
        <p:xfrm>
          <a:off x="5093335" y="620395"/>
          <a:ext cx="6263640" cy="5504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37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n///8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ight Triangle 39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P///8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Rectangle 41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0AAAA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DzAwAA1gMAAAhHAABVJgAAEAAAACYAAAAIAAAA//////////8="/>
              </a:ext>
            </a:extLst>
          </p:cNvSpPr>
          <p:nvPr/>
        </p:nvSpPr>
        <p:spPr>
          <a:xfrm>
            <a:off x="641985" y="623570"/>
            <a:ext cx="1090485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D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eBgAAUAcAAAAZAADgIgAAEAAAACYAAAAIAAAAASAAAAAAAAA="/>
              </a:ext>
            </a:extLst>
          </p:cNvSpPr>
          <p:nvPr>
            <p:ph type="title"/>
          </p:nvPr>
        </p:nvSpPr>
        <p:spPr>
          <a:xfrm>
            <a:off x="1075690" y="1188720"/>
            <a:ext cx="2988310" cy="44805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pt-pt"/>
            </a:pPr>
            <a:r>
              <a:rPr lang="pt-pt" sz="5600"/>
              <a:t>Sistema Digestivo</a:t>
            </a:r>
            <a:endParaRPr lang="pt-pt" sz="5600"/>
          </a:p>
        </p:txBody>
      </p:sp>
      <p:sp>
        <p:nvSpPr>
          <p:cNvPr id="6" name="Straight Connector 43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MAAAAEAAAAAAAAAAAAAAAAAAAAAAAAAAeAAAAaAAAAAAAAAAAAAAAAAAAAAAAAAAAAAAAECcAABAnAAAAAAAAAAAAAAAAAAAAAAAAAAAAAAAAAAAAAAAAAAAAABQAAAAAAAAAwMD/AAAAAABkAAAAMgAAAAAAAABkAAAAAAAAAH9/fwAKAAAAHwAAAFQAAAD///8A////AQAAAAAAAAAAAAAAAAAAAAAAAAAAAAAAAAAAAAAAAAAAPz8/AH9/fwDn5uYDzMzMAMDA/wB/f38AAAAAAAAAAAAAAAAAAAAAAAAAAAAhAAAAGAAAABQAAACiHAAAZgsAAKIcAABPHwAAEAAAACYAAAAIAAAA//////////8="/>
              </a:ext>
            </a:extLst>
          </p:cNvSpPr>
          <p:nvPr/>
        </p:nvSpPr>
        <p:spPr>
          <a:xfrm>
            <a:off x="4654550" y="1852930"/>
            <a:ext cx="0" cy="3236595"/>
          </a:xfrm>
          <a:prstGeom prst="line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b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UIAAAJQoAAABCAAALIAAAEAAAACYAAAAIAAAAgSAAAAAAAAA="/>
              </a:ext>
            </a:extLst>
          </p:cNvSpPr>
          <p:nvPr>
            <p:ph type="body" idx="1"/>
          </p:nvPr>
        </p:nvSpPr>
        <p:spPr>
          <a:xfrm>
            <a:off x="5255260" y="1649095"/>
            <a:ext cx="5473700" cy="35598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marL="0" indent="0">
              <a:lnSpc>
                <a:spcPct val="80000"/>
              </a:lnSpc>
              <a:buNone/>
              <a:defRPr lang="pt-pt"/>
            </a:pPr>
            <a:endParaRPr lang="pt-pt" sz="1700"/>
          </a:p>
          <a:p>
            <a:pPr algn="just">
              <a:lnSpc>
                <a:spcPct val="80000"/>
              </a:lnSpc>
              <a:defRPr lang="pt-pt"/>
            </a:pPr>
            <a:r>
              <a:rPr lang="pt-pt" sz="2000"/>
              <a:t>O bolo alimentar passa pela faringe e pelo esófago, até chegar ao estômago. Aqui, é misturado com o suco gástrico produzido pelas glândulas gástricas ou estomacais e transformado numa massa quase líquida - o </a:t>
            </a:r>
            <a:r>
              <a:rPr lang="pt-pt" sz="2000" b="1"/>
              <a:t>quimo</a:t>
            </a:r>
            <a:r>
              <a:rPr lang="pt-pt" sz="2000"/>
              <a:t>, que passa para o intestino delgado.</a:t>
            </a:r>
            <a:endParaRPr lang="pt-pt" sz="2000"/>
          </a:p>
          <a:p>
            <a:pPr marL="0" indent="0" algn="just">
              <a:lnSpc>
                <a:spcPct val="80000"/>
              </a:lnSpc>
              <a:buNone/>
              <a:defRPr lang="pt-pt"/>
            </a:pPr>
            <a:endParaRPr lang="pt-pt" sz="2000"/>
          </a:p>
          <a:p>
            <a:pPr algn="just">
              <a:lnSpc>
                <a:spcPct val="80000"/>
              </a:lnSpc>
              <a:defRPr lang="pt-pt"/>
            </a:pPr>
            <a:r>
              <a:rPr lang="pt-pt" sz="2000"/>
              <a:t>No intestino delgado, o quimo mistura-se com os sucos produzidos pelo fígado, pelo pâncreas e pelas glândulas intestinais, transformando-se em </a:t>
            </a:r>
            <a:r>
              <a:rPr lang="pt-pt" sz="2000" b="1"/>
              <a:t>quilo.</a:t>
            </a:r>
            <a:endParaRPr lang="pt-pt" sz="2000" b="1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Posição de Conteúdo 4" descr="Uma imagem com bebida, plástico&#10;&#10;Descrição gerada automaticamente"/>
          <p:cNvPicPr>
            <a:picLocks noGrp="1" noChangeArrowheads="1" noChangeAspect="1"/>
            <a:extLst>
              <a:ext uri="smNativeData">
                <pr:smNativeData xmlns:pr="smNativeData" val="SMDATA_15_+q7F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IUDAAAAAAAAPwYAAAAAAABkAAAAZAAAAAAAAAAjAAAABAAAAGQAAAAXAAAAFAAAAAAAAAAAAAAA/38AAP9/AAAAAAAACQAAAAQAAACH0soI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AAAAAAAAAAAASwAAMCoAABAAAAAmAAAACAAAAAGBAAAAAAAA"/>
              </a:ext>
            </a:extLst>
          </p:cNvPicPr>
          <p:nvPr>
            <p:ph type="pic" idx="1"/>
          </p:nvPr>
        </p:nvPicPr>
        <p:blipFill>
          <a:blip r:embed="rId2"/>
          <a:srcRect l="0" t="9010" r="0" b="1599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9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AAAAA////CP///wgI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P///8MAAAAEAAAAAAAAAAAAAAAAAAAAAAAAAAeAAAAaAAAAAAAAAAAAAAAAAAAAAAAAAAAAAAAECcAABAnAAAAAAAAAAAAAAAAAAAAAAAAAAAAAAAAAAAAAAAAAAAAABQAAAAAAAAAwMD/AAAAAABkAAAAMgAAAAAAAABkAAAAAAAAAH9/fwAKAAAAHwAAAFQAAAD///8B////AQAAAAAAAAAAAAAAAAAAAAAAAAAAAAAAAAAAAAAAAAAAMlWRAH9/fwDn5uYDzMzMAMDA/wB/f38AAAAAAAAAAAAAAAAAAAAAAAAAAAAhAAAAGAAAABQAAAAAAAAAuiAAAABLAABCJQAAEAAAACYAAAAIAAAA//////////8="/>
              </a:ext>
            </a:extLst>
          </p:cNvSpPr>
          <p:nvPr/>
        </p:nvSpPr>
        <p:spPr>
          <a:xfrm>
            <a:off x="0" y="5320030"/>
            <a:ext cx="12192000" cy="7366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n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5AwAAtiAAADBIAABLJQAAEAAAACYAAAAIAAAAPSAAAAAAAAA="/>
              </a:ext>
            </a:extLst>
          </p:cNvSpPr>
          <p:nvPr>
            <p:ph type="title"/>
          </p:nvPr>
        </p:nvSpPr>
        <p:spPr>
          <a:xfrm>
            <a:off x="523875" y="5317490"/>
            <a:ext cx="11210925" cy="74485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en-us" sz="3600">
                <a:solidFill>
                  <a:srgbClr val="262626"/>
                </a:solidFill>
              </a:rPr>
              <a:t>SISTEMA RESPIRATÓRIO</a:t>
            </a:r>
            <a:endParaRPr lang="en-us" sz="3600">
              <a:solidFill>
                <a:srgbClr val="262626"/>
              </a:solidFill>
            </a:endParaRPr>
          </a:p>
        </p:txBody>
      </p:sp>
      <p:sp>
        <p:nvSpPr>
          <p:cNvPr id="5" name="Straight Connector 11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///whB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KAAAAAAAAABQAAAAAAAAAwMD/AAAAAABkAAAAMgAAAAAAAABkAAAAAAAAAH9/fwAKAAAAHwAAAFQAAAD///8A////AQAAAAAAAAAAAAAAAAAAAAAAAAAAAAAAAAAAAAAAAAAA////AX9/fwDn5uYDzMzMAMDA/wB/f38AAAAAAAAAAAAAAAAAAAAAAAAAAAAhAAAAGAAAABQAAAAAAAAAPyAAAABLAAA/IAAAEAAAACYAAAAIAAAA//////////8="/>
              </a:ext>
            </a:extLst>
          </p:cNvSpPr>
          <p:nvPr/>
        </p:nvSpPr>
        <p:spPr>
          <a:xfrm>
            <a:off x="0" y="5241925"/>
            <a:ext cx="12192000" cy="0"/>
          </a:xfrm>
          <a:prstGeom prst="line">
            <a:avLst/>
          </a:prstGeom>
          <a:noFill/>
          <a:ln w="41275" cap="flat" cmpd="sng" algn="ctr">
            <a:solidFill>
              <a:schemeClr val="bg1">
                <a:alpha val="90000"/>
              </a:schemeClr>
            </a:solidFill>
            <a:prstDash val="solid"/>
            <a:headEnd type="none"/>
            <a:tailEnd type="none"/>
          </a:ln>
          <a:effectLst/>
        </p:spPr>
      </p:sp>
      <p:sp>
        <p:nvSpPr>
          <p:cNvPr id="6" name="Straight Connector 13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///whB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KAAAAAAAAABQAAAAAAAAAwMD/AAAAAABkAAAAMgAAAAAAAABkAAAAAAAAAH9/fwAKAAAAHwAAAFQAAAD///8A////AQAAAAAAAAAAAAAAAAAAAAAAAAAAAAAAAAAAAAAAAAAA////AX9/fwDn5uYDzMzMAMDA/wB/f38AAAAAAAAAAAAAAAAAAAAAAAAAAAAhAAAAGAAAABQAAAAAAAAAvSUAAABLAAC9JQAAEAAAACYAAAAIAAAA//////////8="/>
              </a:ext>
            </a:extLst>
          </p:cNvSpPr>
          <p:nvPr/>
        </p:nvSpPr>
        <p:spPr>
          <a:xfrm>
            <a:off x="0" y="6134735"/>
            <a:ext cx="12192000" cy="0"/>
          </a:xfrm>
          <a:prstGeom prst="line">
            <a:avLst/>
          </a:prstGeom>
          <a:noFill/>
          <a:ln w="41275" cap="flat" cmpd="sng" algn="ctr">
            <a:solidFill>
              <a:schemeClr val="bg1">
                <a:alpha val="90000"/>
              </a:schemeClr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39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D///8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3" name="Right Triangle 41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4" name="Rectangle 43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QAAAA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DzAwAA1gMAAAhHAABVJgAAEAAAACYAAAAIAAAA//////////8="/>
              </a:ext>
            </a:extLst>
          </p:cNvSpPr>
          <p:nvPr/>
        </p:nvSpPr>
        <p:spPr>
          <a:xfrm>
            <a:off x="641985" y="623570"/>
            <a:ext cx="10904855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M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eBgAAUAcAAAAZAADgIgAAEAAAACYAAAAIAAAAASAAAAAAAAA="/>
              </a:ext>
            </a:extLst>
          </p:cNvSpPr>
          <p:nvPr>
            <p:ph type="title"/>
          </p:nvPr>
        </p:nvSpPr>
        <p:spPr>
          <a:xfrm>
            <a:off x="1075690" y="1188720"/>
            <a:ext cx="2988310" cy="44805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pt-pt" sz="4100"/>
              <a:t>O Sistema Respiratório</a:t>
            </a:r>
            <a:endParaRPr lang="pt-pt" sz="4100"/>
          </a:p>
        </p:txBody>
      </p:sp>
      <p:sp>
        <p:nvSpPr>
          <p:cNvPr id="6" name="Straight Connector 45"/>
          <p:cNvSpPr>
            <a:extLst>
              <a:ext uri="smNativeData">
                <pr:smNativeData xmlns:pr="smNativeData" val="SMDATA_13_+q7FYh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Pz8/AH9/fwDn5uYDzMzMAMDA/wB/f38AAAAAAAAAAAAAAAAAAAAAAAAAAAAhAAAAGAAAABQAAACiHAAAZgsAAKIcAABPHwAAEAAAACYAAAAIAAAA//////////8="/>
              </a:ext>
            </a:extLst>
          </p:cNvSpPr>
          <p:nvPr/>
        </p:nvSpPr>
        <p:spPr>
          <a:xfrm>
            <a:off x="4654550" y="1852930"/>
            <a:ext cx="0" cy="3236595"/>
          </a:xfrm>
          <a:prstGeom prst="line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Marcador de Posição de Conteúdo 2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7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UIAAAJQoAANU/AAALIAAAEAAAACYAAAAIAAAAgSAAAAAAAAA="/>
              </a:ext>
            </a:extLst>
          </p:cNvSpPr>
          <p:nvPr>
            <p:ph type="body" idx="1"/>
          </p:nvPr>
        </p:nvSpPr>
        <p:spPr>
          <a:xfrm>
            <a:off x="5255260" y="1649095"/>
            <a:ext cx="5121275" cy="35598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marL="0" indent="0">
              <a:buNone/>
              <a:defRPr lang="pt-pt"/>
            </a:pPr>
            <a:endParaRPr lang="pt-pt" sz="2000"/>
          </a:p>
          <a:p>
            <a:pPr algn="just">
              <a:defRPr lang="pt-pt"/>
            </a:pPr>
            <a:r>
              <a:rPr lang="pt-pt" sz="2000"/>
              <a:t>O sistema respiratório é formado pelas vias respiratórias e pelos pulmões. Os órgãos que compõem as vias respiratórias são: cavidades nasais, faringe, laringe, traqueia e  brônquios.</a:t>
            </a:r>
            <a:endParaRPr lang="pt-pt" sz="2000"/>
          </a:p>
          <a:p>
            <a:pPr algn="just">
              <a:defRPr lang="pt-pt"/>
            </a:pPr>
            <a:endParaRPr lang="pt-pt" sz="2000"/>
          </a:p>
          <a:p>
            <a:pPr algn="just">
              <a:defRPr lang="pt-pt"/>
            </a:pPr>
            <a:r>
              <a:rPr lang="pt-pt" sz="2000"/>
              <a:t>O sistema respiratório é o conjunto dos órgãos responsáveis pela absorção do oxigénio do ar pelo organismo e da eliminação do gás carbónico retirado das células.</a:t>
            </a:r>
            <a:endParaRPr lang="pt-pt" sz="2000"/>
          </a:p>
          <a:p>
            <a:pPr algn="just">
              <a:defRPr lang="pt-pt"/>
            </a:pPr>
            <a:endParaRPr lang="pt-pt" sz="2000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p14="http://schemas.microsoft.com/office/powerpoint/2010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1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EAAAAJAAAA////AP///wgAAAAAAAAAAAAAAAAAAAAAAAAAAAAAAAAAAAAAeAAAAAEAAABAAAAAAAAAAAAAAAB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AhOQAMAAAAEAAAAAAAAAAAAAAAAAAAAAAAAAAeAAAAaAAAAAAAAAAAAAAAAAAAAAAAAAAAAAAAECcAABAnAAAAAAAAAAAAAAAAAAAAAAAAAAAAAAAAAAAAAAAAAAAAABQAAAAAAAAAwMD/AAAAAABkAAAAMgAAAAAAAABkAAAAAAAAAH9/fwAKAAAAHwAAAFQAAAD///8A////AQAAAAAAAAAAAAAAAAAAAAAAAAAAAAAAAAAAAAAAAAAAMlWRAH9/fwDn5uYDzMzMAMDA/wB/f38AAAAAAAAAAAAAAAAAAAAAAAAAAAAhAAAAGAAAABQAAAAAAAAAAAAAAABLAAAwKgAAEAAAACYAAAAIAAAA//////////8="/>
              </a:ext>
            </a:extLst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pic>
        <p:nvPicPr>
          <p:cNvPr id="3" name="Marcador de Posição de Conteúdo 4"/>
          <p:cNvPicPr>
            <a:picLocks noChangeAspect="1"/>
            <a:extLst>
              <a:ext uri="smNativeData">
                <pr:smNativeData xmlns:pr="smNativeData" val="SMDATA_15_+q7FYh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XQUAAIwAAAA9FgAAMCo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71855" y="88900"/>
            <a:ext cx="2743200" cy="67691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Right Triangle 13"/>
          <p:cNvSpPr>
            <a:extLst>
              <a:ext uri="smNativeData">
                <pr:smNativeData xmlns:pr="smNativeData" val="SMDATA_13_+q7FYhMAAAAlAAAAawAAAC0AAAAAkAAAAEgAAACQAAAASAAAAAAAAAABAAAAAAAAAAEAAABQAAAAAAAAAAAA4D8AAAAAAADgPwAAAAAAAOA/AAAAAAAA4D8AAAAAAADgPwAAAAAAAOA/AAAAAAAA4D8AAAAAAADgPwAAAAAAAOA/AAAAAAAA4D8CAAAAjAAAAAEAAAAAAAAA/8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sAAAAMAAAAEAAAAAAAAAAAAAAAAAAAAAAAAAAeAAAAaAAAAAAAAAAAAAAAAAAAAAAAAAAAAAAAECcAABAnAAAAAAAAAAAAAAAAAAAAAAAAAAAAAAAAAAAAAAAAAAAAABQAAAAAAAAAwMD/AAAAAABkAAAAMgAAAAAAAABkAAAAAAAAAH9/fwAKAAAAHwAAAFQAAAD/wAAA////AQAAAAAAAAAAAAAAAAAAAAAAAAAAAAAAAAAAAAAAAAAAMlWRAH9/fwDn5uYDzMzMAMDA/wB/f38AAAAAAAAAAAAAAAAAAAAAAAAAAAAhAAAAGAAAABQAAADDNAAAhRQAAANJAAA1KAAAEAAAACYAAAAIAAAA//////////8="/>
              </a:ext>
            </a:extLst>
          </p:cNvSpPr>
          <p:nvPr/>
        </p:nvSpPr>
        <p:spPr>
          <a:xfrm flipH="1">
            <a:off x="8576945" y="3335655"/>
            <a:ext cx="3291840" cy="3200400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5" name="Rectangle 15"/>
          <p:cNvSpPr>
            <a:extLst>
              <a:ext uri="smNativeData">
                <pr:smNativeData xmlns:pr="smNativeData" val="SMDATA_13_+q7FYh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D8/PwA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UAAAAMAAAAEAAAAAAAAAAAAAAAAAAAAAAAAAAeAAAAaAAAAAAAAAAAAAAAAAAAAAAAAAAAAAAAECcAABAnAAAAAAAAAAAAAAAAAAAAAAAAAAAAAAAAAAAAAAAAAAAAABQAAAAAAAAAwMD/AAAAAABkAAAAMgAAAAAAAABkAAAAAAAAAH9/fwAKAAAAHwAAAFQAAABEcsQF////AQAAAAAAAAAAAAAAAAAAAAAAAAAAAAAAAAAAAAAAAAAAPz8/AH9/fwDn5uYDzMzMAMDA/wB/f38AAAAAAAAAAAAAAAAAAAAAAAAAAAAhAAAAGAAAABQAAACcHgAA1gMAAAhHAABVJgAAEAAAACYAAAAIAAAA//////////8="/>
              </a:ext>
            </a:extLst>
          </p:cNvSpPr>
          <p:nvPr/>
        </p:nvSpPr>
        <p:spPr>
          <a:xfrm>
            <a:off x="4975860" y="623570"/>
            <a:ext cx="6570980" cy="5607685"/>
          </a:xfrm>
          <a:prstGeom prst="rect">
            <a:avLst/>
          </a:prstGeom>
          <a:noFill/>
          <a:ln w="19050" cap="flat" cmpd="sng" algn="ctr">
            <a:solidFill>
              <a:srgbClr val="3F3F3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pt-pt">
                <a:solidFill>
                  <a:srgbClr val="FFFFFF"/>
                </a:solidFill>
              </a:defRPr>
            </a:pPr>
            <a:endParaRPr lang="en-us"/>
          </a:p>
        </p:txBody>
      </p:sp>
      <p:sp>
        <p:nvSpPr>
          <p:cNvPr id="6" name="Título 1"/>
          <p:cNvSpPr>
            <a:spLocks noGrp="1" noChangeArrowheads="1"/>
            <a:extLst>
              <a:ext uri="smNativeData">
                <pr:smNativeData xmlns:pr="smNativeData" val="SMDATA_13_+q7FYh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iIQAA2goAAFhEAAA7GgAAEAAAACYAAAAIAAAAASAAAAAAAAA="/>
              </a:ext>
            </a:extLst>
          </p:cNvSpPr>
          <p:nvPr>
            <p:ph type="title"/>
          </p:nvPr>
        </p:nvSpPr>
        <p:spPr>
          <a:xfrm>
            <a:off x="5467350" y="1764030"/>
            <a:ext cx="5642610" cy="249999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pt-pt"/>
            </a:pPr>
            <a:r>
              <a:rPr lang="pt-pt" sz="5400"/>
              <a:t>Sistema Circulatório</a:t>
            </a:r>
            <a:endParaRPr lang="pt-pt" sz="5400"/>
          </a:p>
        </p:txBody>
      </p:sp>
      <p:sp>
        <p:nvSpPr>
          <p:cNvPr id="7" name="Content Placeholder 8"/>
          <p:cNvSpPr>
            <a:spLocks noGrp="1" noChangeArrowheads="1"/>
            <a:extLst>
              <a:ext uri="smNativeData">
                <pr:smNativeData xmlns:pr="smNativeData" val="SMDATA_13_+q7FYh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/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iKwAAowIAAAI6AADWAwAAEAAAACYAAAAIAAAAASwAAAAAAAA="/>
              </a:ext>
            </a:extLst>
          </p:cNvSpPr>
          <p:nvPr>
            <p:ph type="body" idx="1"/>
          </p:nvPr>
        </p:nvSpPr>
        <p:spPr>
          <a:xfrm flipH="1" flipV="1">
            <a:off x="7092950" y="428625"/>
            <a:ext cx="2336800" cy="19494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lnSpc>
                <a:spcPct val="70000"/>
              </a:lnSpc>
              <a:spcBef>
                <a:spcPts val="320"/>
              </a:spcBef>
              <a:buNone/>
              <a:defRPr lang="pt-pt" sz="895"/>
            </a:pPr>
            <a:endParaRPr lang="en-us" sz="770"/>
          </a:p>
        </p:txBody>
      </p:sp>
    </p:spTree>
  </p:cSld>
  <p:clrMapOvr>
    <a:masterClrMapping/>
  </p:clrMapOvr>
  <p:transition spd="med" p14:dur="1300">
    <p:fade/>
    <p:extLst>
      <p:ext uri="smNativeData">
        <pr:smNativeData xmlns:pr="smNativeData" val="+q7FYgAAAAAUBQAAAAAAAAYAAAAA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 Corpo Humano.</dc:title>
  <dc:subject/>
  <dc:creator>Matilde</dc:creator>
  <cp:keywords/>
  <dc:description/>
  <cp:lastModifiedBy>dasil</cp:lastModifiedBy>
  <cp:revision>0</cp:revision>
  <dcterms:created xsi:type="dcterms:W3CDTF">2022-05-19T13:08:44Z</dcterms:created>
  <dcterms:modified xsi:type="dcterms:W3CDTF">2022-07-06T15:49:14Z</dcterms:modified>
</cp:coreProperties>
</file>