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4.m4a"/><Relationship Id="rId7" Type="http://schemas.openxmlformats.org/officeDocument/2006/relationships/image" Target="../media/image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6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br.pinterest.com/marcosmachadod/d%C3%BAvidas/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www.jornalgrandebahia.com.br/2015/12/preba-aciona-43-vereadores-por-infidelidade-partidar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pinterest.pt/pin/464433780307431093/?amp_client_id=CLIENT_ID(_)&amp;mweb_unauth_id=&amp;simplified=true" TargetMode="External"/><Relationship Id="rId4" Type="http://schemas.openxmlformats.org/officeDocument/2006/relationships/hyperlink" Target="https://pt.dreamstime.com/quadro-de-cartaz-branco-pendurado-na-parede-do-moderno-gabinete-com-candeeiro-mesa-e-livros-no-lamparina-composi%C3%A7%C3%A3o-d-image172598779" TargetMode="Externa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dreamstime.com/imagem-de-stock-royalty-free-homem-3d-que-pensa-com-pontos-de-interroga%C3%A7%C3%A3o-vermelhos-acima-de-sua-cabe%C3%A7a-image28738346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pt.dreamstime.com/imagens-de-stock-sauda%C3%A7%C3%A3o-do-homem-d-image32590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1.jpg"/><Relationship Id="rId4" Type="http://schemas.openxmlformats.org/officeDocument/2006/relationships/hyperlink" Target="https://br.depositphotos.com/stock-photos/boneco-3d-pensand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br.depositphotos.com/stock-photos/boneco-pensand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14" y="76200"/>
            <a:ext cx="67056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61673" y="2881746"/>
            <a:ext cx="4370647" cy="1171628"/>
          </a:xfrm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</a:rPr>
              <a:t>O Texto DRAmático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2733" y="4053374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pt-PT" dirty="0">
                <a:solidFill>
                  <a:schemeClr val="bg1"/>
                </a:solidFill>
              </a:rPr>
              <a:t>Feito por Afonso Araújo 6ºA</a:t>
            </a:r>
          </a:p>
          <a:p>
            <a:r>
              <a:rPr lang="pt-PT" dirty="0">
                <a:solidFill>
                  <a:schemeClr val="bg1"/>
                </a:solidFill>
              </a:rPr>
              <a:t>Disciplina: Português   2021-2022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2F2A73-9AD3-7D46-B626-EBAAEED79D0A}"/>
              </a:ext>
            </a:extLst>
          </p:cNvPr>
          <p:cNvSpPr txBox="1"/>
          <p:nvPr/>
        </p:nvSpPr>
        <p:spPr>
          <a:xfrm>
            <a:off x="1925620" y="152400"/>
            <a:ext cx="587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ESCOLA BÁSICA E SECUNDÁRIA DE ÁGUAS SANTAS</a:t>
            </a:r>
          </a:p>
        </p:txBody>
      </p:sp>
    </p:spTree>
    <p:extLst>
      <p:ext uri="{BB962C8B-B14F-4D97-AF65-F5344CB8AC3E}">
        <p14:creationId xmlns:p14="http://schemas.microsoft.com/office/powerpoint/2010/main" val="200209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o texto dramático?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14" y="3069070"/>
            <a:ext cx="3788930" cy="3788930"/>
          </a:xfrm>
          <a:prstGeom prst="rect">
            <a:avLst/>
          </a:prstGeom>
        </p:spPr>
      </p:pic>
      <p:pic>
        <p:nvPicPr>
          <p:cNvPr id="10" name="Gravação (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4562" y="627207"/>
            <a:ext cx="609600" cy="6096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A986B51-036D-3D4C-BDE5-5085D22636CF}"/>
              </a:ext>
            </a:extLst>
          </p:cNvPr>
          <p:cNvSpPr/>
          <p:nvPr/>
        </p:nvSpPr>
        <p:spPr>
          <a:xfrm>
            <a:off x="265906" y="31242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PT" dirty="0">
                <a:solidFill>
                  <a:schemeClr val="lt1"/>
                </a:solidFill>
                <a:ea typeface="Century Gothic"/>
                <a:cs typeface="Century Gothic"/>
                <a:sym typeface="Century Gothic"/>
              </a:rPr>
              <a:t>O texto dramático é escrito com objetivo de ser representado oralmente ao público.</a:t>
            </a:r>
          </a:p>
          <a:p>
            <a:pPr lvl="0"/>
            <a:r>
              <a:rPr lang="pt-PT" dirty="0">
                <a:solidFill>
                  <a:schemeClr val="lt1"/>
                </a:solidFill>
                <a:ea typeface="Century Gothic"/>
                <a:cs typeface="Century Gothic"/>
                <a:sym typeface="Century Gothic"/>
              </a:rPr>
              <a:t>Logo é um texto para o teatro.  </a:t>
            </a:r>
          </a:p>
        </p:txBody>
      </p:sp>
      <p:pic>
        <p:nvPicPr>
          <p:cNvPr id="11" name="Gravação (2)">
            <a:hlinkClick r:id="" action="ppaction://media"/>
            <a:extLst>
              <a:ext uri="{FF2B5EF4-FFF2-40B4-BE49-F238E27FC236}">
                <a16:creationId xmlns:a16="http://schemas.microsoft.com/office/drawing/2014/main" id="{569A0E62-5CB4-AB42-9F15-024E96C198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11775" y="2591903"/>
            <a:ext cx="7031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1569" y="460276"/>
            <a:ext cx="8610600" cy="1293028"/>
          </a:xfrm>
        </p:spPr>
        <p:txBody>
          <a:bodyPr/>
          <a:lstStyle/>
          <a:p>
            <a:r>
              <a:rPr lang="pt-PT" dirty="0"/>
              <a:t>Como É </a:t>
            </a:r>
            <a:r>
              <a:rPr lang="pt-PT" dirty="0" err="1"/>
              <a:t>organizaDo</a:t>
            </a:r>
            <a:r>
              <a:rPr lang="pt-PT" dirty="0"/>
              <a:t> o texto dramático?</a:t>
            </a:r>
          </a:p>
        </p:txBody>
      </p:sp>
      <p:pic>
        <p:nvPicPr>
          <p:cNvPr id="7" name="Gravação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6090" y="4651847"/>
            <a:ext cx="609600" cy="609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96704" y="2358398"/>
            <a:ext cx="7018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 texto é organizado por atos, que podem estar divididos por cenas. A mudança de cena implica a entrada ou saída dos atores do palco. </a:t>
            </a:r>
          </a:p>
          <a:p>
            <a:r>
              <a:rPr lang="pt-PT" dirty="0"/>
              <a:t>As indicações cénicas, dão as informações necessárias sobre o cenário, a movimentação dos atores, o tom de voz destes, etc…mas não são ditas em representação.</a:t>
            </a:r>
          </a:p>
          <a:p>
            <a:r>
              <a:rPr lang="pt-PT" dirty="0"/>
              <a:t>O texto dramático pode ser escrito em prosa ou em verso.</a:t>
            </a:r>
          </a:p>
        </p:txBody>
      </p:sp>
      <p:sp>
        <p:nvSpPr>
          <p:cNvPr id="11" name="AutoShape 2" descr="Pronto ou Prontos?"/>
          <p:cNvSpPr>
            <a:spLocks noChangeAspect="1" noChangeArrowheads="1"/>
          </p:cNvSpPr>
          <p:nvPr/>
        </p:nvSpPr>
        <p:spPr bwMode="auto">
          <a:xfrm>
            <a:off x="155575" y="-822325"/>
            <a:ext cx="1971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AutoShape 4" descr="Pronto ou Prontos?"/>
          <p:cNvSpPr>
            <a:spLocks noChangeAspect="1" noChangeArrowheads="1"/>
          </p:cNvSpPr>
          <p:nvPr/>
        </p:nvSpPr>
        <p:spPr bwMode="auto">
          <a:xfrm>
            <a:off x="-659170" y="680970"/>
            <a:ext cx="1971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" y="-77248"/>
            <a:ext cx="2295525" cy="19907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90" y="3930669"/>
            <a:ext cx="2590510" cy="2531482"/>
          </a:xfrm>
          <a:prstGeom prst="rect">
            <a:avLst/>
          </a:prstGeom>
        </p:spPr>
      </p:pic>
      <p:pic>
        <p:nvPicPr>
          <p:cNvPr id="10" name="Gravação (3)">
            <a:hlinkClick r:id="" action="ppaction://media"/>
            <a:extLst>
              <a:ext uri="{FF2B5EF4-FFF2-40B4-BE49-F238E27FC236}">
                <a16:creationId xmlns:a16="http://schemas.microsoft.com/office/drawing/2014/main" id="{F348DC00-F0A4-1845-AE4D-B43339EF04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9231" y="216107"/>
            <a:ext cx="609600" cy="609600"/>
          </a:xfrm>
          <a:prstGeom prst="rect">
            <a:avLst/>
          </a:prstGeom>
        </p:spPr>
      </p:pic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A8CB930-8B6D-6A4C-8F4F-DE6FD3A5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8779"/>
            <a:ext cx="10820400" cy="4024125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822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9694" y="678311"/>
            <a:ext cx="8610600" cy="1293028"/>
          </a:xfrm>
        </p:spPr>
        <p:txBody>
          <a:bodyPr>
            <a:normAutofit/>
          </a:bodyPr>
          <a:lstStyle/>
          <a:p>
            <a:r>
              <a:rPr lang="pt-PT" dirty="0"/>
              <a:t>Quem trabalha numa peça de teatro?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275" y="3855577"/>
            <a:ext cx="1847850" cy="2466975"/>
          </a:xfrm>
          <a:prstGeom prst="rect">
            <a:avLst/>
          </a:prstGeom>
        </p:spPr>
      </p:pic>
      <p:pic>
        <p:nvPicPr>
          <p:cNvPr id="7" name="Gravação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2675" y="2352184"/>
            <a:ext cx="609600" cy="609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0175" cy="23267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269864" y="3129566"/>
            <a:ext cx="6513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Dramaturgo - escreve o texto</a:t>
            </a:r>
          </a:p>
          <a:p>
            <a:r>
              <a:rPr lang="pt-PT" dirty="0"/>
              <a:t>Encenador – dirige toda a peça e escolhe os profissionais necessários para por uma peça em cena</a:t>
            </a:r>
          </a:p>
          <a:p>
            <a:r>
              <a:rPr lang="pt-PT" dirty="0"/>
              <a:t>Atores - para atuar</a:t>
            </a:r>
          </a:p>
          <a:p>
            <a:r>
              <a:rPr lang="pt-PT" dirty="0"/>
              <a:t>Cenógrafo - trata dos cenários</a:t>
            </a:r>
          </a:p>
          <a:p>
            <a:r>
              <a:rPr lang="pt-PT" dirty="0"/>
              <a:t>Sonoplasta - trata do som.</a:t>
            </a:r>
          </a:p>
          <a:p>
            <a:r>
              <a:rPr lang="pt-PT" dirty="0"/>
              <a:t>Luminotécnico - trata  da luz.</a:t>
            </a:r>
          </a:p>
          <a:p>
            <a:r>
              <a:rPr lang="pt-PT" dirty="0"/>
              <a:t>Aderecista/figurinista – cuida dos adereços/roupas dos atores</a:t>
            </a:r>
          </a:p>
        </p:txBody>
      </p:sp>
      <p:pic>
        <p:nvPicPr>
          <p:cNvPr id="10" name="Gravação (2)">
            <a:hlinkClick r:id="" action="ppaction://media"/>
            <a:extLst>
              <a:ext uri="{FF2B5EF4-FFF2-40B4-BE49-F238E27FC236}">
                <a16:creationId xmlns:a16="http://schemas.microsoft.com/office/drawing/2014/main" id="{F5553A7E-6169-5642-A717-0462B823CD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17838" y="764373"/>
            <a:ext cx="609600" cy="609600"/>
          </a:xfrm>
          <a:prstGeom prst="rect">
            <a:avLst/>
          </a:prstGeom>
        </p:spPr>
      </p:pic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FE55C96-977C-7540-9D2C-2B0386A84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131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Créditos das imagens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PRE Bahia aciona 43 vereadores por infidelidade partidária – Jornal Grande Bahia (JGB)</a:t>
            </a:r>
            <a:r>
              <a:rPr lang="pt-PT" dirty="0">
                <a:sym typeface="Symbol" panose="05050102010706020507" pitchFamily="18" charset="2"/>
              </a:rPr>
              <a:t></a:t>
            </a:r>
          </a:p>
          <a:p>
            <a:endParaRPr lang="pt-PT" dirty="0"/>
          </a:p>
          <a:p>
            <a:r>
              <a:rPr lang="pt-PT" dirty="0">
                <a:hlinkClick r:id="rId3"/>
              </a:rPr>
              <a:t>(70) Pinterest</a:t>
            </a:r>
            <a:r>
              <a:rPr lang="pt-PT" dirty="0">
                <a:sym typeface="Symbol" panose="05050102010706020507" pitchFamily="18" charset="2"/>
              </a:rPr>
              <a:t></a:t>
            </a:r>
          </a:p>
          <a:p>
            <a:endParaRPr lang="pt-PT" dirty="0">
              <a:sym typeface="Symbol" panose="05050102010706020507" pitchFamily="18" charset="2"/>
            </a:endParaRPr>
          </a:p>
          <a:p>
            <a:r>
              <a:rPr lang="pt-PT" dirty="0">
                <a:hlinkClick r:id="rId4"/>
              </a:rPr>
              <a:t>Quadro De Cartaz Branco Pendurado Na Parede Do Moderno Gabinete Com Candeeiro De Mesa E Livros Ilustração Stock - Ilustração de vazio, interior: 172598779 (dreamstime.com)</a:t>
            </a:r>
            <a:r>
              <a:rPr lang="pt-PT" dirty="0">
                <a:sym typeface="Symbol" panose="05050102010706020507" pitchFamily="18" charset="2"/>
              </a:rPr>
              <a:t></a:t>
            </a:r>
          </a:p>
          <a:p>
            <a:endParaRPr lang="pt-PT" dirty="0">
              <a:sym typeface="Symbol" panose="05050102010706020507" pitchFamily="18" charset="2"/>
            </a:endParaRPr>
          </a:p>
          <a:p>
            <a:r>
              <a:rPr lang="pt-PT" dirty="0">
                <a:hlinkClick r:id="rId5"/>
              </a:rPr>
              <a:t>(70) Pinterest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32972"/>
            <a:ext cx="966843" cy="6445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9" y="3203624"/>
            <a:ext cx="720283" cy="6246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54" y="4889391"/>
            <a:ext cx="584090" cy="5840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7" y="5201351"/>
            <a:ext cx="971605" cy="9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7715" y="5023279"/>
            <a:ext cx="2484584" cy="127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9600" dirty="0"/>
              <a:t>Fim</a:t>
            </a:r>
          </a:p>
        </p:txBody>
      </p:sp>
      <p:pic>
        <p:nvPicPr>
          <p:cNvPr id="4" name="Gravação (1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32699" y="837554"/>
            <a:ext cx="609600" cy="60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5" y="824621"/>
            <a:ext cx="5052525" cy="45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Créditos das imagens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30950"/>
            <a:ext cx="10820400" cy="4024125"/>
          </a:xfrm>
        </p:spPr>
        <p:txBody>
          <a:bodyPr/>
          <a:lstStyle/>
          <a:p>
            <a:r>
              <a:rPr lang="pt-PT" dirty="0">
                <a:hlinkClick r:id="rId2"/>
              </a:rPr>
              <a:t>Saudação do homem 3d ilustração stock. Ilustração de homens - 32590324 (dreamstime.com)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3"/>
              </a:rPr>
              <a:t>Homem 3d Que Pensa Com Pontos De Interrogação Vermelhos Acima De Sua Cabeça Ilustração Stock - Ilustração de cartoon, computador: 28738346 (dreamstime.com)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4"/>
              </a:rPr>
              <a:t>Fotos de Boneco 3d pensando, imagem para Boneco 3d pensando ✔ Melhores imagens | Depositphotos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29" y="2476036"/>
            <a:ext cx="490330" cy="4376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09" y="3955649"/>
            <a:ext cx="541475" cy="5414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76" y="5084735"/>
            <a:ext cx="549365" cy="5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Créditos das imagens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Fotos de Boneco pensando, imagem para Boneco pensando ✔ Melhores imagens | Depositphotos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72361" y="2562971"/>
            <a:ext cx="362032" cy="4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2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221</TotalTime>
  <Words>330</Words>
  <Application>Microsoft Macintosh PowerPoint</Application>
  <PresentationFormat>Ecrã Panorâmico</PresentationFormat>
  <Paragraphs>36</Paragraphs>
  <Slides>8</Slides>
  <Notes>0</Notes>
  <HiddenSlides>0</HiddenSlides>
  <MMClips>7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Trilha de Vapor</vt:lpstr>
      <vt:lpstr>O Texto DRAmático</vt:lpstr>
      <vt:lpstr>O que é o texto dramático?</vt:lpstr>
      <vt:lpstr>Como É organizaDo o texto dramático?</vt:lpstr>
      <vt:lpstr>Quem trabalha numa peça de teatro?</vt:lpstr>
      <vt:lpstr>Créditos das imagens</vt:lpstr>
      <vt:lpstr>Apresentação do PowerPoint</vt:lpstr>
      <vt:lpstr>Créditos das imagens</vt:lpstr>
      <vt:lpstr>Créditos das imagens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DRAmático</dc:title>
  <dc:creator>Afonso</dc:creator>
  <cp:lastModifiedBy>Microsoft Office User</cp:lastModifiedBy>
  <cp:revision>25</cp:revision>
  <dcterms:created xsi:type="dcterms:W3CDTF">2022-05-17T17:51:20Z</dcterms:created>
  <dcterms:modified xsi:type="dcterms:W3CDTF">2022-06-20T11:44:51Z</dcterms:modified>
</cp:coreProperties>
</file>